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85" r:id="rId5"/>
    <p:sldId id="264" r:id="rId6"/>
    <p:sldId id="286" r:id="rId7"/>
    <p:sldId id="287" r:id="rId8"/>
    <p:sldId id="268" r:id="rId9"/>
    <p:sldId id="299" r:id="rId10"/>
    <p:sldId id="290" r:id="rId11"/>
    <p:sldId id="26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80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A60"/>
    <a:srgbClr val="EECE52"/>
    <a:srgbClr val="65C4CA"/>
    <a:srgbClr val="784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834" autoAdjust="0"/>
  </p:normalViewPr>
  <p:slideViewPr>
    <p:cSldViewPr snapToGrid="0">
      <p:cViewPr varScale="1">
        <p:scale>
          <a:sx n="79" d="100"/>
          <a:sy n="79" d="100"/>
        </p:scale>
        <p:origin x="108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B7494-D075-4932-B485-21A15FEF2165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05C95-64BC-4878-9AEE-F508225DA3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756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05C95-64BC-4878-9AEE-F508225DA3F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0614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A05C95-64BC-4878-9AEE-F508225DA3F2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74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783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436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64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62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88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665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5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2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534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9178635" y="5777345"/>
            <a:ext cx="2962415" cy="125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78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691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33D41-EAB8-40B2-B281-A120D466E23B}" type="datetimeFigureOut">
              <a:rPr lang="zh-CN" altLang="en-US" smtClean="0"/>
              <a:t>2020-03-04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9A114-A9FE-4EC0-B16E-17A5B5CFD3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852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12192000" cy="571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2944089" y="4239491"/>
            <a:ext cx="6781709" cy="2878283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291134" y="2042191"/>
            <a:ext cx="8087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第三章  教育的</a:t>
            </a:r>
            <a:r>
              <a:rPr lang="zh-CN" altLang="en-US" sz="4800" b="1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功能</a:t>
            </a:r>
            <a:endParaRPr lang="zh-CN" altLang="en-US" sz="48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833637" y="2955753"/>
            <a:ext cx="4026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王薇琳师</a:t>
            </a:r>
          </a:p>
        </p:txBody>
      </p:sp>
    </p:spTree>
    <p:extLst>
      <p:ext uri="{BB962C8B-B14F-4D97-AF65-F5344CB8AC3E}">
        <p14:creationId xmlns:p14="http://schemas.microsoft.com/office/powerpoint/2010/main" val="255556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27664" y="173065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发展心理学的乘法关系式</a:t>
            </a: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905060">
            <a:off x="10742757" y="3730080"/>
            <a:ext cx="279400" cy="279400"/>
          </a:xfrm>
          <a:custGeom>
            <a:avLst/>
            <a:gdLst/>
            <a:ahLst/>
            <a:cxnLst>
              <a:cxn ang="0">
                <a:pos x="60" y="40"/>
              </a:cxn>
              <a:cxn ang="0">
                <a:pos x="40" y="60"/>
              </a:cxn>
              <a:cxn ang="0">
                <a:pos x="36" y="61"/>
              </a:cxn>
              <a:cxn ang="0">
                <a:pos x="33" y="60"/>
              </a:cxn>
              <a:cxn ang="0">
                <a:pos x="4" y="31"/>
              </a:cxn>
              <a:cxn ang="0">
                <a:pos x="0" y="22"/>
              </a:cxn>
              <a:cxn ang="0">
                <a:pos x="0" y="6"/>
              </a:cxn>
              <a:cxn ang="0">
                <a:pos x="6" y="0"/>
              </a:cxn>
              <a:cxn ang="0">
                <a:pos x="22" y="0"/>
              </a:cxn>
              <a:cxn ang="0">
                <a:pos x="31" y="4"/>
              </a:cxn>
              <a:cxn ang="0">
                <a:pos x="60" y="33"/>
              </a:cxn>
              <a:cxn ang="0">
                <a:pos x="61" y="36"/>
              </a:cxn>
              <a:cxn ang="0">
                <a:pos x="60" y="40"/>
              </a:cxn>
              <a:cxn ang="0">
                <a:pos x="13" y="8"/>
              </a:cxn>
              <a:cxn ang="0">
                <a:pos x="8" y="13"/>
              </a:cxn>
              <a:cxn ang="0">
                <a:pos x="13" y="18"/>
              </a:cxn>
              <a:cxn ang="0">
                <a:pos x="18" y="13"/>
              </a:cxn>
              <a:cxn ang="0">
                <a:pos x="13" y="8"/>
              </a:cxn>
            </a:cxnLst>
            <a:rect l="0" t="0" r="r" b="b"/>
            <a:pathLst>
              <a:path w="61" h="61">
                <a:moveTo>
                  <a:pt x="60" y="40"/>
                </a:moveTo>
                <a:cubicBezTo>
                  <a:pt x="40" y="60"/>
                  <a:pt x="40" y="60"/>
                  <a:pt x="40" y="60"/>
                </a:cubicBezTo>
                <a:cubicBezTo>
                  <a:pt x="39" y="61"/>
                  <a:pt x="38" y="61"/>
                  <a:pt x="36" y="61"/>
                </a:cubicBezTo>
                <a:cubicBezTo>
                  <a:pt x="35" y="61"/>
                  <a:pt x="34" y="61"/>
                  <a:pt x="33" y="60"/>
                </a:cubicBezTo>
                <a:cubicBezTo>
                  <a:pt x="4" y="31"/>
                  <a:pt x="4" y="31"/>
                  <a:pt x="4" y="31"/>
                </a:cubicBezTo>
                <a:cubicBezTo>
                  <a:pt x="2" y="29"/>
                  <a:pt x="0" y="25"/>
                  <a:pt x="0" y="22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5" y="0"/>
                  <a:pt x="29" y="2"/>
                  <a:pt x="31" y="4"/>
                </a:cubicBezTo>
                <a:cubicBezTo>
                  <a:pt x="60" y="33"/>
                  <a:pt x="60" y="33"/>
                  <a:pt x="60" y="33"/>
                </a:cubicBezTo>
                <a:cubicBezTo>
                  <a:pt x="61" y="34"/>
                  <a:pt x="61" y="35"/>
                  <a:pt x="61" y="36"/>
                </a:cubicBezTo>
                <a:cubicBezTo>
                  <a:pt x="61" y="38"/>
                  <a:pt x="61" y="39"/>
                  <a:pt x="60" y="40"/>
                </a:cubicBezTo>
                <a:close/>
                <a:moveTo>
                  <a:pt x="13" y="8"/>
                </a:moveTo>
                <a:cubicBezTo>
                  <a:pt x="10" y="8"/>
                  <a:pt x="8" y="10"/>
                  <a:pt x="8" y="13"/>
                </a:cubicBezTo>
                <a:cubicBezTo>
                  <a:pt x="8" y="16"/>
                  <a:pt x="10" y="18"/>
                  <a:pt x="13" y="18"/>
                </a:cubicBezTo>
                <a:cubicBezTo>
                  <a:pt x="16" y="18"/>
                  <a:pt x="18" y="16"/>
                  <a:pt x="18" y="13"/>
                </a:cubicBezTo>
                <a:cubicBezTo>
                  <a:pt x="18" y="10"/>
                  <a:pt x="16" y="8"/>
                  <a:pt x="13" y="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64" name="矩形 63"/>
          <p:cNvSpPr/>
          <p:nvPr/>
        </p:nvSpPr>
        <p:spPr>
          <a:xfrm>
            <a:off x="2104988" y="882382"/>
            <a:ext cx="850335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6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</a:t>
            </a:r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╳ </a:t>
            </a:r>
            <a:r>
              <a:rPr lang="zh-CN" altLang="en-US" sz="36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环境</a:t>
            </a:r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╳ </a:t>
            </a:r>
            <a:r>
              <a:rPr lang="zh-CN" altLang="en-US" sz="36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成熟</a:t>
            </a:r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╳ </a:t>
            </a:r>
            <a:r>
              <a:rPr lang="zh-CN" altLang="en-US" sz="36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学习</a:t>
            </a:r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（等同教育）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524D88-951D-40A1-A523-1EFB4C057B75}"/>
              </a:ext>
            </a:extLst>
          </p:cNvPr>
          <p:cNvSpPr txBox="1"/>
          <p:nvPr/>
        </p:nvSpPr>
        <p:spPr>
          <a:xfrm>
            <a:off x="2027603" y="1623011"/>
            <a:ext cx="8580735" cy="2246769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四要素影响人类发展，造成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个别差异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遗传：先天的条件，包括心理层面及生理层面。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环境：政治、社会、经济、文化、家庭、社区。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成熟：个体身心等方面的发展速度。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学习：教育。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288B60-D51A-40F0-AF5A-0224278B5995}"/>
              </a:ext>
            </a:extLst>
          </p:cNvPr>
          <p:cNvSpPr txBox="1"/>
          <p:nvPr/>
        </p:nvSpPr>
        <p:spPr>
          <a:xfrm>
            <a:off x="672758" y="4041023"/>
            <a:ext cx="112904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教育对于人类发展、个别差异具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有一定作用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肯定了教育的功能，否定“教育无能说”。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除了教育，关系式中尚有其他三项要素的存在，说明了人类发展、个别差异受着教育以外其他要素的助长或抑制，“教育万能说”义无法成立。</a:t>
            </a:r>
          </a:p>
        </p:txBody>
      </p:sp>
    </p:spTree>
    <p:extLst>
      <p:ext uri="{BB962C8B-B14F-4D97-AF65-F5344CB8AC3E}">
        <p14:creationId xmlns:p14="http://schemas.microsoft.com/office/powerpoint/2010/main" val="170421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275441" y="380580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发展心理学的乘法关系式</a:t>
            </a:r>
          </a:p>
        </p:txBody>
      </p:sp>
      <p:sp>
        <p:nvSpPr>
          <p:cNvPr id="64" name="矩形 63"/>
          <p:cNvSpPr/>
          <p:nvPr/>
        </p:nvSpPr>
        <p:spPr>
          <a:xfrm>
            <a:off x="1022603" y="2361965"/>
            <a:ext cx="97451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anose="05000000000000000000" pitchFamily="2" charset="2"/>
              <a:buChar char="ü"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四大要素，其间以「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╳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」之交互作用关系（不采「┼」的关系）。 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buFont typeface="Wingdings" panose="05000000000000000000" pitchFamily="2" charset="2"/>
              <a:buChar char="ü"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四者相互依存，关系式中的每一个要素，都必须有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良好的表现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，任一个要素为零分或分数极低，将抑制其他各成份及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整体的表现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。 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buFont typeface="Wingdings" panose="05000000000000000000" pitchFamily="2" charset="2"/>
              <a:buChar char="ü"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相对的，任一个要素若有极高的得分则可以稍微弥补其他要素的缺失不足。</a:t>
            </a:r>
            <a:endParaRPr lang="zh-CN" altLang="en-US" sz="3000" dirty="0">
              <a:solidFill>
                <a:schemeClr val="bg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075889" y="1501563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037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275441" y="380580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发展心理学的乘法关系式</a:t>
            </a: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075889" y="1501563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6C83BA-9236-4BD6-BB76-708FD421372F}"/>
              </a:ext>
            </a:extLst>
          </p:cNvPr>
          <p:cNvSpPr txBox="1"/>
          <p:nvPr/>
        </p:nvSpPr>
        <p:spPr>
          <a:xfrm>
            <a:off x="2075889" y="273129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72CBC-0DC2-4C59-A66D-AF767E6446E7}"/>
              </a:ext>
            </a:extLst>
          </p:cNvPr>
          <p:cNvSpPr txBox="1"/>
          <p:nvPr/>
        </p:nvSpPr>
        <p:spPr>
          <a:xfrm>
            <a:off x="3793138" y="2733972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6038E5-BE28-4A22-A461-9ED5488CA69E}"/>
              </a:ext>
            </a:extLst>
          </p:cNvPr>
          <p:cNvSpPr txBox="1"/>
          <p:nvPr/>
        </p:nvSpPr>
        <p:spPr>
          <a:xfrm>
            <a:off x="5556997" y="2721114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E43424-16CA-4B04-BC41-A2C5F58C2D59}"/>
              </a:ext>
            </a:extLst>
          </p:cNvPr>
          <p:cNvSpPr txBox="1"/>
          <p:nvPr/>
        </p:nvSpPr>
        <p:spPr>
          <a:xfrm>
            <a:off x="7306090" y="273129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2</a:t>
            </a:r>
            <a:endParaRPr lang="zh-CN" altLang="en-US" sz="4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00EE5A-66C2-4D3D-94C0-6A300A032091}"/>
              </a:ext>
            </a:extLst>
          </p:cNvPr>
          <p:cNvSpPr txBox="1"/>
          <p:nvPr/>
        </p:nvSpPr>
        <p:spPr>
          <a:xfrm>
            <a:off x="9460218" y="2731297"/>
            <a:ext cx="1559716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2000</a:t>
            </a:r>
            <a:endParaRPr lang="zh-CN" altLang="en-US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75604A-1E3F-44EF-A0DE-44E3EC62DF93}"/>
              </a:ext>
            </a:extLst>
          </p:cNvPr>
          <p:cNvSpPr txBox="1"/>
          <p:nvPr/>
        </p:nvSpPr>
        <p:spPr>
          <a:xfrm>
            <a:off x="2064891" y="392527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158292-5E4B-4038-A51E-74291755F554}"/>
              </a:ext>
            </a:extLst>
          </p:cNvPr>
          <p:cNvSpPr txBox="1"/>
          <p:nvPr/>
        </p:nvSpPr>
        <p:spPr>
          <a:xfrm>
            <a:off x="3831266" y="392527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62FD70-966B-4942-A184-8FBFFA34CD34}"/>
              </a:ext>
            </a:extLst>
          </p:cNvPr>
          <p:cNvSpPr txBox="1"/>
          <p:nvPr/>
        </p:nvSpPr>
        <p:spPr>
          <a:xfrm>
            <a:off x="5556997" y="392527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10</a:t>
            </a:r>
            <a:endParaRPr lang="zh-CN" altLang="en-US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27EEE9-130F-4397-9DDA-1B32700F3EAE}"/>
              </a:ext>
            </a:extLst>
          </p:cNvPr>
          <p:cNvSpPr txBox="1"/>
          <p:nvPr/>
        </p:nvSpPr>
        <p:spPr>
          <a:xfrm>
            <a:off x="7311430" y="3925277"/>
            <a:ext cx="102752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2</a:t>
            </a:r>
            <a:endParaRPr lang="zh-CN" alt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458E92-9979-4CC2-AB90-7BAC164F51EA}"/>
              </a:ext>
            </a:extLst>
          </p:cNvPr>
          <p:cNvSpPr txBox="1"/>
          <p:nvPr/>
        </p:nvSpPr>
        <p:spPr>
          <a:xfrm>
            <a:off x="3247647" y="3863722"/>
            <a:ext cx="5716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/>
              <a:t>+</a:t>
            </a:r>
            <a:endParaRPr lang="zh-CN" altLang="en-US" sz="4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4043AF-D1C8-4146-BF17-F5B3FB0D75FF}"/>
              </a:ext>
            </a:extLst>
          </p:cNvPr>
          <p:cNvSpPr txBox="1"/>
          <p:nvPr/>
        </p:nvSpPr>
        <p:spPr>
          <a:xfrm>
            <a:off x="4985320" y="3863721"/>
            <a:ext cx="5716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/>
              <a:t>+</a:t>
            </a:r>
            <a:endParaRPr lang="zh-CN" altLang="en-US" sz="44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B12802-8C4B-4C39-AF02-254AE932704C}"/>
              </a:ext>
            </a:extLst>
          </p:cNvPr>
          <p:cNvSpPr txBox="1"/>
          <p:nvPr/>
        </p:nvSpPr>
        <p:spPr>
          <a:xfrm>
            <a:off x="6752013" y="3863721"/>
            <a:ext cx="5716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/>
              <a:t>+</a:t>
            </a:r>
            <a:endParaRPr lang="zh-CN" altLang="en-US" sz="4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455200-307C-49C1-ACC9-C4229A58BC71}"/>
              </a:ext>
            </a:extLst>
          </p:cNvPr>
          <p:cNvSpPr txBox="1"/>
          <p:nvPr/>
        </p:nvSpPr>
        <p:spPr>
          <a:xfrm>
            <a:off x="9460218" y="3925277"/>
            <a:ext cx="1559716" cy="7078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4000" dirty="0"/>
              <a:t>32</a:t>
            </a:r>
            <a:endParaRPr lang="zh-CN" alt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DC57A7-AD2E-4CB5-8155-2249B2A4DA1F}"/>
              </a:ext>
            </a:extLst>
          </p:cNvPr>
          <p:cNvSpPr txBox="1"/>
          <p:nvPr/>
        </p:nvSpPr>
        <p:spPr>
          <a:xfrm>
            <a:off x="3152224" y="2792852"/>
            <a:ext cx="545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EA6DEA-42B3-4A07-942E-DD10CD6722DF}"/>
              </a:ext>
            </a:extLst>
          </p:cNvPr>
          <p:cNvSpPr txBox="1"/>
          <p:nvPr/>
        </p:nvSpPr>
        <p:spPr>
          <a:xfrm>
            <a:off x="4858788" y="2792852"/>
            <a:ext cx="545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97D810-1608-411B-A729-8BDEAE5BF3C7}"/>
              </a:ext>
            </a:extLst>
          </p:cNvPr>
          <p:cNvSpPr txBox="1"/>
          <p:nvPr/>
        </p:nvSpPr>
        <p:spPr>
          <a:xfrm>
            <a:off x="6672559" y="2788597"/>
            <a:ext cx="545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×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3" name="Group 76">
            <a:extLst>
              <a:ext uri="{FF2B5EF4-FFF2-40B4-BE49-F238E27FC236}">
                <a16:creationId xmlns:a16="http://schemas.microsoft.com/office/drawing/2014/main" id="{0D09A0B2-F781-4507-8067-6BF6A97861E9}"/>
              </a:ext>
            </a:extLst>
          </p:cNvPr>
          <p:cNvGrpSpPr/>
          <p:nvPr/>
        </p:nvGrpSpPr>
        <p:grpSpPr>
          <a:xfrm>
            <a:off x="357893" y="4248441"/>
            <a:ext cx="1506451" cy="2238717"/>
            <a:chOff x="9829438" y="5671231"/>
            <a:chExt cx="4196867" cy="5545360"/>
          </a:xfrm>
        </p:grpSpPr>
        <p:sp>
          <p:nvSpPr>
            <p:cNvPr id="24" name="Freeform 37">
              <a:extLst>
                <a:ext uri="{FF2B5EF4-FFF2-40B4-BE49-F238E27FC236}">
                  <a16:creationId xmlns:a16="http://schemas.microsoft.com/office/drawing/2014/main" id="{62C92E01-0953-4424-98D2-9FEADD46C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22282" y="5671231"/>
              <a:ext cx="3460286" cy="3453573"/>
            </a:xfrm>
            <a:custGeom>
              <a:avLst/>
              <a:gdLst>
                <a:gd name="T0" fmla="*/ 3028 w 6055"/>
                <a:gd name="T1" fmla="*/ 0 h 6044"/>
                <a:gd name="T2" fmla="*/ 3028 w 6055"/>
                <a:gd name="T3" fmla="*/ 0 h 6044"/>
                <a:gd name="T4" fmla="*/ 0 w 6055"/>
                <a:gd name="T5" fmla="*/ 3021 h 6044"/>
                <a:gd name="T6" fmla="*/ 212 w 6055"/>
                <a:gd name="T7" fmla="*/ 4128 h 6044"/>
                <a:gd name="T8" fmla="*/ 285 w 6055"/>
                <a:gd name="T9" fmla="*/ 4221 h 6044"/>
                <a:gd name="T10" fmla="*/ 425 w 6055"/>
                <a:gd name="T11" fmla="*/ 4418 h 6044"/>
                <a:gd name="T12" fmla="*/ 425 w 6055"/>
                <a:gd name="T13" fmla="*/ 4428 h 6044"/>
                <a:gd name="T14" fmla="*/ 606 w 6055"/>
                <a:gd name="T15" fmla="*/ 4630 h 6044"/>
                <a:gd name="T16" fmla="*/ 560 w 6055"/>
                <a:gd name="T17" fmla="*/ 4765 h 6044"/>
                <a:gd name="T18" fmla="*/ 1838 w 6055"/>
                <a:gd name="T19" fmla="*/ 5799 h 6044"/>
                <a:gd name="T20" fmla="*/ 2096 w 6055"/>
                <a:gd name="T21" fmla="*/ 5541 h 6044"/>
                <a:gd name="T22" fmla="*/ 2960 w 6055"/>
                <a:gd name="T23" fmla="*/ 6043 h 6044"/>
                <a:gd name="T24" fmla="*/ 3012 w 6055"/>
                <a:gd name="T25" fmla="*/ 6043 h 6044"/>
                <a:gd name="T26" fmla="*/ 3876 w 6055"/>
                <a:gd name="T27" fmla="*/ 5541 h 6044"/>
                <a:gd name="T28" fmla="*/ 4160 w 6055"/>
                <a:gd name="T29" fmla="*/ 5826 h 6044"/>
                <a:gd name="T30" fmla="*/ 6054 w 6055"/>
                <a:gd name="T31" fmla="*/ 3021 h 6044"/>
                <a:gd name="T32" fmla="*/ 6054 w 6055"/>
                <a:gd name="T33" fmla="*/ 3021 h 6044"/>
                <a:gd name="T34" fmla="*/ 3028 w 6055"/>
                <a:gd name="T35" fmla="*/ 0 h 6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55" h="6044">
                  <a:moveTo>
                    <a:pt x="3028" y="0"/>
                  </a:moveTo>
                  <a:lnTo>
                    <a:pt x="3028" y="0"/>
                  </a:lnTo>
                  <a:cubicBezTo>
                    <a:pt x="1357" y="0"/>
                    <a:pt x="0" y="1350"/>
                    <a:pt x="0" y="3021"/>
                  </a:cubicBezTo>
                  <a:cubicBezTo>
                    <a:pt x="0" y="3409"/>
                    <a:pt x="79" y="3787"/>
                    <a:pt x="212" y="4128"/>
                  </a:cubicBezTo>
                  <a:cubicBezTo>
                    <a:pt x="239" y="4155"/>
                    <a:pt x="264" y="4190"/>
                    <a:pt x="285" y="4221"/>
                  </a:cubicBezTo>
                  <a:cubicBezTo>
                    <a:pt x="368" y="4253"/>
                    <a:pt x="425" y="4330"/>
                    <a:pt x="425" y="4418"/>
                  </a:cubicBezTo>
                  <a:cubicBezTo>
                    <a:pt x="425" y="4423"/>
                    <a:pt x="425" y="4423"/>
                    <a:pt x="425" y="4428"/>
                  </a:cubicBezTo>
                  <a:cubicBezTo>
                    <a:pt x="528" y="4438"/>
                    <a:pt x="606" y="4527"/>
                    <a:pt x="606" y="4630"/>
                  </a:cubicBezTo>
                  <a:cubicBezTo>
                    <a:pt x="606" y="4682"/>
                    <a:pt x="585" y="4729"/>
                    <a:pt x="560" y="4765"/>
                  </a:cubicBezTo>
                  <a:cubicBezTo>
                    <a:pt x="875" y="5220"/>
                    <a:pt x="1320" y="5577"/>
                    <a:pt x="1838" y="5799"/>
                  </a:cubicBezTo>
                  <a:cubicBezTo>
                    <a:pt x="2096" y="5541"/>
                    <a:pt x="2096" y="5541"/>
                    <a:pt x="2096" y="5541"/>
                  </a:cubicBezTo>
                  <a:cubicBezTo>
                    <a:pt x="2960" y="6043"/>
                    <a:pt x="2960" y="6043"/>
                    <a:pt x="2960" y="6043"/>
                  </a:cubicBezTo>
                  <a:cubicBezTo>
                    <a:pt x="2976" y="6043"/>
                    <a:pt x="2997" y="6043"/>
                    <a:pt x="3012" y="6043"/>
                  </a:cubicBezTo>
                  <a:cubicBezTo>
                    <a:pt x="3876" y="5541"/>
                    <a:pt x="3876" y="5541"/>
                    <a:pt x="3876" y="5541"/>
                  </a:cubicBezTo>
                  <a:cubicBezTo>
                    <a:pt x="4160" y="5826"/>
                    <a:pt x="4160" y="5826"/>
                    <a:pt x="4160" y="5826"/>
                  </a:cubicBezTo>
                  <a:cubicBezTo>
                    <a:pt x="5268" y="5381"/>
                    <a:pt x="6054" y="4288"/>
                    <a:pt x="6054" y="3021"/>
                  </a:cubicBezTo>
                  <a:lnTo>
                    <a:pt x="6054" y="3021"/>
                  </a:lnTo>
                  <a:cubicBezTo>
                    <a:pt x="6054" y="1350"/>
                    <a:pt x="4699" y="0"/>
                    <a:pt x="3028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5" name="Freeform 38">
              <a:extLst>
                <a:ext uri="{FF2B5EF4-FFF2-40B4-BE49-F238E27FC236}">
                  <a16:creationId xmlns:a16="http://schemas.microsoft.com/office/drawing/2014/main" id="{1F1A61AC-F6E9-42F5-B120-597784707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3406" y="8028172"/>
              <a:ext cx="225886" cy="366636"/>
            </a:xfrm>
            <a:custGeom>
              <a:avLst/>
              <a:gdLst>
                <a:gd name="T0" fmla="*/ 0 w 395"/>
                <a:gd name="T1" fmla="*/ 0 h 638"/>
                <a:gd name="T2" fmla="*/ 0 w 395"/>
                <a:gd name="T3" fmla="*/ 0 h 638"/>
                <a:gd name="T4" fmla="*/ 348 w 395"/>
                <a:gd name="T5" fmla="*/ 637 h 638"/>
                <a:gd name="T6" fmla="*/ 394 w 395"/>
                <a:gd name="T7" fmla="*/ 502 h 638"/>
                <a:gd name="T8" fmla="*/ 213 w 395"/>
                <a:gd name="T9" fmla="*/ 300 h 638"/>
                <a:gd name="T10" fmla="*/ 213 w 395"/>
                <a:gd name="T11" fmla="*/ 290 h 638"/>
                <a:gd name="T12" fmla="*/ 73 w 395"/>
                <a:gd name="T13" fmla="*/ 93 h 638"/>
                <a:gd name="T14" fmla="*/ 0 w 395"/>
                <a:gd name="T15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5" h="638">
                  <a:moveTo>
                    <a:pt x="0" y="0"/>
                  </a:moveTo>
                  <a:lnTo>
                    <a:pt x="0" y="0"/>
                  </a:lnTo>
                  <a:cubicBezTo>
                    <a:pt x="89" y="228"/>
                    <a:pt x="208" y="441"/>
                    <a:pt x="348" y="637"/>
                  </a:cubicBezTo>
                  <a:cubicBezTo>
                    <a:pt x="373" y="601"/>
                    <a:pt x="394" y="554"/>
                    <a:pt x="394" y="502"/>
                  </a:cubicBezTo>
                  <a:cubicBezTo>
                    <a:pt x="394" y="399"/>
                    <a:pt x="316" y="310"/>
                    <a:pt x="213" y="300"/>
                  </a:cubicBezTo>
                  <a:cubicBezTo>
                    <a:pt x="213" y="295"/>
                    <a:pt x="213" y="295"/>
                    <a:pt x="213" y="290"/>
                  </a:cubicBezTo>
                  <a:cubicBezTo>
                    <a:pt x="213" y="202"/>
                    <a:pt x="156" y="125"/>
                    <a:pt x="73" y="93"/>
                  </a:cubicBezTo>
                  <a:cubicBezTo>
                    <a:pt x="52" y="62"/>
                    <a:pt x="27" y="27"/>
                    <a:pt x="0" y="0"/>
                  </a:cubicBezTo>
                </a:path>
              </a:pathLst>
            </a:custGeom>
            <a:solidFill>
              <a:srgbClr val="F5F4E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6" name="Freeform 39">
              <a:extLst>
                <a:ext uri="{FF2B5EF4-FFF2-40B4-BE49-F238E27FC236}">
                  <a16:creationId xmlns:a16="http://schemas.microsoft.com/office/drawing/2014/main" id="{A3BB9C08-360E-48D3-BC49-DBAE17B46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78543" y="8836733"/>
              <a:ext cx="4098657" cy="2366764"/>
            </a:xfrm>
            <a:custGeom>
              <a:avLst/>
              <a:gdLst>
                <a:gd name="T0" fmla="*/ 7135 w 7173"/>
                <a:gd name="T1" fmla="*/ 3482 h 4145"/>
                <a:gd name="T2" fmla="*/ 7135 w 7173"/>
                <a:gd name="T3" fmla="*/ 3482 h 4145"/>
                <a:gd name="T4" fmla="*/ 6338 w 7173"/>
                <a:gd name="T5" fmla="*/ 4144 h 4145"/>
                <a:gd name="T6" fmla="*/ 833 w 7173"/>
                <a:gd name="T7" fmla="*/ 4144 h 4145"/>
                <a:gd name="T8" fmla="*/ 36 w 7173"/>
                <a:gd name="T9" fmla="*/ 3482 h 4145"/>
                <a:gd name="T10" fmla="*/ 275 w 7173"/>
                <a:gd name="T11" fmla="*/ 1334 h 4145"/>
                <a:gd name="T12" fmla="*/ 1097 w 7173"/>
                <a:gd name="T13" fmla="*/ 647 h 4145"/>
                <a:gd name="T14" fmla="*/ 2365 w 7173"/>
                <a:gd name="T15" fmla="*/ 331 h 4145"/>
                <a:gd name="T16" fmla="*/ 2696 w 7173"/>
                <a:gd name="T17" fmla="*/ 0 h 4145"/>
                <a:gd name="T18" fmla="*/ 3586 w 7173"/>
                <a:gd name="T19" fmla="*/ 517 h 4145"/>
                <a:gd name="T20" fmla="*/ 4476 w 7173"/>
                <a:gd name="T21" fmla="*/ 0 h 4145"/>
                <a:gd name="T22" fmla="*/ 4802 w 7173"/>
                <a:gd name="T23" fmla="*/ 331 h 4145"/>
                <a:gd name="T24" fmla="*/ 6075 w 7173"/>
                <a:gd name="T25" fmla="*/ 647 h 4145"/>
                <a:gd name="T26" fmla="*/ 6898 w 7173"/>
                <a:gd name="T27" fmla="*/ 1334 h 4145"/>
                <a:gd name="T28" fmla="*/ 7135 w 7173"/>
                <a:gd name="T29" fmla="*/ 3482 h 4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173" h="4145">
                  <a:moveTo>
                    <a:pt x="7135" y="3482"/>
                  </a:moveTo>
                  <a:lnTo>
                    <a:pt x="7135" y="3482"/>
                  </a:lnTo>
                  <a:cubicBezTo>
                    <a:pt x="7172" y="3844"/>
                    <a:pt x="6815" y="4144"/>
                    <a:pt x="6338" y="4144"/>
                  </a:cubicBezTo>
                  <a:cubicBezTo>
                    <a:pt x="833" y="4144"/>
                    <a:pt x="833" y="4144"/>
                    <a:pt x="833" y="4144"/>
                  </a:cubicBezTo>
                  <a:cubicBezTo>
                    <a:pt x="358" y="4144"/>
                    <a:pt x="0" y="3844"/>
                    <a:pt x="36" y="3482"/>
                  </a:cubicBezTo>
                  <a:cubicBezTo>
                    <a:pt x="275" y="1334"/>
                    <a:pt x="275" y="1334"/>
                    <a:pt x="275" y="1334"/>
                  </a:cubicBezTo>
                  <a:cubicBezTo>
                    <a:pt x="306" y="1024"/>
                    <a:pt x="683" y="739"/>
                    <a:pt x="1097" y="647"/>
                  </a:cubicBezTo>
                  <a:cubicBezTo>
                    <a:pt x="1330" y="589"/>
                    <a:pt x="1992" y="419"/>
                    <a:pt x="2365" y="331"/>
                  </a:cubicBezTo>
                  <a:cubicBezTo>
                    <a:pt x="2696" y="0"/>
                    <a:pt x="2696" y="0"/>
                    <a:pt x="2696" y="0"/>
                  </a:cubicBezTo>
                  <a:cubicBezTo>
                    <a:pt x="3586" y="517"/>
                    <a:pt x="3586" y="517"/>
                    <a:pt x="3586" y="517"/>
                  </a:cubicBezTo>
                  <a:cubicBezTo>
                    <a:pt x="4476" y="0"/>
                    <a:pt x="4476" y="0"/>
                    <a:pt x="4476" y="0"/>
                  </a:cubicBezTo>
                  <a:cubicBezTo>
                    <a:pt x="4802" y="331"/>
                    <a:pt x="4802" y="331"/>
                    <a:pt x="4802" y="331"/>
                  </a:cubicBezTo>
                  <a:cubicBezTo>
                    <a:pt x="4802" y="331"/>
                    <a:pt x="5842" y="589"/>
                    <a:pt x="6075" y="647"/>
                  </a:cubicBezTo>
                  <a:cubicBezTo>
                    <a:pt x="6489" y="739"/>
                    <a:pt x="6867" y="1024"/>
                    <a:pt x="6898" y="1334"/>
                  </a:cubicBezTo>
                  <a:cubicBezTo>
                    <a:pt x="7135" y="3482"/>
                    <a:pt x="7135" y="3482"/>
                    <a:pt x="7135" y="3482"/>
                  </a:cubicBezTo>
                </a:path>
              </a:pathLst>
            </a:custGeom>
            <a:solidFill>
              <a:srgbClr val="FDFE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7" name="Freeform 40">
              <a:extLst>
                <a:ext uri="{FF2B5EF4-FFF2-40B4-BE49-F238E27FC236}">
                  <a16:creationId xmlns:a16="http://schemas.microsoft.com/office/drawing/2014/main" id="{7A58EF14-B947-4AB6-BF9E-40B7FAE52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7873" y="8836733"/>
              <a:ext cx="2049329" cy="2366764"/>
            </a:xfrm>
            <a:custGeom>
              <a:avLst/>
              <a:gdLst>
                <a:gd name="T0" fmla="*/ 3549 w 3587"/>
                <a:gd name="T1" fmla="*/ 3482 h 4145"/>
                <a:gd name="T2" fmla="*/ 3549 w 3587"/>
                <a:gd name="T3" fmla="*/ 3482 h 4145"/>
                <a:gd name="T4" fmla="*/ 3312 w 3587"/>
                <a:gd name="T5" fmla="*/ 1334 h 4145"/>
                <a:gd name="T6" fmla="*/ 2489 w 3587"/>
                <a:gd name="T7" fmla="*/ 647 h 4145"/>
                <a:gd name="T8" fmla="*/ 1216 w 3587"/>
                <a:gd name="T9" fmla="*/ 331 h 4145"/>
                <a:gd name="T10" fmla="*/ 890 w 3587"/>
                <a:gd name="T11" fmla="*/ 0 h 4145"/>
                <a:gd name="T12" fmla="*/ 0 w 3587"/>
                <a:gd name="T13" fmla="*/ 517 h 4145"/>
                <a:gd name="T14" fmla="*/ 5 w 3587"/>
                <a:gd name="T15" fmla="*/ 4144 h 4145"/>
                <a:gd name="T16" fmla="*/ 2752 w 3587"/>
                <a:gd name="T17" fmla="*/ 4144 h 4145"/>
                <a:gd name="T18" fmla="*/ 3549 w 3587"/>
                <a:gd name="T19" fmla="*/ 3482 h 4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87" h="4145">
                  <a:moveTo>
                    <a:pt x="3549" y="3482"/>
                  </a:moveTo>
                  <a:lnTo>
                    <a:pt x="3549" y="3482"/>
                  </a:lnTo>
                  <a:cubicBezTo>
                    <a:pt x="3312" y="1334"/>
                    <a:pt x="3312" y="1334"/>
                    <a:pt x="3312" y="1334"/>
                  </a:cubicBezTo>
                  <a:cubicBezTo>
                    <a:pt x="3281" y="1024"/>
                    <a:pt x="2903" y="739"/>
                    <a:pt x="2489" y="647"/>
                  </a:cubicBezTo>
                  <a:cubicBezTo>
                    <a:pt x="2209" y="579"/>
                    <a:pt x="1216" y="331"/>
                    <a:pt x="1216" y="331"/>
                  </a:cubicBezTo>
                  <a:cubicBezTo>
                    <a:pt x="890" y="0"/>
                    <a:pt x="890" y="0"/>
                    <a:pt x="890" y="0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5" y="4144"/>
                    <a:pt x="5" y="4144"/>
                    <a:pt x="5" y="4144"/>
                  </a:cubicBezTo>
                  <a:cubicBezTo>
                    <a:pt x="2752" y="4144"/>
                    <a:pt x="2752" y="4144"/>
                    <a:pt x="2752" y="4144"/>
                  </a:cubicBezTo>
                  <a:cubicBezTo>
                    <a:pt x="3229" y="4144"/>
                    <a:pt x="3586" y="3844"/>
                    <a:pt x="3549" y="3482"/>
                  </a:cubicBezTo>
                </a:path>
              </a:pathLst>
            </a:custGeom>
            <a:solidFill>
              <a:srgbClr val="E2E1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8" name="Freeform 41">
              <a:extLst>
                <a:ext uri="{FF2B5EF4-FFF2-40B4-BE49-F238E27FC236}">
                  <a16:creationId xmlns:a16="http://schemas.microsoft.com/office/drawing/2014/main" id="{BA9DB73E-EA03-4CF5-9667-93034EEDC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578" y="9023326"/>
              <a:ext cx="697295" cy="556500"/>
            </a:xfrm>
            <a:custGeom>
              <a:avLst/>
              <a:gdLst>
                <a:gd name="T0" fmla="*/ 0 w 1222"/>
                <a:gd name="T1" fmla="*/ 0 h 969"/>
                <a:gd name="T2" fmla="*/ 833 w 1222"/>
                <a:gd name="T3" fmla="*/ 968 h 969"/>
                <a:gd name="T4" fmla="*/ 838 w 1222"/>
                <a:gd name="T5" fmla="*/ 968 h 969"/>
                <a:gd name="T6" fmla="*/ 1221 w 1222"/>
                <a:gd name="T7" fmla="*/ 585 h 969"/>
                <a:gd name="T8" fmla="*/ 1221 w 1222"/>
                <a:gd name="T9" fmla="*/ 579 h 969"/>
                <a:gd name="T10" fmla="*/ 1221 w 1222"/>
                <a:gd name="T11" fmla="*/ 585 h 969"/>
                <a:gd name="T12" fmla="*/ 1221 w 1222"/>
                <a:gd name="T13" fmla="*/ 585 h 969"/>
                <a:gd name="T14" fmla="*/ 1221 w 1222"/>
                <a:gd name="T15" fmla="*/ 186 h 969"/>
                <a:gd name="T16" fmla="*/ 1221 w 1222"/>
                <a:gd name="T17" fmla="*/ 186 h 969"/>
                <a:gd name="T18" fmla="*/ 0 w 1222"/>
                <a:gd name="T19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2" h="969">
                  <a:moveTo>
                    <a:pt x="0" y="0"/>
                  </a:moveTo>
                  <a:lnTo>
                    <a:pt x="833" y="968"/>
                  </a:lnTo>
                  <a:lnTo>
                    <a:pt x="838" y="968"/>
                  </a:lnTo>
                  <a:lnTo>
                    <a:pt x="1221" y="585"/>
                  </a:lnTo>
                  <a:lnTo>
                    <a:pt x="1221" y="579"/>
                  </a:lnTo>
                  <a:lnTo>
                    <a:pt x="1221" y="585"/>
                  </a:lnTo>
                  <a:lnTo>
                    <a:pt x="1221" y="585"/>
                  </a:lnTo>
                  <a:lnTo>
                    <a:pt x="1221" y="186"/>
                  </a:lnTo>
                  <a:lnTo>
                    <a:pt x="1221" y="186"/>
                  </a:lnTo>
                  <a:lnTo>
                    <a:pt x="0" y="0"/>
                  </a:lnTo>
                </a:path>
              </a:pathLst>
            </a:custGeom>
            <a:solidFill>
              <a:srgbClr val="D1CF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9" name="Freeform 42">
              <a:extLst>
                <a:ext uri="{FF2B5EF4-FFF2-40B4-BE49-F238E27FC236}">
                  <a16:creationId xmlns:a16="http://schemas.microsoft.com/office/drawing/2014/main" id="{59965601-FD34-4C19-96AD-42BEEE3C9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578" y="9023326"/>
              <a:ext cx="697295" cy="556500"/>
            </a:xfrm>
            <a:custGeom>
              <a:avLst/>
              <a:gdLst>
                <a:gd name="T0" fmla="*/ 0 w 1222"/>
                <a:gd name="T1" fmla="*/ 0 h 969"/>
                <a:gd name="T2" fmla="*/ 833 w 1222"/>
                <a:gd name="T3" fmla="*/ 968 h 969"/>
                <a:gd name="T4" fmla="*/ 838 w 1222"/>
                <a:gd name="T5" fmla="*/ 968 h 969"/>
                <a:gd name="T6" fmla="*/ 1221 w 1222"/>
                <a:gd name="T7" fmla="*/ 585 h 969"/>
                <a:gd name="T8" fmla="*/ 1221 w 1222"/>
                <a:gd name="T9" fmla="*/ 579 h 969"/>
                <a:gd name="T10" fmla="*/ 1221 w 1222"/>
                <a:gd name="T11" fmla="*/ 585 h 969"/>
                <a:gd name="T12" fmla="*/ 1221 w 1222"/>
                <a:gd name="T13" fmla="*/ 585 h 969"/>
                <a:gd name="T14" fmla="*/ 1221 w 1222"/>
                <a:gd name="T15" fmla="*/ 186 h 969"/>
                <a:gd name="T16" fmla="*/ 1221 w 1222"/>
                <a:gd name="T17" fmla="*/ 186 h 969"/>
                <a:gd name="T18" fmla="*/ 0 w 1222"/>
                <a:gd name="T19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2" h="969">
                  <a:moveTo>
                    <a:pt x="0" y="0"/>
                  </a:moveTo>
                  <a:lnTo>
                    <a:pt x="833" y="968"/>
                  </a:lnTo>
                  <a:lnTo>
                    <a:pt x="838" y="968"/>
                  </a:lnTo>
                  <a:lnTo>
                    <a:pt x="1221" y="585"/>
                  </a:lnTo>
                  <a:lnTo>
                    <a:pt x="1221" y="579"/>
                  </a:lnTo>
                  <a:lnTo>
                    <a:pt x="1221" y="585"/>
                  </a:lnTo>
                  <a:lnTo>
                    <a:pt x="1221" y="585"/>
                  </a:lnTo>
                  <a:lnTo>
                    <a:pt x="1221" y="186"/>
                  </a:lnTo>
                  <a:lnTo>
                    <a:pt x="1221" y="186"/>
                  </a:lnTo>
                  <a:lnTo>
                    <a:pt x="0" y="0"/>
                  </a:lnTo>
                </a:path>
              </a:pathLst>
            </a:custGeom>
            <a:solidFill>
              <a:srgbClr val="D1CF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0" name="Freeform 43">
              <a:extLst>
                <a:ext uri="{FF2B5EF4-FFF2-40B4-BE49-F238E27FC236}">
                  <a16:creationId xmlns:a16="http://schemas.microsoft.com/office/drawing/2014/main" id="{F3DEFD06-85BC-48E4-9765-61FD2BC55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69" y="9023326"/>
              <a:ext cx="3273" cy="3273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D1CF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1" name="Freeform 44">
              <a:extLst>
                <a:ext uri="{FF2B5EF4-FFF2-40B4-BE49-F238E27FC236}">
                  <a16:creationId xmlns:a16="http://schemas.microsoft.com/office/drawing/2014/main" id="{53F12C0A-A4F0-4E68-BC9D-A2E8F4C3B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69" y="9023326"/>
              <a:ext cx="3273" cy="3273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D1CF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2" name="Freeform 45">
              <a:extLst>
                <a:ext uri="{FF2B5EF4-FFF2-40B4-BE49-F238E27FC236}">
                  <a16:creationId xmlns:a16="http://schemas.microsoft.com/office/drawing/2014/main" id="{3EE4DD13-7B1C-4E15-98BD-F17000444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7873" y="9023326"/>
              <a:ext cx="697296" cy="556500"/>
            </a:xfrm>
            <a:custGeom>
              <a:avLst/>
              <a:gdLst>
                <a:gd name="T0" fmla="*/ 1222 w 1223"/>
                <a:gd name="T1" fmla="*/ 0 h 969"/>
                <a:gd name="T2" fmla="*/ 1222 w 1223"/>
                <a:gd name="T3" fmla="*/ 0 h 969"/>
                <a:gd name="T4" fmla="*/ 0 w 1223"/>
                <a:gd name="T5" fmla="*/ 186 h 969"/>
                <a:gd name="T6" fmla="*/ 0 w 1223"/>
                <a:gd name="T7" fmla="*/ 585 h 969"/>
                <a:gd name="T8" fmla="*/ 383 w 1223"/>
                <a:gd name="T9" fmla="*/ 968 h 969"/>
                <a:gd name="T10" fmla="*/ 388 w 1223"/>
                <a:gd name="T11" fmla="*/ 968 h 969"/>
                <a:gd name="T12" fmla="*/ 1222 w 1223"/>
                <a:gd name="T13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3" h="969">
                  <a:moveTo>
                    <a:pt x="1222" y="0"/>
                  </a:moveTo>
                  <a:lnTo>
                    <a:pt x="1222" y="0"/>
                  </a:lnTo>
                  <a:cubicBezTo>
                    <a:pt x="0" y="186"/>
                    <a:pt x="0" y="186"/>
                    <a:pt x="0" y="186"/>
                  </a:cubicBezTo>
                  <a:cubicBezTo>
                    <a:pt x="0" y="585"/>
                    <a:pt x="0" y="585"/>
                    <a:pt x="0" y="585"/>
                  </a:cubicBezTo>
                  <a:cubicBezTo>
                    <a:pt x="383" y="968"/>
                    <a:pt x="383" y="968"/>
                    <a:pt x="383" y="968"/>
                  </a:cubicBezTo>
                  <a:cubicBezTo>
                    <a:pt x="388" y="968"/>
                    <a:pt x="388" y="968"/>
                    <a:pt x="388" y="968"/>
                  </a:cubicBezTo>
                  <a:cubicBezTo>
                    <a:pt x="1222" y="0"/>
                    <a:pt x="1222" y="0"/>
                    <a:pt x="1222" y="0"/>
                  </a:cubicBezTo>
                </a:path>
              </a:pathLst>
            </a:custGeom>
            <a:solidFill>
              <a:srgbClr val="C0BEB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3" name="Freeform 46">
              <a:extLst>
                <a:ext uri="{FF2B5EF4-FFF2-40B4-BE49-F238E27FC236}">
                  <a16:creationId xmlns:a16="http://schemas.microsoft.com/office/drawing/2014/main" id="{3E65A7B3-654B-44BC-A51D-D8DDA28BA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578" y="8836733"/>
              <a:ext cx="697295" cy="625245"/>
            </a:xfrm>
            <a:custGeom>
              <a:avLst/>
              <a:gdLst>
                <a:gd name="T0" fmla="*/ 864 w 1222"/>
                <a:gd name="T1" fmla="*/ 1091 h 1092"/>
                <a:gd name="T2" fmla="*/ 0 w 1222"/>
                <a:gd name="T3" fmla="*/ 331 h 1092"/>
                <a:gd name="T4" fmla="*/ 331 w 1222"/>
                <a:gd name="T5" fmla="*/ 0 h 1092"/>
                <a:gd name="T6" fmla="*/ 1221 w 1222"/>
                <a:gd name="T7" fmla="*/ 517 h 1092"/>
                <a:gd name="T8" fmla="*/ 864 w 1222"/>
                <a:gd name="T9" fmla="*/ 1091 h 1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2" h="1092">
                  <a:moveTo>
                    <a:pt x="864" y="1091"/>
                  </a:moveTo>
                  <a:lnTo>
                    <a:pt x="0" y="331"/>
                  </a:lnTo>
                  <a:lnTo>
                    <a:pt x="331" y="0"/>
                  </a:lnTo>
                  <a:lnTo>
                    <a:pt x="1221" y="517"/>
                  </a:lnTo>
                  <a:lnTo>
                    <a:pt x="864" y="109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4" name="Freeform 47">
              <a:extLst>
                <a:ext uri="{FF2B5EF4-FFF2-40B4-BE49-F238E27FC236}">
                  <a16:creationId xmlns:a16="http://schemas.microsoft.com/office/drawing/2014/main" id="{2BAABE6A-AA2A-4FC9-9FF1-7FE5E23D2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7873" y="8836733"/>
              <a:ext cx="694023" cy="625245"/>
            </a:xfrm>
            <a:custGeom>
              <a:avLst/>
              <a:gdLst>
                <a:gd name="T0" fmla="*/ 352 w 1217"/>
                <a:gd name="T1" fmla="*/ 1091 h 1092"/>
                <a:gd name="T2" fmla="*/ 1216 w 1217"/>
                <a:gd name="T3" fmla="*/ 331 h 1092"/>
                <a:gd name="T4" fmla="*/ 890 w 1217"/>
                <a:gd name="T5" fmla="*/ 0 h 1092"/>
                <a:gd name="T6" fmla="*/ 0 w 1217"/>
                <a:gd name="T7" fmla="*/ 517 h 1092"/>
                <a:gd name="T8" fmla="*/ 352 w 1217"/>
                <a:gd name="T9" fmla="*/ 1091 h 1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7" h="1092">
                  <a:moveTo>
                    <a:pt x="352" y="1091"/>
                  </a:moveTo>
                  <a:lnTo>
                    <a:pt x="1216" y="331"/>
                  </a:lnTo>
                  <a:lnTo>
                    <a:pt x="890" y="0"/>
                  </a:lnTo>
                  <a:lnTo>
                    <a:pt x="0" y="517"/>
                  </a:lnTo>
                  <a:lnTo>
                    <a:pt x="352" y="1091"/>
                  </a:lnTo>
                </a:path>
              </a:pathLst>
            </a:custGeom>
            <a:solidFill>
              <a:srgbClr val="FDFE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5" name="Freeform 48">
              <a:extLst>
                <a:ext uri="{FF2B5EF4-FFF2-40B4-BE49-F238E27FC236}">
                  <a16:creationId xmlns:a16="http://schemas.microsoft.com/office/drawing/2014/main" id="{2475A3EC-C008-4E2B-99EC-10391134C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4725" y="9288481"/>
              <a:ext cx="386295" cy="314258"/>
            </a:xfrm>
            <a:custGeom>
              <a:avLst/>
              <a:gdLst>
                <a:gd name="T0" fmla="*/ 166 w 673"/>
                <a:gd name="T1" fmla="*/ 549 h 550"/>
                <a:gd name="T2" fmla="*/ 0 w 673"/>
                <a:gd name="T3" fmla="*/ 275 h 550"/>
                <a:gd name="T4" fmla="*/ 166 w 673"/>
                <a:gd name="T5" fmla="*/ 0 h 550"/>
                <a:gd name="T6" fmla="*/ 501 w 673"/>
                <a:gd name="T7" fmla="*/ 0 h 550"/>
                <a:gd name="T8" fmla="*/ 672 w 673"/>
                <a:gd name="T9" fmla="*/ 275 h 550"/>
                <a:gd name="T10" fmla="*/ 501 w 673"/>
                <a:gd name="T11" fmla="*/ 549 h 550"/>
                <a:gd name="T12" fmla="*/ 166 w 673"/>
                <a:gd name="T13" fmla="*/ 549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3" h="550">
                  <a:moveTo>
                    <a:pt x="166" y="549"/>
                  </a:moveTo>
                  <a:lnTo>
                    <a:pt x="0" y="275"/>
                  </a:lnTo>
                  <a:lnTo>
                    <a:pt x="166" y="0"/>
                  </a:lnTo>
                  <a:lnTo>
                    <a:pt x="501" y="0"/>
                  </a:lnTo>
                  <a:lnTo>
                    <a:pt x="672" y="275"/>
                  </a:lnTo>
                  <a:lnTo>
                    <a:pt x="501" y="549"/>
                  </a:lnTo>
                  <a:lnTo>
                    <a:pt x="166" y="549"/>
                  </a:lnTo>
                </a:path>
              </a:pathLst>
            </a:custGeom>
            <a:solidFill>
              <a:srgbClr val="13131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6" name="Freeform 49">
              <a:extLst>
                <a:ext uri="{FF2B5EF4-FFF2-40B4-BE49-F238E27FC236}">
                  <a16:creationId xmlns:a16="http://schemas.microsoft.com/office/drawing/2014/main" id="{80EAA878-2E8F-4234-8A4B-014E9E300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1146" y="9288481"/>
              <a:ext cx="186600" cy="314258"/>
            </a:xfrm>
            <a:custGeom>
              <a:avLst/>
              <a:gdLst>
                <a:gd name="T0" fmla="*/ 160 w 327"/>
                <a:gd name="T1" fmla="*/ 0 h 550"/>
                <a:gd name="T2" fmla="*/ 0 w 327"/>
                <a:gd name="T3" fmla="*/ 0 h 550"/>
                <a:gd name="T4" fmla="*/ 0 w 327"/>
                <a:gd name="T5" fmla="*/ 549 h 550"/>
                <a:gd name="T6" fmla="*/ 160 w 327"/>
                <a:gd name="T7" fmla="*/ 549 h 550"/>
                <a:gd name="T8" fmla="*/ 326 w 327"/>
                <a:gd name="T9" fmla="*/ 275 h 550"/>
                <a:gd name="T10" fmla="*/ 160 w 327"/>
                <a:gd name="T11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7" h="550">
                  <a:moveTo>
                    <a:pt x="160" y="0"/>
                  </a:moveTo>
                  <a:lnTo>
                    <a:pt x="0" y="0"/>
                  </a:lnTo>
                  <a:lnTo>
                    <a:pt x="0" y="549"/>
                  </a:lnTo>
                  <a:lnTo>
                    <a:pt x="160" y="549"/>
                  </a:lnTo>
                  <a:lnTo>
                    <a:pt x="326" y="275"/>
                  </a:lnTo>
                  <a:lnTo>
                    <a:pt x="160" y="0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7" name="Freeform 50">
              <a:extLst>
                <a:ext uri="{FF2B5EF4-FFF2-40B4-BE49-F238E27FC236}">
                  <a16:creationId xmlns:a16="http://schemas.microsoft.com/office/drawing/2014/main" id="{21FD0A80-E384-44A7-8038-ACB782AF8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44546" y="9602740"/>
              <a:ext cx="363380" cy="1604031"/>
            </a:xfrm>
            <a:custGeom>
              <a:avLst/>
              <a:gdLst>
                <a:gd name="T0" fmla="*/ 636 w 637"/>
                <a:gd name="T1" fmla="*/ 2810 h 2811"/>
                <a:gd name="T2" fmla="*/ 485 w 637"/>
                <a:gd name="T3" fmla="*/ 0 h 2811"/>
                <a:gd name="T4" fmla="*/ 150 w 637"/>
                <a:gd name="T5" fmla="*/ 0 h 2811"/>
                <a:gd name="T6" fmla="*/ 0 w 637"/>
                <a:gd name="T7" fmla="*/ 2810 h 2811"/>
                <a:gd name="T8" fmla="*/ 636 w 637"/>
                <a:gd name="T9" fmla="*/ 2810 h 2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7" h="2811">
                  <a:moveTo>
                    <a:pt x="636" y="2810"/>
                  </a:moveTo>
                  <a:lnTo>
                    <a:pt x="485" y="0"/>
                  </a:lnTo>
                  <a:lnTo>
                    <a:pt x="150" y="0"/>
                  </a:lnTo>
                  <a:lnTo>
                    <a:pt x="0" y="2810"/>
                  </a:lnTo>
                  <a:lnTo>
                    <a:pt x="636" y="2810"/>
                  </a:lnTo>
                </a:path>
              </a:pathLst>
            </a:custGeom>
            <a:solidFill>
              <a:srgbClr val="23232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8" name="Freeform 51">
              <a:extLst>
                <a:ext uri="{FF2B5EF4-FFF2-40B4-BE49-F238E27FC236}">
                  <a16:creationId xmlns:a16="http://schemas.microsoft.com/office/drawing/2014/main" id="{99D02A02-E25C-4522-92BD-781521577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1146" y="9602740"/>
              <a:ext cx="176780" cy="1604031"/>
            </a:xfrm>
            <a:custGeom>
              <a:avLst/>
              <a:gdLst>
                <a:gd name="T0" fmla="*/ 0 w 312"/>
                <a:gd name="T1" fmla="*/ 2810 h 2811"/>
                <a:gd name="T2" fmla="*/ 311 w 312"/>
                <a:gd name="T3" fmla="*/ 2810 h 2811"/>
                <a:gd name="T4" fmla="*/ 160 w 312"/>
                <a:gd name="T5" fmla="*/ 0 h 2811"/>
                <a:gd name="T6" fmla="*/ 0 w 312"/>
                <a:gd name="T7" fmla="*/ 0 h 2811"/>
                <a:gd name="T8" fmla="*/ 0 w 312"/>
                <a:gd name="T9" fmla="*/ 2810 h 2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2811">
                  <a:moveTo>
                    <a:pt x="0" y="2810"/>
                  </a:moveTo>
                  <a:lnTo>
                    <a:pt x="311" y="2810"/>
                  </a:lnTo>
                  <a:lnTo>
                    <a:pt x="160" y="0"/>
                  </a:lnTo>
                  <a:lnTo>
                    <a:pt x="0" y="0"/>
                  </a:lnTo>
                  <a:lnTo>
                    <a:pt x="0" y="2810"/>
                  </a:lnTo>
                </a:path>
              </a:pathLst>
            </a:custGeom>
            <a:solidFill>
              <a:srgbClr val="13131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9" name="Freeform 52">
              <a:extLst>
                <a:ext uri="{FF2B5EF4-FFF2-40B4-BE49-F238E27FC236}">
                  <a16:creationId xmlns:a16="http://schemas.microsoft.com/office/drawing/2014/main" id="{02016C68-6396-4978-83EF-AE5273976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9438" y="9013505"/>
              <a:ext cx="2098432" cy="2203086"/>
            </a:xfrm>
            <a:custGeom>
              <a:avLst/>
              <a:gdLst>
                <a:gd name="T0" fmla="*/ 3673 w 3674"/>
                <a:gd name="T1" fmla="*/ 3855 h 3856"/>
                <a:gd name="T2" fmla="*/ 3673 w 3674"/>
                <a:gd name="T3" fmla="*/ 3855 h 3856"/>
                <a:gd name="T4" fmla="*/ 3673 w 3674"/>
                <a:gd name="T5" fmla="*/ 3855 h 3856"/>
                <a:gd name="T6" fmla="*/ 3673 w 3674"/>
                <a:gd name="T7" fmla="*/ 3757 h 3856"/>
                <a:gd name="T8" fmla="*/ 3673 w 3674"/>
                <a:gd name="T9" fmla="*/ 3767 h 3856"/>
                <a:gd name="T10" fmla="*/ 2473 w 3674"/>
                <a:gd name="T11" fmla="*/ 11 h 3856"/>
                <a:gd name="T12" fmla="*/ 2452 w 3674"/>
                <a:gd name="T13" fmla="*/ 0 h 3856"/>
                <a:gd name="T14" fmla="*/ 2447 w 3674"/>
                <a:gd name="T15" fmla="*/ 0 h 3856"/>
                <a:gd name="T16" fmla="*/ 1831 w 3674"/>
                <a:gd name="T17" fmla="*/ 156 h 3856"/>
                <a:gd name="T18" fmla="*/ 1180 w 3674"/>
                <a:gd name="T19" fmla="*/ 316 h 3856"/>
                <a:gd name="T20" fmla="*/ 341 w 3674"/>
                <a:gd name="T21" fmla="*/ 1020 h 3856"/>
                <a:gd name="T22" fmla="*/ 0 w 3674"/>
                <a:gd name="T23" fmla="*/ 3855 h 3856"/>
                <a:gd name="T24" fmla="*/ 3673 w 3674"/>
                <a:gd name="T25" fmla="*/ 3855 h 3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74" h="3856">
                  <a:moveTo>
                    <a:pt x="3673" y="3855"/>
                  </a:moveTo>
                  <a:lnTo>
                    <a:pt x="3673" y="3855"/>
                  </a:lnTo>
                  <a:lnTo>
                    <a:pt x="3673" y="3855"/>
                  </a:lnTo>
                  <a:cubicBezTo>
                    <a:pt x="3673" y="3757"/>
                    <a:pt x="3673" y="3757"/>
                    <a:pt x="3673" y="3757"/>
                  </a:cubicBezTo>
                  <a:cubicBezTo>
                    <a:pt x="3673" y="3767"/>
                    <a:pt x="3673" y="3767"/>
                    <a:pt x="3673" y="3767"/>
                  </a:cubicBezTo>
                  <a:cubicBezTo>
                    <a:pt x="2473" y="11"/>
                    <a:pt x="2473" y="11"/>
                    <a:pt x="2473" y="11"/>
                  </a:cubicBezTo>
                  <a:cubicBezTo>
                    <a:pt x="2468" y="6"/>
                    <a:pt x="2462" y="0"/>
                    <a:pt x="2452" y="0"/>
                  </a:cubicBezTo>
                  <a:cubicBezTo>
                    <a:pt x="2452" y="0"/>
                    <a:pt x="2452" y="0"/>
                    <a:pt x="2447" y="0"/>
                  </a:cubicBezTo>
                  <a:cubicBezTo>
                    <a:pt x="2281" y="42"/>
                    <a:pt x="2054" y="98"/>
                    <a:pt x="1831" y="156"/>
                  </a:cubicBezTo>
                  <a:cubicBezTo>
                    <a:pt x="1562" y="223"/>
                    <a:pt x="1309" y="285"/>
                    <a:pt x="1180" y="316"/>
                  </a:cubicBezTo>
                  <a:cubicBezTo>
                    <a:pt x="729" y="419"/>
                    <a:pt x="372" y="725"/>
                    <a:pt x="341" y="1020"/>
                  </a:cubicBezTo>
                  <a:cubicBezTo>
                    <a:pt x="0" y="3855"/>
                    <a:pt x="0" y="3855"/>
                    <a:pt x="0" y="3855"/>
                  </a:cubicBezTo>
                  <a:lnTo>
                    <a:pt x="3673" y="385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0" name="Freeform 53">
              <a:extLst>
                <a:ext uri="{FF2B5EF4-FFF2-40B4-BE49-F238E27FC236}">
                  <a16:creationId xmlns:a16="http://schemas.microsoft.com/office/drawing/2014/main" id="{50DBC54F-8915-44DE-809D-A0B4AB559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1146" y="9013505"/>
              <a:ext cx="2095159" cy="2203086"/>
            </a:xfrm>
            <a:custGeom>
              <a:avLst/>
              <a:gdLst>
                <a:gd name="T0" fmla="*/ 3663 w 3664"/>
                <a:gd name="T1" fmla="*/ 3855 h 3856"/>
                <a:gd name="T2" fmla="*/ 3663 w 3664"/>
                <a:gd name="T3" fmla="*/ 3855 h 3856"/>
                <a:gd name="T4" fmla="*/ 3321 w 3664"/>
                <a:gd name="T5" fmla="*/ 1024 h 3856"/>
                <a:gd name="T6" fmla="*/ 2483 w 3664"/>
                <a:gd name="T7" fmla="*/ 316 h 3856"/>
                <a:gd name="T8" fmla="*/ 1211 w 3664"/>
                <a:gd name="T9" fmla="*/ 0 h 3856"/>
                <a:gd name="T10" fmla="*/ 1205 w 3664"/>
                <a:gd name="T11" fmla="*/ 0 h 3856"/>
                <a:gd name="T12" fmla="*/ 1190 w 3664"/>
                <a:gd name="T13" fmla="*/ 11 h 3856"/>
                <a:gd name="T14" fmla="*/ 0 w 3664"/>
                <a:gd name="T15" fmla="*/ 3736 h 3856"/>
                <a:gd name="T16" fmla="*/ 0 w 3664"/>
                <a:gd name="T17" fmla="*/ 3855 h 3856"/>
                <a:gd name="T18" fmla="*/ 0 w 3664"/>
                <a:gd name="T19" fmla="*/ 3855 h 3856"/>
                <a:gd name="T20" fmla="*/ 3663 w 3664"/>
                <a:gd name="T21" fmla="*/ 3855 h 3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64" h="3856">
                  <a:moveTo>
                    <a:pt x="3663" y="3855"/>
                  </a:moveTo>
                  <a:lnTo>
                    <a:pt x="3663" y="3855"/>
                  </a:lnTo>
                  <a:cubicBezTo>
                    <a:pt x="3321" y="1024"/>
                    <a:pt x="3321" y="1024"/>
                    <a:pt x="3321" y="1024"/>
                  </a:cubicBezTo>
                  <a:cubicBezTo>
                    <a:pt x="3290" y="725"/>
                    <a:pt x="2933" y="419"/>
                    <a:pt x="2483" y="316"/>
                  </a:cubicBezTo>
                  <a:cubicBezTo>
                    <a:pt x="2250" y="259"/>
                    <a:pt x="1221" y="0"/>
                    <a:pt x="1211" y="0"/>
                  </a:cubicBezTo>
                  <a:cubicBezTo>
                    <a:pt x="1211" y="0"/>
                    <a:pt x="1211" y="0"/>
                    <a:pt x="1205" y="0"/>
                  </a:cubicBezTo>
                  <a:cubicBezTo>
                    <a:pt x="1200" y="0"/>
                    <a:pt x="1190" y="6"/>
                    <a:pt x="1190" y="11"/>
                  </a:cubicBezTo>
                  <a:cubicBezTo>
                    <a:pt x="0" y="3736"/>
                    <a:pt x="0" y="3736"/>
                    <a:pt x="0" y="3736"/>
                  </a:cubicBezTo>
                  <a:cubicBezTo>
                    <a:pt x="0" y="3855"/>
                    <a:pt x="0" y="3855"/>
                    <a:pt x="0" y="3855"/>
                  </a:cubicBezTo>
                  <a:lnTo>
                    <a:pt x="0" y="3855"/>
                  </a:lnTo>
                  <a:lnTo>
                    <a:pt x="3663" y="385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grpSp>
          <p:nvGrpSpPr>
            <p:cNvPr id="41" name="Group 94">
              <a:extLst>
                <a:ext uri="{FF2B5EF4-FFF2-40B4-BE49-F238E27FC236}">
                  <a16:creationId xmlns:a16="http://schemas.microsoft.com/office/drawing/2014/main" id="{4896DF16-3B75-42EC-95FC-ED132B33DFA0}"/>
                </a:ext>
              </a:extLst>
            </p:cNvPr>
            <p:cNvGrpSpPr/>
            <p:nvPr/>
          </p:nvGrpSpPr>
          <p:grpSpPr>
            <a:xfrm>
              <a:off x="10991597" y="9013505"/>
              <a:ext cx="1866003" cy="2203086"/>
              <a:chOff x="11003802" y="9090394"/>
              <a:chExt cx="2412373" cy="2848155"/>
            </a:xfrm>
            <a:solidFill>
              <a:schemeClr val="tx2"/>
            </a:solidFill>
          </p:grpSpPr>
          <p:sp>
            <p:nvSpPr>
              <p:cNvPr id="67" name="Freeform 54">
                <a:extLst>
                  <a:ext uri="{FF2B5EF4-FFF2-40B4-BE49-F238E27FC236}">
                    <a16:creationId xmlns:a16="http://schemas.microsoft.com/office/drawing/2014/main" id="{9E6640F8-F298-4A58-91FB-AEF5912B31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03802" y="9090394"/>
                <a:ext cx="1210419" cy="2848155"/>
              </a:xfrm>
              <a:custGeom>
                <a:avLst/>
                <a:gdLst>
                  <a:gd name="T0" fmla="*/ 1640 w 1641"/>
                  <a:gd name="T1" fmla="*/ 3767 h 3856"/>
                  <a:gd name="T2" fmla="*/ 1640 w 1641"/>
                  <a:gd name="T3" fmla="*/ 3767 h 3856"/>
                  <a:gd name="T4" fmla="*/ 440 w 1641"/>
                  <a:gd name="T5" fmla="*/ 11 h 3856"/>
                  <a:gd name="T6" fmla="*/ 419 w 1641"/>
                  <a:gd name="T7" fmla="*/ 0 h 3856"/>
                  <a:gd name="T8" fmla="*/ 414 w 1641"/>
                  <a:gd name="T9" fmla="*/ 0 h 3856"/>
                  <a:gd name="T10" fmla="*/ 83 w 1641"/>
                  <a:gd name="T11" fmla="*/ 83 h 3856"/>
                  <a:gd name="T12" fmla="*/ 0 w 1641"/>
                  <a:gd name="T13" fmla="*/ 658 h 3856"/>
                  <a:gd name="T14" fmla="*/ 275 w 1641"/>
                  <a:gd name="T15" fmla="*/ 932 h 3856"/>
                  <a:gd name="T16" fmla="*/ 57 w 1641"/>
                  <a:gd name="T17" fmla="*/ 1149 h 3856"/>
                  <a:gd name="T18" fmla="*/ 1262 w 1641"/>
                  <a:gd name="T19" fmla="*/ 3855 h 3856"/>
                  <a:gd name="T20" fmla="*/ 1640 w 1641"/>
                  <a:gd name="T21" fmla="*/ 3855 h 3856"/>
                  <a:gd name="T22" fmla="*/ 1640 w 1641"/>
                  <a:gd name="T23" fmla="*/ 3767 h 3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41" h="3856">
                    <a:moveTo>
                      <a:pt x="1640" y="3767"/>
                    </a:moveTo>
                    <a:lnTo>
                      <a:pt x="1640" y="3767"/>
                    </a:lnTo>
                    <a:cubicBezTo>
                      <a:pt x="440" y="11"/>
                      <a:pt x="440" y="11"/>
                      <a:pt x="440" y="11"/>
                    </a:cubicBezTo>
                    <a:cubicBezTo>
                      <a:pt x="435" y="6"/>
                      <a:pt x="429" y="0"/>
                      <a:pt x="419" y="0"/>
                    </a:cubicBezTo>
                    <a:cubicBezTo>
                      <a:pt x="419" y="0"/>
                      <a:pt x="419" y="0"/>
                      <a:pt x="414" y="0"/>
                    </a:cubicBezTo>
                    <a:cubicBezTo>
                      <a:pt x="321" y="21"/>
                      <a:pt x="207" y="52"/>
                      <a:pt x="83" y="83"/>
                    </a:cubicBezTo>
                    <a:cubicBezTo>
                      <a:pt x="0" y="658"/>
                      <a:pt x="0" y="658"/>
                      <a:pt x="0" y="658"/>
                    </a:cubicBezTo>
                    <a:cubicBezTo>
                      <a:pt x="275" y="932"/>
                      <a:pt x="275" y="932"/>
                      <a:pt x="275" y="932"/>
                    </a:cubicBezTo>
                    <a:cubicBezTo>
                      <a:pt x="57" y="1149"/>
                      <a:pt x="57" y="1149"/>
                      <a:pt x="57" y="1149"/>
                    </a:cubicBezTo>
                    <a:cubicBezTo>
                      <a:pt x="1262" y="3855"/>
                      <a:pt x="1262" y="3855"/>
                      <a:pt x="1262" y="3855"/>
                    </a:cubicBezTo>
                    <a:cubicBezTo>
                      <a:pt x="1640" y="3855"/>
                      <a:pt x="1640" y="3855"/>
                      <a:pt x="1640" y="3855"/>
                    </a:cubicBezTo>
                    <a:lnTo>
                      <a:pt x="1640" y="3767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  <a:defRPr/>
                </a:pPr>
                <a:endParaRPr lang="en-US" sz="1200" dirty="0">
                  <a:solidFill>
                    <a:prstClr val="black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69" name="Freeform 55">
                <a:extLst>
                  <a:ext uri="{FF2B5EF4-FFF2-40B4-BE49-F238E27FC236}">
                    <a16:creationId xmlns:a16="http://schemas.microsoft.com/office/drawing/2014/main" id="{950D81A4-11A2-4C17-BC0B-8726FB355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14221" y="9090394"/>
                <a:ext cx="1201954" cy="2848155"/>
              </a:xfrm>
              <a:custGeom>
                <a:avLst/>
                <a:gdLst>
                  <a:gd name="T0" fmla="*/ 1351 w 1625"/>
                  <a:gd name="T1" fmla="*/ 932 h 3856"/>
                  <a:gd name="T2" fmla="*/ 1351 w 1625"/>
                  <a:gd name="T3" fmla="*/ 932 h 3856"/>
                  <a:gd name="T4" fmla="*/ 1624 w 1625"/>
                  <a:gd name="T5" fmla="*/ 658 h 3856"/>
                  <a:gd name="T6" fmla="*/ 1542 w 1625"/>
                  <a:gd name="T7" fmla="*/ 78 h 3856"/>
                  <a:gd name="T8" fmla="*/ 1222 w 1625"/>
                  <a:gd name="T9" fmla="*/ 0 h 3856"/>
                  <a:gd name="T10" fmla="*/ 1216 w 1625"/>
                  <a:gd name="T11" fmla="*/ 0 h 3856"/>
                  <a:gd name="T12" fmla="*/ 1201 w 1625"/>
                  <a:gd name="T13" fmla="*/ 16 h 3856"/>
                  <a:gd name="T14" fmla="*/ 0 w 1625"/>
                  <a:gd name="T15" fmla="*/ 3767 h 3856"/>
                  <a:gd name="T16" fmla="*/ 0 w 1625"/>
                  <a:gd name="T17" fmla="*/ 3855 h 3856"/>
                  <a:gd name="T18" fmla="*/ 378 w 1625"/>
                  <a:gd name="T19" fmla="*/ 3855 h 3856"/>
                  <a:gd name="T20" fmla="*/ 1578 w 1625"/>
                  <a:gd name="T21" fmla="*/ 1159 h 3856"/>
                  <a:gd name="T22" fmla="*/ 1351 w 1625"/>
                  <a:gd name="T23" fmla="*/ 932 h 3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25" h="3856">
                    <a:moveTo>
                      <a:pt x="1351" y="932"/>
                    </a:moveTo>
                    <a:lnTo>
                      <a:pt x="1351" y="932"/>
                    </a:lnTo>
                    <a:cubicBezTo>
                      <a:pt x="1624" y="658"/>
                      <a:pt x="1624" y="658"/>
                      <a:pt x="1624" y="658"/>
                    </a:cubicBezTo>
                    <a:cubicBezTo>
                      <a:pt x="1542" y="78"/>
                      <a:pt x="1542" y="78"/>
                      <a:pt x="1542" y="78"/>
                    </a:cubicBezTo>
                    <a:cubicBezTo>
                      <a:pt x="1361" y="31"/>
                      <a:pt x="1226" y="0"/>
                      <a:pt x="1222" y="0"/>
                    </a:cubicBezTo>
                    <a:cubicBezTo>
                      <a:pt x="1222" y="0"/>
                      <a:pt x="1222" y="0"/>
                      <a:pt x="1216" y="0"/>
                    </a:cubicBezTo>
                    <a:cubicBezTo>
                      <a:pt x="1211" y="0"/>
                      <a:pt x="1201" y="6"/>
                      <a:pt x="1201" y="16"/>
                    </a:cubicBezTo>
                    <a:cubicBezTo>
                      <a:pt x="0" y="3767"/>
                      <a:pt x="0" y="3767"/>
                      <a:pt x="0" y="3767"/>
                    </a:cubicBezTo>
                    <a:cubicBezTo>
                      <a:pt x="0" y="3855"/>
                      <a:pt x="0" y="3855"/>
                      <a:pt x="0" y="3855"/>
                    </a:cubicBezTo>
                    <a:cubicBezTo>
                      <a:pt x="378" y="3855"/>
                      <a:pt x="378" y="3855"/>
                      <a:pt x="378" y="3855"/>
                    </a:cubicBezTo>
                    <a:cubicBezTo>
                      <a:pt x="1578" y="1159"/>
                      <a:pt x="1578" y="1159"/>
                      <a:pt x="1578" y="1159"/>
                    </a:cubicBezTo>
                    <a:lnTo>
                      <a:pt x="1351" y="932"/>
                    </a:ln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  <a:defRPr/>
                </a:pPr>
                <a:endParaRPr lang="en-US" sz="1200" dirty="0">
                  <a:solidFill>
                    <a:prstClr val="black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2" name="Freeform 56">
              <a:extLst>
                <a:ext uri="{FF2B5EF4-FFF2-40B4-BE49-F238E27FC236}">
                  <a16:creationId xmlns:a16="http://schemas.microsoft.com/office/drawing/2014/main" id="{F3393EB5-40D7-4A86-AD7F-880891EB4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3461" y="10489867"/>
              <a:ext cx="294633" cy="726724"/>
            </a:xfrm>
            <a:custGeom>
              <a:avLst/>
              <a:gdLst>
                <a:gd name="T0" fmla="*/ 99 w 514"/>
                <a:gd name="T1" fmla="*/ 1273 h 1274"/>
                <a:gd name="T2" fmla="*/ 0 w 514"/>
                <a:gd name="T3" fmla="*/ 0 h 1274"/>
                <a:gd name="T4" fmla="*/ 513 w 514"/>
                <a:gd name="T5" fmla="*/ 1273 h 1274"/>
                <a:gd name="T6" fmla="*/ 99 w 514"/>
                <a:gd name="T7" fmla="*/ 1273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4" h="1274">
                  <a:moveTo>
                    <a:pt x="99" y="1273"/>
                  </a:moveTo>
                  <a:lnTo>
                    <a:pt x="0" y="0"/>
                  </a:lnTo>
                  <a:lnTo>
                    <a:pt x="513" y="1273"/>
                  </a:lnTo>
                  <a:lnTo>
                    <a:pt x="99" y="1273"/>
                  </a:lnTo>
                </a:path>
              </a:pathLst>
            </a:custGeom>
            <a:solidFill>
              <a:srgbClr val="13131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3" name="Freeform 57">
              <a:extLst>
                <a:ext uri="{FF2B5EF4-FFF2-40B4-BE49-F238E27FC236}">
                  <a16:creationId xmlns:a16="http://schemas.microsoft.com/office/drawing/2014/main" id="{37B7873B-DF47-47BF-84E2-C29BD2D44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4916" y="10489867"/>
              <a:ext cx="297905" cy="726724"/>
            </a:xfrm>
            <a:custGeom>
              <a:avLst/>
              <a:gdLst>
                <a:gd name="T0" fmla="*/ 420 w 519"/>
                <a:gd name="T1" fmla="*/ 1273 h 1274"/>
                <a:gd name="T2" fmla="*/ 518 w 519"/>
                <a:gd name="T3" fmla="*/ 0 h 1274"/>
                <a:gd name="T4" fmla="*/ 0 w 519"/>
                <a:gd name="T5" fmla="*/ 1273 h 1274"/>
                <a:gd name="T6" fmla="*/ 420 w 519"/>
                <a:gd name="T7" fmla="*/ 1273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9" h="1274">
                  <a:moveTo>
                    <a:pt x="420" y="1273"/>
                  </a:moveTo>
                  <a:lnTo>
                    <a:pt x="518" y="0"/>
                  </a:lnTo>
                  <a:lnTo>
                    <a:pt x="0" y="1273"/>
                  </a:lnTo>
                  <a:lnTo>
                    <a:pt x="420" y="1273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4" name="Freeform 58">
              <a:extLst>
                <a:ext uri="{FF2B5EF4-FFF2-40B4-BE49-F238E27FC236}">
                  <a16:creationId xmlns:a16="http://schemas.microsoft.com/office/drawing/2014/main" id="{DD797FF5-475B-4773-A8BF-73B273358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8747" y="10696099"/>
              <a:ext cx="697295" cy="121122"/>
            </a:xfrm>
            <a:custGeom>
              <a:avLst/>
              <a:gdLst>
                <a:gd name="T0" fmla="*/ 1221 w 1222"/>
                <a:gd name="T1" fmla="*/ 207 h 208"/>
                <a:gd name="T2" fmla="*/ 0 w 1222"/>
                <a:gd name="T3" fmla="*/ 207 h 208"/>
                <a:gd name="T4" fmla="*/ 0 w 1222"/>
                <a:gd name="T5" fmla="*/ 0 h 208"/>
                <a:gd name="T6" fmla="*/ 1221 w 1222"/>
                <a:gd name="T7" fmla="*/ 0 h 208"/>
                <a:gd name="T8" fmla="*/ 1221 w 1222"/>
                <a:gd name="T9" fmla="*/ 207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2" h="208">
                  <a:moveTo>
                    <a:pt x="1221" y="207"/>
                  </a:moveTo>
                  <a:lnTo>
                    <a:pt x="0" y="207"/>
                  </a:lnTo>
                  <a:lnTo>
                    <a:pt x="0" y="0"/>
                  </a:lnTo>
                  <a:lnTo>
                    <a:pt x="1221" y="0"/>
                  </a:lnTo>
                  <a:lnTo>
                    <a:pt x="1221" y="207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5" name="Freeform 59">
              <a:extLst>
                <a:ext uri="{FF2B5EF4-FFF2-40B4-BE49-F238E27FC236}">
                  <a16:creationId xmlns:a16="http://schemas.microsoft.com/office/drawing/2014/main" id="{1D837FE1-0B88-4A54-8C8E-2DBFB8AA9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7176" y="8836733"/>
              <a:ext cx="1018118" cy="294618"/>
            </a:xfrm>
            <a:custGeom>
              <a:avLst/>
              <a:gdLst>
                <a:gd name="T0" fmla="*/ 890 w 1781"/>
                <a:gd name="T1" fmla="*/ 517 h 518"/>
                <a:gd name="T2" fmla="*/ 0 w 1781"/>
                <a:gd name="T3" fmla="*/ 0 h 518"/>
                <a:gd name="T4" fmla="*/ 1780 w 1781"/>
                <a:gd name="T5" fmla="*/ 0 h 518"/>
                <a:gd name="T6" fmla="*/ 890 w 1781"/>
                <a:gd name="T7" fmla="*/ 517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518">
                  <a:moveTo>
                    <a:pt x="890" y="517"/>
                  </a:moveTo>
                  <a:lnTo>
                    <a:pt x="0" y="0"/>
                  </a:lnTo>
                  <a:lnTo>
                    <a:pt x="1780" y="0"/>
                  </a:lnTo>
                  <a:lnTo>
                    <a:pt x="890" y="517"/>
                  </a:lnTo>
                </a:path>
              </a:pathLst>
            </a:custGeom>
            <a:solidFill>
              <a:srgbClr val="B3B3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6" name="Freeform 60">
              <a:extLst>
                <a:ext uri="{FF2B5EF4-FFF2-40B4-BE49-F238E27FC236}">
                  <a16:creationId xmlns:a16="http://schemas.microsoft.com/office/drawing/2014/main" id="{49F6233B-DBDD-4B86-A571-EB5303A91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4156" y="6519074"/>
              <a:ext cx="1793981" cy="2186718"/>
            </a:xfrm>
            <a:custGeom>
              <a:avLst/>
              <a:gdLst>
                <a:gd name="T0" fmla="*/ 2950 w 3142"/>
                <a:gd name="T1" fmla="*/ 1748 h 3829"/>
                <a:gd name="T2" fmla="*/ 2950 w 3142"/>
                <a:gd name="T3" fmla="*/ 1748 h 3829"/>
                <a:gd name="T4" fmla="*/ 1568 w 3142"/>
                <a:gd name="T5" fmla="*/ 0 h 3829"/>
                <a:gd name="T6" fmla="*/ 192 w 3142"/>
                <a:gd name="T7" fmla="*/ 1748 h 3829"/>
                <a:gd name="T8" fmla="*/ 560 w 3142"/>
                <a:gd name="T9" fmla="*/ 2437 h 3829"/>
                <a:gd name="T10" fmla="*/ 1191 w 3142"/>
                <a:gd name="T11" fmla="*/ 3823 h 3829"/>
                <a:gd name="T12" fmla="*/ 1951 w 3142"/>
                <a:gd name="T13" fmla="*/ 3828 h 3829"/>
                <a:gd name="T14" fmla="*/ 2531 w 3142"/>
                <a:gd name="T15" fmla="*/ 2488 h 3829"/>
                <a:gd name="T16" fmla="*/ 2950 w 3142"/>
                <a:gd name="T17" fmla="*/ 1748 h 3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42" h="3829">
                  <a:moveTo>
                    <a:pt x="2950" y="1748"/>
                  </a:moveTo>
                  <a:lnTo>
                    <a:pt x="2950" y="1748"/>
                  </a:lnTo>
                  <a:cubicBezTo>
                    <a:pt x="3141" y="890"/>
                    <a:pt x="2546" y="0"/>
                    <a:pt x="1568" y="0"/>
                  </a:cubicBezTo>
                  <a:cubicBezTo>
                    <a:pt x="596" y="0"/>
                    <a:pt x="0" y="890"/>
                    <a:pt x="192" y="1748"/>
                  </a:cubicBezTo>
                  <a:cubicBezTo>
                    <a:pt x="249" y="2023"/>
                    <a:pt x="389" y="2256"/>
                    <a:pt x="560" y="2437"/>
                  </a:cubicBezTo>
                  <a:cubicBezTo>
                    <a:pt x="1077" y="2980"/>
                    <a:pt x="1191" y="3823"/>
                    <a:pt x="1191" y="3823"/>
                  </a:cubicBezTo>
                  <a:cubicBezTo>
                    <a:pt x="1951" y="3828"/>
                    <a:pt x="1951" y="3828"/>
                    <a:pt x="1951" y="3828"/>
                  </a:cubicBezTo>
                  <a:cubicBezTo>
                    <a:pt x="1951" y="3828"/>
                    <a:pt x="1982" y="3057"/>
                    <a:pt x="2531" y="2488"/>
                  </a:cubicBezTo>
                  <a:cubicBezTo>
                    <a:pt x="2717" y="2291"/>
                    <a:pt x="2883" y="2048"/>
                    <a:pt x="2950" y="1748"/>
                  </a:cubicBezTo>
                </a:path>
              </a:pathLst>
            </a:custGeom>
            <a:solidFill>
              <a:srgbClr val="FDB81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7" name="Freeform 61">
              <a:extLst>
                <a:ext uri="{FF2B5EF4-FFF2-40B4-BE49-F238E27FC236}">
                  <a16:creationId xmlns:a16="http://schemas.microsoft.com/office/drawing/2014/main" id="{4C78007A-60E3-4393-8B9B-16EFB0491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4156" y="6519074"/>
              <a:ext cx="896990" cy="2186718"/>
            </a:xfrm>
            <a:custGeom>
              <a:avLst/>
              <a:gdLst>
                <a:gd name="T0" fmla="*/ 1568 w 1569"/>
                <a:gd name="T1" fmla="*/ 0 h 3824"/>
                <a:gd name="T2" fmla="*/ 1568 w 1569"/>
                <a:gd name="T3" fmla="*/ 0 h 3824"/>
                <a:gd name="T4" fmla="*/ 192 w 1569"/>
                <a:gd name="T5" fmla="*/ 1748 h 3824"/>
                <a:gd name="T6" fmla="*/ 560 w 1569"/>
                <a:gd name="T7" fmla="*/ 2437 h 3824"/>
                <a:gd name="T8" fmla="*/ 1191 w 1569"/>
                <a:gd name="T9" fmla="*/ 3823 h 3824"/>
                <a:gd name="T10" fmla="*/ 1568 w 1569"/>
                <a:gd name="T11" fmla="*/ 3823 h 3824"/>
                <a:gd name="T12" fmla="*/ 1568 w 1569"/>
                <a:gd name="T13" fmla="*/ 0 h 3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9" h="3824">
                  <a:moveTo>
                    <a:pt x="1568" y="0"/>
                  </a:moveTo>
                  <a:lnTo>
                    <a:pt x="1568" y="0"/>
                  </a:lnTo>
                  <a:cubicBezTo>
                    <a:pt x="596" y="0"/>
                    <a:pt x="0" y="890"/>
                    <a:pt x="192" y="1748"/>
                  </a:cubicBezTo>
                  <a:cubicBezTo>
                    <a:pt x="249" y="2023"/>
                    <a:pt x="389" y="2256"/>
                    <a:pt x="560" y="2437"/>
                  </a:cubicBezTo>
                  <a:cubicBezTo>
                    <a:pt x="1082" y="2980"/>
                    <a:pt x="1191" y="3823"/>
                    <a:pt x="1191" y="3823"/>
                  </a:cubicBezTo>
                  <a:cubicBezTo>
                    <a:pt x="1568" y="3823"/>
                    <a:pt x="1568" y="3823"/>
                    <a:pt x="1568" y="3823"/>
                  </a:cubicBezTo>
                  <a:lnTo>
                    <a:pt x="1568" y="0"/>
                  </a:lnTo>
                </a:path>
              </a:pathLst>
            </a:custGeom>
            <a:solidFill>
              <a:srgbClr val="FEDE3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8" name="Freeform 62">
              <a:extLst>
                <a:ext uri="{FF2B5EF4-FFF2-40B4-BE49-F238E27FC236}">
                  <a16:creationId xmlns:a16="http://schemas.microsoft.com/office/drawing/2014/main" id="{EF8DB226-ED0A-4F73-A9C3-663FF3B81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3315" y="6672931"/>
              <a:ext cx="1338938" cy="654705"/>
            </a:xfrm>
            <a:custGeom>
              <a:avLst/>
              <a:gdLst>
                <a:gd name="T0" fmla="*/ 201 w 2345"/>
                <a:gd name="T1" fmla="*/ 958 h 1145"/>
                <a:gd name="T2" fmla="*/ 201 w 2345"/>
                <a:gd name="T3" fmla="*/ 958 h 1145"/>
                <a:gd name="T4" fmla="*/ 1169 w 2345"/>
                <a:gd name="T5" fmla="*/ 606 h 1145"/>
                <a:gd name="T6" fmla="*/ 2142 w 2345"/>
                <a:gd name="T7" fmla="*/ 958 h 1145"/>
                <a:gd name="T8" fmla="*/ 2292 w 2345"/>
                <a:gd name="T9" fmla="*/ 1144 h 1145"/>
                <a:gd name="T10" fmla="*/ 2054 w 2345"/>
                <a:gd name="T11" fmla="*/ 352 h 1145"/>
                <a:gd name="T12" fmla="*/ 1169 w 2345"/>
                <a:gd name="T13" fmla="*/ 0 h 1145"/>
                <a:gd name="T14" fmla="*/ 290 w 2345"/>
                <a:gd name="T15" fmla="*/ 352 h 1145"/>
                <a:gd name="T16" fmla="*/ 51 w 2345"/>
                <a:gd name="T17" fmla="*/ 1144 h 1145"/>
                <a:gd name="T18" fmla="*/ 201 w 2345"/>
                <a:gd name="T19" fmla="*/ 958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45" h="1145">
                  <a:moveTo>
                    <a:pt x="201" y="958"/>
                  </a:moveTo>
                  <a:lnTo>
                    <a:pt x="201" y="958"/>
                  </a:lnTo>
                  <a:cubicBezTo>
                    <a:pt x="434" y="730"/>
                    <a:pt x="781" y="606"/>
                    <a:pt x="1169" y="606"/>
                  </a:cubicBezTo>
                  <a:cubicBezTo>
                    <a:pt x="1562" y="606"/>
                    <a:pt x="1904" y="730"/>
                    <a:pt x="2142" y="958"/>
                  </a:cubicBezTo>
                  <a:cubicBezTo>
                    <a:pt x="2199" y="1015"/>
                    <a:pt x="2251" y="1076"/>
                    <a:pt x="2292" y="1144"/>
                  </a:cubicBezTo>
                  <a:cubicBezTo>
                    <a:pt x="2344" y="864"/>
                    <a:pt x="2255" y="575"/>
                    <a:pt x="2054" y="352"/>
                  </a:cubicBezTo>
                  <a:cubicBezTo>
                    <a:pt x="1837" y="125"/>
                    <a:pt x="1526" y="0"/>
                    <a:pt x="1169" y="0"/>
                  </a:cubicBezTo>
                  <a:cubicBezTo>
                    <a:pt x="817" y="0"/>
                    <a:pt x="502" y="125"/>
                    <a:pt x="290" y="352"/>
                  </a:cubicBezTo>
                  <a:cubicBezTo>
                    <a:pt x="88" y="570"/>
                    <a:pt x="0" y="864"/>
                    <a:pt x="51" y="1144"/>
                  </a:cubicBezTo>
                  <a:cubicBezTo>
                    <a:pt x="93" y="1076"/>
                    <a:pt x="145" y="1015"/>
                    <a:pt x="201" y="958"/>
                  </a:cubicBezTo>
                </a:path>
              </a:pathLst>
            </a:custGeom>
            <a:solidFill>
              <a:srgbClr val="FEDE3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9" name="Freeform 63">
              <a:extLst>
                <a:ext uri="{FF2B5EF4-FFF2-40B4-BE49-F238E27FC236}">
                  <a16:creationId xmlns:a16="http://schemas.microsoft.com/office/drawing/2014/main" id="{7DE2FC4C-9122-4CD5-8FA1-4519FF49C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3315" y="6672931"/>
              <a:ext cx="667831" cy="654705"/>
            </a:xfrm>
            <a:custGeom>
              <a:avLst/>
              <a:gdLst>
                <a:gd name="T0" fmla="*/ 1169 w 1170"/>
                <a:gd name="T1" fmla="*/ 0 h 1145"/>
                <a:gd name="T2" fmla="*/ 1169 w 1170"/>
                <a:gd name="T3" fmla="*/ 0 h 1145"/>
                <a:gd name="T4" fmla="*/ 290 w 1170"/>
                <a:gd name="T5" fmla="*/ 358 h 1145"/>
                <a:gd name="T6" fmla="*/ 51 w 1170"/>
                <a:gd name="T7" fmla="*/ 1144 h 1145"/>
                <a:gd name="T8" fmla="*/ 201 w 1170"/>
                <a:gd name="T9" fmla="*/ 958 h 1145"/>
                <a:gd name="T10" fmla="*/ 1169 w 1170"/>
                <a:gd name="T11" fmla="*/ 606 h 1145"/>
                <a:gd name="T12" fmla="*/ 1169 w 1170"/>
                <a:gd name="T13" fmla="*/ 0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0" h="1145">
                  <a:moveTo>
                    <a:pt x="1169" y="0"/>
                  </a:moveTo>
                  <a:lnTo>
                    <a:pt x="1169" y="0"/>
                  </a:lnTo>
                  <a:cubicBezTo>
                    <a:pt x="812" y="0"/>
                    <a:pt x="502" y="129"/>
                    <a:pt x="290" y="358"/>
                  </a:cubicBezTo>
                  <a:cubicBezTo>
                    <a:pt x="88" y="575"/>
                    <a:pt x="0" y="864"/>
                    <a:pt x="51" y="1144"/>
                  </a:cubicBezTo>
                  <a:cubicBezTo>
                    <a:pt x="93" y="1076"/>
                    <a:pt x="140" y="1015"/>
                    <a:pt x="201" y="958"/>
                  </a:cubicBezTo>
                  <a:cubicBezTo>
                    <a:pt x="434" y="735"/>
                    <a:pt x="776" y="606"/>
                    <a:pt x="1169" y="606"/>
                  </a:cubicBezTo>
                  <a:lnTo>
                    <a:pt x="1169" y="0"/>
                  </a:lnTo>
                </a:path>
              </a:pathLst>
            </a:custGeom>
            <a:solidFill>
              <a:srgbClr val="F8F0B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0" name="Freeform 64">
              <a:extLst>
                <a:ext uri="{FF2B5EF4-FFF2-40B4-BE49-F238E27FC236}">
                  <a16:creationId xmlns:a16="http://schemas.microsoft.com/office/drawing/2014/main" id="{BF74EBF6-1C24-4014-A261-FC00F3C96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4439" y="7334184"/>
              <a:ext cx="1096686" cy="1371608"/>
            </a:xfrm>
            <a:custGeom>
              <a:avLst/>
              <a:gdLst>
                <a:gd name="T0" fmla="*/ 709 w 1921"/>
                <a:gd name="T1" fmla="*/ 2396 h 2397"/>
                <a:gd name="T2" fmla="*/ 709 w 1921"/>
                <a:gd name="T3" fmla="*/ 2396 h 2397"/>
                <a:gd name="T4" fmla="*/ 1196 w 1921"/>
                <a:gd name="T5" fmla="*/ 2396 h 2397"/>
                <a:gd name="T6" fmla="*/ 1273 w 1921"/>
                <a:gd name="T7" fmla="*/ 1977 h 2397"/>
                <a:gd name="T8" fmla="*/ 1718 w 1921"/>
                <a:gd name="T9" fmla="*/ 668 h 2397"/>
                <a:gd name="T10" fmla="*/ 1904 w 1921"/>
                <a:gd name="T11" fmla="*/ 280 h 2397"/>
                <a:gd name="T12" fmla="*/ 1200 w 1921"/>
                <a:gd name="T13" fmla="*/ 0 h 2397"/>
                <a:gd name="T14" fmla="*/ 957 w 1921"/>
                <a:gd name="T15" fmla="*/ 6 h 2397"/>
                <a:gd name="T16" fmla="*/ 719 w 1921"/>
                <a:gd name="T17" fmla="*/ 0 h 2397"/>
                <a:gd name="T18" fmla="*/ 16 w 1921"/>
                <a:gd name="T19" fmla="*/ 280 h 2397"/>
                <a:gd name="T20" fmla="*/ 155 w 1921"/>
                <a:gd name="T21" fmla="*/ 627 h 2397"/>
                <a:gd name="T22" fmla="*/ 632 w 1921"/>
                <a:gd name="T23" fmla="*/ 1956 h 2397"/>
                <a:gd name="T24" fmla="*/ 709 w 1921"/>
                <a:gd name="T25" fmla="*/ 2396 h 2397"/>
                <a:gd name="T26" fmla="*/ 93 w 1921"/>
                <a:gd name="T27" fmla="*/ 300 h 2397"/>
                <a:gd name="T28" fmla="*/ 93 w 1921"/>
                <a:gd name="T29" fmla="*/ 300 h 2397"/>
                <a:gd name="T30" fmla="*/ 719 w 1921"/>
                <a:gd name="T31" fmla="*/ 88 h 2397"/>
                <a:gd name="T32" fmla="*/ 957 w 1921"/>
                <a:gd name="T33" fmla="*/ 88 h 2397"/>
                <a:gd name="T34" fmla="*/ 1196 w 1921"/>
                <a:gd name="T35" fmla="*/ 88 h 2397"/>
                <a:gd name="T36" fmla="*/ 1821 w 1921"/>
                <a:gd name="T37" fmla="*/ 300 h 2397"/>
                <a:gd name="T38" fmla="*/ 1666 w 1921"/>
                <a:gd name="T39" fmla="*/ 621 h 2397"/>
                <a:gd name="T40" fmla="*/ 1231 w 1921"/>
                <a:gd name="T41" fmla="*/ 1838 h 2397"/>
                <a:gd name="T42" fmla="*/ 1206 w 1921"/>
                <a:gd name="T43" fmla="*/ 1397 h 2397"/>
                <a:gd name="T44" fmla="*/ 947 w 1921"/>
                <a:gd name="T45" fmla="*/ 590 h 2397"/>
                <a:gd name="T46" fmla="*/ 694 w 1921"/>
                <a:gd name="T47" fmla="*/ 1382 h 2397"/>
                <a:gd name="T48" fmla="*/ 673 w 1921"/>
                <a:gd name="T49" fmla="*/ 1842 h 2397"/>
                <a:gd name="T50" fmla="*/ 207 w 1921"/>
                <a:gd name="T51" fmla="*/ 580 h 2397"/>
                <a:gd name="T52" fmla="*/ 93 w 1921"/>
                <a:gd name="T53" fmla="*/ 300 h 2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921" h="2397">
                  <a:moveTo>
                    <a:pt x="709" y="2396"/>
                  </a:moveTo>
                  <a:lnTo>
                    <a:pt x="709" y="2396"/>
                  </a:lnTo>
                  <a:cubicBezTo>
                    <a:pt x="1196" y="2396"/>
                    <a:pt x="1196" y="2396"/>
                    <a:pt x="1196" y="2396"/>
                  </a:cubicBezTo>
                  <a:cubicBezTo>
                    <a:pt x="1273" y="1977"/>
                    <a:pt x="1273" y="1977"/>
                    <a:pt x="1273" y="1977"/>
                  </a:cubicBezTo>
                  <a:cubicBezTo>
                    <a:pt x="1314" y="1672"/>
                    <a:pt x="1418" y="962"/>
                    <a:pt x="1718" y="668"/>
                  </a:cubicBezTo>
                  <a:cubicBezTo>
                    <a:pt x="1858" y="529"/>
                    <a:pt x="1920" y="404"/>
                    <a:pt x="1904" y="280"/>
                  </a:cubicBezTo>
                  <a:cubicBezTo>
                    <a:pt x="1868" y="21"/>
                    <a:pt x="1547" y="0"/>
                    <a:pt x="1200" y="0"/>
                  </a:cubicBezTo>
                  <a:cubicBezTo>
                    <a:pt x="957" y="6"/>
                    <a:pt x="957" y="6"/>
                    <a:pt x="957" y="6"/>
                  </a:cubicBezTo>
                  <a:cubicBezTo>
                    <a:pt x="719" y="0"/>
                    <a:pt x="719" y="0"/>
                    <a:pt x="719" y="0"/>
                  </a:cubicBezTo>
                  <a:cubicBezTo>
                    <a:pt x="367" y="0"/>
                    <a:pt x="52" y="21"/>
                    <a:pt x="16" y="280"/>
                  </a:cubicBezTo>
                  <a:cubicBezTo>
                    <a:pt x="0" y="399"/>
                    <a:pt x="47" y="523"/>
                    <a:pt x="155" y="627"/>
                  </a:cubicBezTo>
                  <a:cubicBezTo>
                    <a:pt x="461" y="932"/>
                    <a:pt x="580" y="1641"/>
                    <a:pt x="632" y="1956"/>
                  </a:cubicBezTo>
                  <a:lnTo>
                    <a:pt x="709" y="2396"/>
                  </a:lnTo>
                  <a:close/>
                  <a:moveTo>
                    <a:pt x="93" y="300"/>
                  </a:moveTo>
                  <a:lnTo>
                    <a:pt x="93" y="300"/>
                  </a:lnTo>
                  <a:cubicBezTo>
                    <a:pt x="124" y="125"/>
                    <a:pt x="336" y="88"/>
                    <a:pt x="719" y="88"/>
                  </a:cubicBezTo>
                  <a:cubicBezTo>
                    <a:pt x="957" y="88"/>
                    <a:pt x="957" y="88"/>
                    <a:pt x="957" y="88"/>
                  </a:cubicBezTo>
                  <a:cubicBezTo>
                    <a:pt x="1196" y="88"/>
                    <a:pt x="1196" y="88"/>
                    <a:pt x="1196" y="88"/>
                  </a:cubicBezTo>
                  <a:cubicBezTo>
                    <a:pt x="1583" y="88"/>
                    <a:pt x="1795" y="125"/>
                    <a:pt x="1821" y="300"/>
                  </a:cubicBezTo>
                  <a:cubicBezTo>
                    <a:pt x="1837" y="399"/>
                    <a:pt x="1785" y="502"/>
                    <a:pt x="1666" y="621"/>
                  </a:cubicBezTo>
                  <a:cubicBezTo>
                    <a:pt x="1392" y="895"/>
                    <a:pt x="1283" y="1486"/>
                    <a:pt x="1231" y="1838"/>
                  </a:cubicBezTo>
                  <a:cubicBezTo>
                    <a:pt x="1216" y="1744"/>
                    <a:pt x="1196" y="1599"/>
                    <a:pt x="1206" y="1397"/>
                  </a:cubicBezTo>
                  <a:cubicBezTo>
                    <a:pt x="1242" y="694"/>
                    <a:pt x="1087" y="590"/>
                    <a:pt x="947" y="590"/>
                  </a:cubicBezTo>
                  <a:cubicBezTo>
                    <a:pt x="797" y="590"/>
                    <a:pt x="663" y="699"/>
                    <a:pt x="694" y="1382"/>
                  </a:cubicBezTo>
                  <a:cubicBezTo>
                    <a:pt x="704" y="1599"/>
                    <a:pt x="688" y="1749"/>
                    <a:pt x="673" y="1842"/>
                  </a:cubicBezTo>
                  <a:cubicBezTo>
                    <a:pt x="616" y="1480"/>
                    <a:pt x="497" y="875"/>
                    <a:pt x="207" y="580"/>
                  </a:cubicBezTo>
                  <a:cubicBezTo>
                    <a:pt x="119" y="492"/>
                    <a:pt x="78" y="399"/>
                    <a:pt x="93" y="300"/>
                  </a:cubicBezTo>
                  <a:close/>
                </a:path>
              </a:pathLst>
            </a:custGeom>
            <a:solidFill>
              <a:srgbClr val="F78D1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1" name="Freeform 65">
              <a:extLst>
                <a:ext uri="{FF2B5EF4-FFF2-40B4-BE49-F238E27FC236}">
                  <a16:creationId xmlns:a16="http://schemas.microsoft.com/office/drawing/2014/main" id="{FFDD9B58-2C31-49A7-9F74-8E7619C5F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4156" y="6519074"/>
              <a:ext cx="1793981" cy="2186718"/>
            </a:xfrm>
            <a:custGeom>
              <a:avLst/>
              <a:gdLst>
                <a:gd name="T0" fmla="*/ 1568 w 3142"/>
                <a:gd name="T1" fmla="*/ 0 h 3829"/>
                <a:gd name="T2" fmla="*/ 1568 w 3142"/>
                <a:gd name="T3" fmla="*/ 0 h 3829"/>
                <a:gd name="T4" fmla="*/ 192 w 3142"/>
                <a:gd name="T5" fmla="*/ 1748 h 3829"/>
                <a:gd name="T6" fmla="*/ 560 w 3142"/>
                <a:gd name="T7" fmla="*/ 2437 h 3829"/>
                <a:gd name="T8" fmla="*/ 1191 w 3142"/>
                <a:gd name="T9" fmla="*/ 3818 h 3829"/>
                <a:gd name="T10" fmla="*/ 1951 w 3142"/>
                <a:gd name="T11" fmla="*/ 3828 h 3829"/>
                <a:gd name="T12" fmla="*/ 2531 w 3142"/>
                <a:gd name="T13" fmla="*/ 2488 h 3829"/>
                <a:gd name="T14" fmla="*/ 2950 w 3142"/>
                <a:gd name="T15" fmla="*/ 1748 h 3829"/>
                <a:gd name="T16" fmla="*/ 1568 w 3142"/>
                <a:gd name="T17" fmla="*/ 0 h 3829"/>
                <a:gd name="T18" fmla="*/ 2877 w 3142"/>
                <a:gd name="T19" fmla="*/ 1733 h 3829"/>
                <a:gd name="T20" fmla="*/ 2877 w 3142"/>
                <a:gd name="T21" fmla="*/ 1733 h 3829"/>
                <a:gd name="T22" fmla="*/ 2479 w 3142"/>
                <a:gd name="T23" fmla="*/ 2437 h 3829"/>
                <a:gd name="T24" fmla="*/ 1894 w 3142"/>
                <a:gd name="T25" fmla="*/ 3771 h 3829"/>
                <a:gd name="T26" fmla="*/ 1243 w 3142"/>
                <a:gd name="T27" fmla="*/ 3766 h 3829"/>
                <a:gd name="T28" fmla="*/ 611 w 3142"/>
                <a:gd name="T29" fmla="*/ 2389 h 3829"/>
                <a:gd name="T30" fmla="*/ 259 w 3142"/>
                <a:gd name="T31" fmla="*/ 1733 h 3829"/>
                <a:gd name="T32" fmla="*/ 529 w 3142"/>
                <a:gd name="T33" fmla="*/ 558 h 3829"/>
                <a:gd name="T34" fmla="*/ 1568 w 3142"/>
                <a:gd name="T35" fmla="*/ 72 h 3829"/>
                <a:gd name="T36" fmla="*/ 2608 w 3142"/>
                <a:gd name="T37" fmla="*/ 558 h 3829"/>
                <a:gd name="T38" fmla="*/ 2877 w 3142"/>
                <a:gd name="T39" fmla="*/ 1733 h 3829"/>
                <a:gd name="T40" fmla="*/ 1568 w 3142"/>
                <a:gd name="T41" fmla="*/ 0 h 3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142" h="3829">
                  <a:moveTo>
                    <a:pt x="1568" y="0"/>
                  </a:moveTo>
                  <a:lnTo>
                    <a:pt x="1568" y="0"/>
                  </a:lnTo>
                  <a:cubicBezTo>
                    <a:pt x="596" y="0"/>
                    <a:pt x="0" y="890"/>
                    <a:pt x="192" y="1748"/>
                  </a:cubicBezTo>
                  <a:cubicBezTo>
                    <a:pt x="249" y="2023"/>
                    <a:pt x="389" y="2256"/>
                    <a:pt x="560" y="2437"/>
                  </a:cubicBezTo>
                  <a:cubicBezTo>
                    <a:pt x="1082" y="2980"/>
                    <a:pt x="1191" y="3818"/>
                    <a:pt x="1191" y="3818"/>
                  </a:cubicBezTo>
                  <a:cubicBezTo>
                    <a:pt x="1951" y="3828"/>
                    <a:pt x="1951" y="3828"/>
                    <a:pt x="1951" y="3828"/>
                  </a:cubicBezTo>
                  <a:cubicBezTo>
                    <a:pt x="1951" y="3828"/>
                    <a:pt x="1982" y="3057"/>
                    <a:pt x="2531" y="2488"/>
                  </a:cubicBezTo>
                  <a:cubicBezTo>
                    <a:pt x="2717" y="2291"/>
                    <a:pt x="2883" y="2048"/>
                    <a:pt x="2950" y="1748"/>
                  </a:cubicBezTo>
                  <a:cubicBezTo>
                    <a:pt x="3141" y="890"/>
                    <a:pt x="2546" y="0"/>
                    <a:pt x="1568" y="0"/>
                  </a:cubicBezTo>
                  <a:lnTo>
                    <a:pt x="2877" y="1733"/>
                  </a:lnTo>
                  <a:lnTo>
                    <a:pt x="2877" y="1733"/>
                  </a:lnTo>
                  <a:cubicBezTo>
                    <a:pt x="2825" y="1987"/>
                    <a:pt x="2691" y="2214"/>
                    <a:pt x="2479" y="2437"/>
                  </a:cubicBezTo>
                  <a:cubicBezTo>
                    <a:pt x="2003" y="2928"/>
                    <a:pt x="1884" y="3590"/>
                    <a:pt x="1894" y="3771"/>
                  </a:cubicBezTo>
                  <a:cubicBezTo>
                    <a:pt x="1243" y="3766"/>
                    <a:pt x="1243" y="3766"/>
                    <a:pt x="1243" y="3766"/>
                  </a:cubicBezTo>
                  <a:cubicBezTo>
                    <a:pt x="1237" y="3585"/>
                    <a:pt x="1066" y="2861"/>
                    <a:pt x="611" y="2389"/>
                  </a:cubicBezTo>
                  <a:cubicBezTo>
                    <a:pt x="435" y="2204"/>
                    <a:pt x="316" y="1981"/>
                    <a:pt x="259" y="1733"/>
                  </a:cubicBezTo>
                  <a:cubicBezTo>
                    <a:pt x="171" y="1319"/>
                    <a:pt x="269" y="884"/>
                    <a:pt x="529" y="558"/>
                  </a:cubicBezTo>
                  <a:cubicBezTo>
                    <a:pt x="782" y="248"/>
                    <a:pt x="1149" y="72"/>
                    <a:pt x="1568" y="72"/>
                  </a:cubicBezTo>
                  <a:cubicBezTo>
                    <a:pt x="1988" y="72"/>
                    <a:pt x="2360" y="248"/>
                    <a:pt x="2608" y="558"/>
                  </a:cubicBezTo>
                  <a:cubicBezTo>
                    <a:pt x="2867" y="884"/>
                    <a:pt x="2970" y="1319"/>
                    <a:pt x="2877" y="1733"/>
                  </a:cubicBezTo>
                  <a:lnTo>
                    <a:pt x="1568" y="0"/>
                  </a:lnTo>
                </a:path>
              </a:pathLst>
            </a:custGeom>
            <a:solidFill>
              <a:srgbClr val="F0F0F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2" name="Freeform 66">
              <a:extLst>
                <a:ext uri="{FF2B5EF4-FFF2-40B4-BE49-F238E27FC236}">
                  <a16:creationId xmlns:a16="http://schemas.microsoft.com/office/drawing/2014/main" id="{A09F63B8-DAD2-4E33-B5C6-E79A88AD1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2165" y="8663238"/>
              <a:ext cx="471411" cy="389549"/>
            </a:xfrm>
            <a:custGeom>
              <a:avLst/>
              <a:gdLst>
                <a:gd name="T0" fmla="*/ 823 w 824"/>
                <a:gd name="T1" fmla="*/ 249 h 684"/>
                <a:gd name="T2" fmla="*/ 823 w 824"/>
                <a:gd name="T3" fmla="*/ 249 h 684"/>
                <a:gd name="T4" fmla="*/ 792 w 824"/>
                <a:gd name="T5" fmla="*/ 171 h 684"/>
                <a:gd name="T6" fmla="*/ 823 w 824"/>
                <a:gd name="T7" fmla="*/ 104 h 684"/>
                <a:gd name="T8" fmla="*/ 725 w 824"/>
                <a:gd name="T9" fmla="*/ 0 h 684"/>
                <a:gd name="T10" fmla="*/ 104 w 824"/>
                <a:gd name="T11" fmla="*/ 0 h 684"/>
                <a:gd name="T12" fmla="*/ 0 w 824"/>
                <a:gd name="T13" fmla="*/ 104 h 684"/>
                <a:gd name="T14" fmla="*/ 31 w 824"/>
                <a:gd name="T15" fmla="*/ 171 h 684"/>
                <a:gd name="T16" fmla="*/ 0 w 824"/>
                <a:gd name="T17" fmla="*/ 249 h 684"/>
                <a:gd name="T18" fmla="*/ 31 w 824"/>
                <a:gd name="T19" fmla="*/ 321 h 684"/>
                <a:gd name="T20" fmla="*/ 0 w 824"/>
                <a:gd name="T21" fmla="*/ 394 h 684"/>
                <a:gd name="T22" fmla="*/ 104 w 824"/>
                <a:gd name="T23" fmla="*/ 492 h 684"/>
                <a:gd name="T24" fmla="*/ 120 w 824"/>
                <a:gd name="T25" fmla="*/ 492 h 684"/>
                <a:gd name="T26" fmla="*/ 414 w 824"/>
                <a:gd name="T27" fmla="*/ 683 h 684"/>
                <a:gd name="T28" fmla="*/ 704 w 824"/>
                <a:gd name="T29" fmla="*/ 492 h 684"/>
                <a:gd name="T30" fmla="*/ 725 w 824"/>
                <a:gd name="T31" fmla="*/ 492 h 684"/>
                <a:gd name="T32" fmla="*/ 823 w 824"/>
                <a:gd name="T33" fmla="*/ 394 h 684"/>
                <a:gd name="T34" fmla="*/ 792 w 824"/>
                <a:gd name="T35" fmla="*/ 321 h 684"/>
                <a:gd name="T36" fmla="*/ 823 w 824"/>
                <a:gd name="T37" fmla="*/ 249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24" h="684">
                  <a:moveTo>
                    <a:pt x="823" y="249"/>
                  </a:moveTo>
                  <a:lnTo>
                    <a:pt x="823" y="249"/>
                  </a:lnTo>
                  <a:cubicBezTo>
                    <a:pt x="823" y="218"/>
                    <a:pt x="813" y="192"/>
                    <a:pt x="792" y="171"/>
                  </a:cubicBezTo>
                  <a:cubicBezTo>
                    <a:pt x="813" y="156"/>
                    <a:pt x="823" y="129"/>
                    <a:pt x="823" y="104"/>
                  </a:cubicBezTo>
                  <a:cubicBezTo>
                    <a:pt x="823" y="47"/>
                    <a:pt x="782" y="0"/>
                    <a:pt x="725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47" y="0"/>
                    <a:pt x="0" y="47"/>
                    <a:pt x="0" y="104"/>
                  </a:cubicBezTo>
                  <a:cubicBezTo>
                    <a:pt x="0" y="129"/>
                    <a:pt x="10" y="156"/>
                    <a:pt x="31" y="171"/>
                  </a:cubicBezTo>
                  <a:cubicBezTo>
                    <a:pt x="10" y="192"/>
                    <a:pt x="0" y="218"/>
                    <a:pt x="0" y="249"/>
                  </a:cubicBezTo>
                  <a:cubicBezTo>
                    <a:pt x="0" y="275"/>
                    <a:pt x="10" y="300"/>
                    <a:pt x="31" y="321"/>
                  </a:cubicBezTo>
                  <a:cubicBezTo>
                    <a:pt x="10" y="337"/>
                    <a:pt x="0" y="363"/>
                    <a:pt x="0" y="394"/>
                  </a:cubicBezTo>
                  <a:cubicBezTo>
                    <a:pt x="0" y="446"/>
                    <a:pt x="47" y="492"/>
                    <a:pt x="104" y="492"/>
                  </a:cubicBezTo>
                  <a:cubicBezTo>
                    <a:pt x="120" y="492"/>
                    <a:pt x="120" y="492"/>
                    <a:pt x="120" y="492"/>
                  </a:cubicBezTo>
                  <a:cubicBezTo>
                    <a:pt x="171" y="606"/>
                    <a:pt x="280" y="683"/>
                    <a:pt x="414" y="683"/>
                  </a:cubicBezTo>
                  <a:cubicBezTo>
                    <a:pt x="544" y="683"/>
                    <a:pt x="653" y="606"/>
                    <a:pt x="704" y="492"/>
                  </a:cubicBezTo>
                  <a:cubicBezTo>
                    <a:pt x="725" y="492"/>
                    <a:pt x="725" y="492"/>
                    <a:pt x="725" y="492"/>
                  </a:cubicBezTo>
                  <a:cubicBezTo>
                    <a:pt x="782" y="492"/>
                    <a:pt x="823" y="446"/>
                    <a:pt x="823" y="394"/>
                  </a:cubicBezTo>
                  <a:cubicBezTo>
                    <a:pt x="823" y="363"/>
                    <a:pt x="813" y="337"/>
                    <a:pt x="792" y="321"/>
                  </a:cubicBezTo>
                  <a:cubicBezTo>
                    <a:pt x="813" y="300"/>
                    <a:pt x="823" y="275"/>
                    <a:pt x="823" y="249"/>
                  </a:cubicBezTo>
                </a:path>
              </a:pathLst>
            </a:custGeom>
            <a:solidFill>
              <a:srgbClr val="DEEBF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3" name="Freeform 67">
              <a:extLst>
                <a:ext uri="{FF2B5EF4-FFF2-40B4-BE49-F238E27FC236}">
                  <a16:creationId xmlns:a16="http://schemas.microsoft.com/office/drawing/2014/main" id="{DDF7FAA5-A334-4585-9C61-FD0BE2727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4903" y="8673057"/>
              <a:ext cx="405938" cy="91658"/>
            </a:xfrm>
            <a:custGeom>
              <a:avLst/>
              <a:gdLst>
                <a:gd name="T0" fmla="*/ 709 w 715"/>
                <a:gd name="T1" fmla="*/ 37 h 157"/>
                <a:gd name="T2" fmla="*/ 709 w 715"/>
                <a:gd name="T3" fmla="*/ 37 h 157"/>
                <a:gd name="T4" fmla="*/ 678 w 715"/>
                <a:gd name="T5" fmla="*/ 73 h 157"/>
                <a:gd name="T6" fmla="*/ 41 w 715"/>
                <a:gd name="T7" fmla="*/ 156 h 157"/>
                <a:gd name="T8" fmla="*/ 5 w 715"/>
                <a:gd name="T9" fmla="*/ 125 h 157"/>
                <a:gd name="T10" fmla="*/ 37 w 715"/>
                <a:gd name="T11" fmla="*/ 83 h 157"/>
                <a:gd name="T12" fmla="*/ 673 w 715"/>
                <a:gd name="T13" fmla="*/ 6 h 157"/>
                <a:gd name="T14" fmla="*/ 709 w 715"/>
                <a:gd name="T15" fmla="*/ 3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5" h="157">
                  <a:moveTo>
                    <a:pt x="709" y="37"/>
                  </a:moveTo>
                  <a:lnTo>
                    <a:pt x="709" y="37"/>
                  </a:lnTo>
                  <a:cubicBezTo>
                    <a:pt x="714" y="52"/>
                    <a:pt x="699" y="73"/>
                    <a:pt x="678" y="73"/>
                  </a:cubicBezTo>
                  <a:cubicBezTo>
                    <a:pt x="41" y="156"/>
                    <a:pt x="41" y="156"/>
                    <a:pt x="41" y="156"/>
                  </a:cubicBezTo>
                  <a:cubicBezTo>
                    <a:pt x="26" y="156"/>
                    <a:pt x="5" y="145"/>
                    <a:pt x="5" y="125"/>
                  </a:cubicBezTo>
                  <a:cubicBezTo>
                    <a:pt x="0" y="104"/>
                    <a:pt x="16" y="88"/>
                    <a:pt x="37" y="83"/>
                  </a:cubicBezTo>
                  <a:cubicBezTo>
                    <a:pt x="673" y="6"/>
                    <a:pt x="673" y="6"/>
                    <a:pt x="673" y="6"/>
                  </a:cubicBezTo>
                  <a:cubicBezTo>
                    <a:pt x="688" y="0"/>
                    <a:pt x="709" y="16"/>
                    <a:pt x="709" y="37"/>
                  </a:cubicBezTo>
                </a:path>
              </a:pathLst>
            </a:custGeom>
            <a:solidFill>
              <a:srgbClr val="5871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4" name="Freeform 68">
              <a:extLst>
                <a:ext uri="{FF2B5EF4-FFF2-40B4-BE49-F238E27FC236}">
                  <a16:creationId xmlns:a16="http://schemas.microsoft.com/office/drawing/2014/main" id="{AC377DD6-AC49-42E6-9246-E71087661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4903" y="8758169"/>
              <a:ext cx="405938" cy="88386"/>
            </a:xfrm>
            <a:custGeom>
              <a:avLst/>
              <a:gdLst>
                <a:gd name="T0" fmla="*/ 709 w 715"/>
                <a:gd name="T1" fmla="*/ 32 h 156"/>
                <a:gd name="T2" fmla="*/ 709 w 715"/>
                <a:gd name="T3" fmla="*/ 32 h 156"/>
                <a:gd name="T4" fmla="*/ 678 w 715"/>
                <a:gd name="T5" fmla="*/ 73 h 156"/>
                <a:gd name="T6" fmla="*/ 41 w 715"/>
                <a:gd name="T7" fmla="*/ 155 h 156"/>
                <a:gd name="T8" fmla="*/ 5 w 715"/>
                <a:gd name="T9" fmla="*/ 124 h 156"/>
                <a:gd name="T10" fmla="*/ 37 w 715"/>
                <a:gd name="T11" fmla="*/ 88 h 156"/>
                <a:gd name="T12" fmla="*/ 673 w 715"/>
                <a:gd name="T13" fmla="*/ 0 h 156"/>
                <a:gd name="T14" fmla="*/ 709 w 715"/>
                <a:gd name="T15" fmla="*/ 3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5" h="156">
                  <a:moveTo>
                    <a:pt x="709" y="32"/>
                  </a:moveTo>
                  <a:lnTo>
                    <a:pt x="709" y="32"/>
                  </a:lnTo>
                  <a:cubicBezTo>
                    <a:pt x="714" y="52"/>
                    <a:pt x="699" y="73"/>
                    <a:pt x="678" y="73"/>
                  </a:cubicBezTo>
                  <a:cubicBezTo>
                    <a:pt x="41" y="155"/>
                    <a:pt x="41" y="155"/>
                    <a:pt x="41" y="155"/>
                  </a:cubicBezTo>
                  <a:cubicBezTo>
                    <a:pt x="26" y="155"/>
                    <a:pt x="5" y="145"/>
                    <a:pt x="5" y="124"/>
                  </a:cubicBezTo>
                  <a:cubicBezTo>
                    <a:pt x="0" y="109"/>
                    <a:pt x="16" y="88"/>
                    <a:pt x="37" y="88"/>
                  </a:cubicBezTo>
                  <a:cubicBezTo>
                    <a:pt x="673" y="0"/>
                    <a:pt x="673" y="0"/>
                    <a:pt x="673" y="0"/>
                  </a:cubicBezTo>
                  <a:cubicBezTo>
                    <a:pt x="688" y="0"/>
                    <a:pt x="709" y="15"/>
                    <a:pt x="709" y="32"/>
                  </a:cubicBezTo>
                </a:path>
              </a:pathLst>
            </a:custGeom>
            <a:solidFill>
              <a:srgbClr val="5871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5" name="Freeform 69">
              <a:extLst>
                <a:ext uri="{FF2B5EF4-FFF2-40B4-BE49-F238E27FC236}">
                  <a16:creationId xmlns:a16="http://schemas.microsoft.com/office/drawing/2014/main" id="{C9E9554D-E7F0-4434-A500-29AC60401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4903" y="8836733"/>
              <a:ext cx="405938" cy="88386"/>
            </a:xfrm>
            <a:custGeom>
              <a:avLst/>
              <a:gdLst>
                <a:gd name="T0" fmla="*/ 709 w 715"/>
                <a:gd name="T1" fmla="*/ 36 h 156"/>
                <a:gd name="T2" fmla="*/ 709 w 715"/>
                <a:gd name="T3" fmla="*/ 36 h 156"/>
                <a:gd name="T4" fmla="*/ 678 w 715"/>
                <a:gd name="T5" fmla="*/ 72 h 156"/>
                <a:gd name="T6" fmla="*/ 41 w 715"/>
                <a:gd name="T7" fmla="*/ 155 h 156"/>
                <a:gd name="T8" fmla="*/ 5 w 715"/>
                <a:gd name="T9" fmla="*/ 124 h 156"/>
                <a:gd name="T10" fmla="*/ 37 w 715"/>
                <a:gd name="T11" fmla="*/ 83 h 156"/>
                <a:gd name="T12" fmla="*/ 673 w 715"/>
                <a:gd name="T13" fmla="*/ 5 h 156"/>
                <a:gd name="T14" fmla="*/ 709 w 715"/>
                <a:gd name="T15" fmla="*/ 3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5" h="156">
                  <a:moveTo>
                    <a:pt x="709" y="36"/>
                  </a:moveTo>
                  <a:lnTo>
                    <a:pt x="709" y="36"/>
                  </a:lnTo>
                  <a:cubicBezTo>
                    <a:pt x="714" y="52"/>
                    <a:pt x="699" y="72"/>
                    <a:pt x="678" y="72"/>
                  </a:cubicBezTo>
                  <a:cubicBezTo>
                    <a:pt x="41" y="155"/>
                    <a:pt x="41" y="155"/>
                    <a:pt x="41" y="155"/>
                  </a:cubicBezTo>
                  <a:cubicBezTo>
                    <a:pt x="26" y="155"/>
                    <a:pt x="5" y="145"/>
                    <a:pt x="5" y="124"/>
                  </a:cubicBezTo>
                  <a:cubicBezTo>
                    <a:pt x="0" y="103"/>
                    <a:pt x="16" y="88"/>
                    <a:pt x="37" y="83"/>
                  </a:cubicBezTo>
                  <a:cubicBezTo>
                    <a:pt x="673" y="5"/>
                    <a:pt x="673" y="5"/>
                    <a:pt x="673" y="5"/>
                  </a:cubicBezTo>
                  <a:cubicBezTo>
                    <a:pt x="688" y="0"/>
                    <a:pt x="709" y="16"/>
                    <a:pt x="709" y="36"/>
                  </a:cubicBezTo>
                </a:path>
              </a:pathLst>
            </a:custGeom>
            <a:solidFill>
              <a:srgbClr val="5871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6" name="Freeform 70">
              <a:extLst>
                <a:ext uri="{FF2B5EF4-FFF2-40B4-BE49-F238E27FC236}">
                  <a16:creationId xmlns:a16="http://schemas.microsoft.com/office/drawing/2014/main" id="{754E83DF-8FAF-468C-8B92-234BDE9C8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7397" y="5726880"/>
              <a:ext cx="3273689" cy="2998554"/>
            </a:xfrm>
            <a:custGeom>
              <a:avLst/>
              <a:gdLst>
                <a:gd name="T0" fmla="*/ 5728 w 5729"/>
                <a:gd name="T1" fmla="*/ 2856 h 5247"/>
                <a:gd name="T2" fmla="*/ 5728 w 5729"/>
                <a:gd name="T3" fmla="*/ 2856 h 5247"/>
                <a:gd name="T4" fmla="*/ 5138 w 5729"/>
                <a:gd name="T5" fmla="*/ 2256 h 5247"/>
                <a:gd name="T6" fmla="*/ 5376 w 5729"/>
                <a:gd name="T7" fmla="*/ 1453 h 5247"/>
                <a:gd name="T8" fmla="*/ 4558 w 5729"/>
                <a:gd name="T9" fmla="*/ 1216 h 5247"/>
                <a:gd name="T10" fmla="*/ 4351 w 5729"/>
                <a:gd name="T11" fmla="*/ 404 h 5247"/>
                <a:gd name="T12" fmla="*/ 3523 w 5729"/>
                <a:gd name="T13" fmla="*/ 600 h 5247"/>
                <a:gd name="T14" fmla="*/ 2929 w 5729"/>
                <a:gd name="T15" fmla="*/ 0 h 5247"/>
                <a:gd name="T16" fmla="*/ 2313 w 5729"/>
                <a:gd name="T17" fmla="*/ 575 h 5247"/>
                <a:gd name="T18" fmla="*/ 1490 w 5729"/>
                <a:gd name="T19" fmla="*/ 341 h 5247"/>
                <a:gd name="T20" fmla="*/ 1247 w 5729"/>
                <a:gd name="T21" fmla="*/ 1139 h 5247"/>
                <a:gd name="T22" fmla="*/ 413 w 5729"/>
                <a:gd name="T23" fmla="*/ 1340 h 5247"/>
                <a:gd name="T24" fmla="*/ 615 w 5729"/>
                <a:gd name="T25" fmla="*/ 2152 h 5247"/>
                <a:gd name="T26" fmla="*/ 0 w 5729"/>
                <a:gd name="T27" fmla="*/ 2731 h 5247"/>
                <a:gd name="T28" fmla="*/ 590 w 5729"/>
                <a:gd name="T29" fmla="*/ 3332 h 5247"/>
                <a:gd name="T30" fmla="*/ 352 w 5729"/>
                <a:gd name="T31" fmla="*/ 4139 h 5247"/>
                <a:gd name="T32" fmla="*/ 1169 w 5729"/>
                <a:gd name="T33" fmla="*/ 4372 h 5247"/>
                <a:gd name="T34" fmla="*/ 1376 w 5729"/>
                <a:gd name="T35" fmla="*/ 5184 h 5247"/>
                <a:gd name="T36" fmla="*/ 2204 w 5729"/>
                <a:gd name="T37" fmla="*/ 4987 h 5247"/>
                <a:gd name="T38" fmla="*/ 2204 w 5729"/>
                <a:gd name="T39" fmla="*/ 4993 h 5247"/>
                <a:gd name="T40" fmla="*/ 1759 w 5729"/>
                <a:gd name="T41" fmla="*/ 3859 h 5247"/>
                <a:gd name="T42" fmla="*/ 1360 w 5729"/>
                <a:gd name="T43" fmla="*/ 3141 h 5247"/>
                <a:gd name="T44" fmla="*/ 1661 w 5729"/>
                <a:gd name="T45" fmla="*/ 1852 h 5247"/>
                <a:gd name="T46" fmla="*/ 2840 w 5729"/>
                <a:gd name="T47" fmla="*/ 1309 h 5247"/>
                <a:gd name="T48" fmla="*/ 4015 w 5729"/>
                <a:gd name="T49" fmla="*/ 1852 h 5247"/>
                <a:gd name="T50" fmla="*/ 4320 w 5729"/>
                <a:gd name="T51" fmla="*/ 3141 h 5247"/>
                <a:gd name="T52" fmla="*/ 3876 w 5729"/>
                <a:gd name="T53" fmla="*/ 3907 h 5247"/>
                <a:gd name="T54" fmla="*/ 3456 w 5729"/>
                <a:gd name="T55" fmla="*/ 5008 h 5247"/>
                <a:gd name="T56" fmla="*/ 4238 w 5729"/>
                <a:gd name="T57" fmla="*/ 5246 h 5247"/>
                <a:gd name="T58" fmla="*/ 4480 w 5729"/>
                <a:gd name="T59" fmla="*/ 4450 h 5247"/>
                <a:gd name="T60" fmla="*/ 5308 w 5729"/>
                <a:gd name="T61" fmla="*/ 4248 h 5247"/>
                <a:gd name="T62" fmla="*/ 5112 w 5729"/>
                <a:gd name="T63" fmla="*/ 3441 h 5247"/>
                <a:gd name="T64" fmla="*/ 5728 w 5729"/>
                <a:gd name="T65" fmla="*/ 2856 h 5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729" h="5247">
                  <a:moveTo>
                    <a:pt x="5728" y="2856"/>
                  </a:moveTo>
                  <a:lnTo>
                    <a:pt x="5728" y="2856"/>
                  </a:lnTo>
                  <a:cubicBezTo>
                    <a:pt x="5448" y="2773"/>
                    <a:pt x="5215" y="2556"/>
                    <a:pt x="5138" y="2256"/>
                  </a:cubicBezTo>
                  <a:cubicBezTo>
                    <a:pt x="5065" y="1955"/>
                    <a:pt x="5164" y="1651"/>
                    <a:pt x="5376" y="1453"/>
                  </a:cubicBezTo>
                  <a:cubicBezTo>
                    <a:pt x="5091" y="1516"/>
                    <a:pt x="4775" y="1438"/>
                    <a:pt x="4558" y="1216"/>
                  </a:cubicBezTo>
                  <a:cubicBezTo>
                    <a:pt x="4336" y="993"/>
                    <a:pt x="4268" y="683"/>
                    <a:pt x="4351" y="404"/>
                  </a:cubicBezTo>
                  <a:cubicBezTo>
                    <a:pt x="4139" y="600"/>
                    <a:pt x="3824" y="688"/>
                    <a:pt x="3523" y="600"/>
                  </a:cubicBezTo>
                  <a:cubicBezTo>
                    <a:pt x="3218" y="517"/>
                    <a:pt x="3000" y="279"/>
                    <a:pt x="2929" y="0"/>
                  </a:cubicBezTo>
                  <a:cubicBezTo>
                    <a:pt x="2846" y="274"/>
                    <a:pt x="2617" y="502"/>
                    <a:pt x="2313" y="575"/>
                  </a:cubicBezTo>
                  <a:cubicBezTo>
                    <a:pt x="2002" y="647"/>
                    <a:pt x="1691" y="548"/>
                    <a:pt x="1490" y="341"/>
                  </a:cubicBezTo>
                  <a:cubicBezTo>
                    <a:pt x="1557" y="621"/>
                    <a:pt x="1474" y="926"/>
                    <a:pt x="1247" y="1139"/>
                  </a:cubicBezTo>
                  <a:cubicBezTo>
                    <a:pt x="1019" y="1355"/>
                    <a:pt x="698" y="1422"/>
                    <a:pt x="413" y="1340"/>
                  </a:cubicBezTo>
                  <a:cubicBezTo>
                    <a:pt x="615" y="1552"/>
                    <a:pt x="704" y="1857"/>
                    <a:pt x="615" y="2152"/>
                  </a:cubicBezTo>
                  <a:cubicBezTo>
                    <a:pt x="527" y="2448"/>
                    <a:pt x="284" y="2659"/>
                    <a:pt x="0" y="2731"/>
                  </a:cubicBezTo>
                  <a:cubicBezTo>
                    <a:pt x="279" y="2814"/>
                    <a:pt x="512" y="3037"/>
                    <a:pt x="590" y="3332"/>
                  </a:cubicBezTo>
                  <a:cubicBezTo>
                    <a:pt x="662" y="3632"/>
                    <a:pt x="564" y="3937"/>
                    <a:pt x="352" y="4139"/>
                  </a:cubicBezTo>
                  <a:cubicBezTo>
                    <a:pt x="636" y="4072"/>
                    <a:pt x="952" y="4149"/>
                    <a:pt x="1169" y="4372"/>
                  </a:cubicBezTo>
                  <a:cubicBezTo>
                    <a:pt x="1387" y="4594"/>
                    <a:pt x="1454" y="4910"/>
                    <a:pt x="1376" y="5184"/>
                  </a:cubicBezTo>
                  <a:cubicBezTo>
                    <a:pt x="1588" y="4987"/>
                    <a:pt x="1899" y="4904"/>
                    <a:pt x="2204" y="4987"/>
                  </a:cubicBezTo>
                  <a:lnTo>
                    <a:pt x="2204" y="4993"/>
                  </a:lnTo>
                  <a:cubicBezTo>
                    <a:pt x="2178" y="4713"/>
                    <a:pt x="2084" y="4196"/>
                    <a:pt x="1759" y="3859"/>
                  </a:cubicBezTo>
                  <a:cubicBezTo>
                    <a:pt x="1557" y="3658"/>
                    <a:pt x="1422" y="3410"/>
                    <a:pt x="1360" y="3141"/>
                  </a:cubicBezTo>
                  <a:cubicBezTo>
                    <a:pt x="1257" y="2685"/>
                    <a:pt x="1371" y="2204"/>
                    <a:pt x="1661" y="1852"/>
                  </a:cubicBezTo>
                  <a:cubicBezTo>
                    <a:pt x="1951" y="1505"/>
                    <a:pt x="2365" y="1309"/>
                    <a:pt x="2840" y="1309"/>
                  </a:cubicBezTo>
                  <a:cubicBezTo>
                    <a:pt x="3311" y="1309"/>
                    <a:pt x="3730" y="1505"/>
                    <a:pt x="4015" y="1852"/>
                  </a:cubicBezTo>
                  <a:cubicBezTo>
                    <a:pt x="4309" y="2204"/>
                    <a:pt x="4423" y="2685"/>
                    <a:pt x="4320" y="3141"/>
                  </a:cubicBezTo>
                  <a:cubicBezTo>
                    <a:pt x="4258" y="3410"/>
                    <a:pt x="4108" y="3668"/>
                    <a:pt x="3876" y="3907"/>
                  </a:cubicBezTo>
                  <a:cubicBezTo>
                    <a:pt x="3523" y="4258"/>
                    <a:pt x="3466" y="4755"/>
                    <a:pt x="3456" y="5008"/>
                  </a:cubicBezTo>
                  <a:cubicBezTo>
                    <a:pt x="3751" y="4952"/>
                    <a:pt x="4041" y="5050"/>
                    <a:pt x="4238" y="5246"/>
                  </a:cubicBezTo>
                  <a:cubicBezTo>
                    <a:pt x="4170" y="4972"/>
                    <a:pt x="4253" y="4662"/>
                    <a:pt x="4480" y="4450"/>
                  </a:cubicBezTo>
                  <a:cubicBezTo>
                    <a:pt x="4708" y="4238"/>
                    <a:pt x="5023" y="4170"/>
                    <a:pt x="5308" y="4248"/>
                  </a:cubicBezTo>
                  <a:cubicBezTo>
                    <a:pt x="5106" y="4040"/>
                    <a:pt x="5023" y="3736"/>
                    <a:pt x="5112" y="3441"/>
                  </a:cubicBezTo>
                  <a:cubicBezTo>
                    <a:pt x="5200" y="3141"/>
                    <a:pt x="5437" y="2928"/>
                    <a:pt x="5728" y="2856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7" name="Freeform 71">
              <a:extLst>
                <a:ext uri="{FF2B5EF4-FFF2-40B4-BE49-F238E27FC236}">
                  <a16:creationId xmlns:a16="http://schemas.microsoft.com/office/drawing/2014/main" id="{DD68B0F9-F1CC-498D-AE07-254082BC7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7397" y="5723608"/>
              <a:ext cx="3273689" cy="3005101"/>
            </a:xfrm>
            <a:custGeom>
              <a:avLst/>
              <a:gdLst>
                <a:gd name="T0" fmla="*/ 5728 w 5729"/>
                <a:gd name="T1" fmla="*/ 2862 h 5259"/>
                <a:gd name="T2" fmla="*/ 5376 w 5729"/>
                <a:gd name="T3" fmla="*/ 1459 h 5259"/>
                <a:gd name="T4" fmla="*/ 5179 w 5729"/>
                <a:gd name="T5" fmla="*/ 1480 h 5259"/>
                <a:gd name="T6" fmla="*/ 4351 w 5729"/>
                <a:gd name="T7" fmla="*/ 410 h 5259"/>
                <a:gd name="T8" fmla="*/ 3761 w 5729"/>
                <a:gd name="T9" fmla="*/ 637 h 5259"/>
                <a:gd name="T10" fmla="*/ 2929 w 5729"/>
                <a:gd name="T11" fmla="*/ 0 h 5259"/>
                <a:gd name="T12" fmla="*/ 2105 w 5729"/>
                <a:gd name="T13" fmla="*/ 601 h 5259"/>
                <a:gd name="T14" fmla="*/ 1485 w 5729"/>
                <a:gd name="T15" fmla="*/ 347 h 5259"/>
                <a:gd name="T16" fmla="*/ 652 w 5729"/>
                <a:gd name="T17" fmla="*/ 1377 h 5259"/>
                <a:gd name="T18" fmla="*/ 413 w 5729"/>
                <a:gd name="T19" fmla="*/ 1346 h 5259"/>
                <a:gd name="T20" fmla="*/ 0 w 5729"/>
                <a:gd name="T21" fmla="*/ 2737 h 5259"/>
                <a:gd name="T22" fmla="*/ 590 w 5729"/>
                <a:gd name="T23" fmla="*/ 3338 h 5259"/>
                <a:gd name="T24" fmla="*/ 346 w 5729"/>
                <a:gd name="T25" fmla="*/ 4145 h 5259"/>
                <a:gd name="T26" fmla="*/ 1169 w 5729"/>
                <a:gd name="T27" fmla="*/ 4378 h 5259"/>
                <a:gd name="T28" fmla="*/ 1376 w 5729"/>
                <a:gd name="T29" fmla="*/ 5190 h 5259"/>
                <a:gd name="T30" fmla="*/ 2204 w 5729"/>
                <a:gd name="T31" fmla="*/ 4993 h 5259"/>
                <a:gd name="T32" fmla="*/ 2204 w 5729"/>
                <a:gd name="T33" fmla="*/ 4999 h 5259"/>
                <a:gd name="T34" fmla="*/ 2209 w 5729"/>
                <a:gd name="T35" fmla="*/ 4999 h 5259"/>
                <a:gd name="T36" fmla="*/ 1324 w 5729"/>
                <a:gd name="T37" fmla="*/ 2810 h 5259"/>
                <a:gd name="T38" fmla="*/ 4015 w 5729"/>
                <a:gd name="T39" fmla="*/ 1858 h 5259"/>
                <a:gd name="T40" fmla="*/ 3876 w 5729"/>
                <a:gd name="T41" fmla="*/ 3913 h 5259"/>
                <a:gd name="T42" fmla="*/ 3456 w 5729"/>
                <a:gd name="T43" fmla="*/ 5014 h 5259"/>
                <a:gd name="T44" fmla="*/ 4238 w 5729"/>
                <a:gd name="T45" fmla="*/ 5258 h 5259"/>
                <a:gd name="T46" fmla="*/ 4480 w 5729"/>
                <a:gd name="T47" fmla="*/ 4456 h 5259"/>
                <a:gd name="T48" fmla="*/ 5314 w 5729"/>
                <a:gd name="T49" fmla="*/ 4254 h 5259"/>
                <a:gd name="T50" fmla="*/ 5112 w 5729"/>
                <a:gd name="T51" fmla="*/ 3447 h 5259"/>
                <a:gd name="T52" fmla="*/ 5728 w 5729"/>
                <a:gd name="T53" fmla="*/ 2862 h 5259"/>
                <a:gd name="T54" fmla="*/ 5112 w 5729"/>
                <a:gd name="T55" fmla="*/ 3447 h 5259"/>
                <a:gd name="T56" fmla="*/ 5308 w 5729"/>
                <a:gd name="T57" fmla="*/ 4254 h 5259"/>
                <a:gd name="T58" fmla="*/ 4480 w 5729"/>
                <a:gd name="T59" fmla="*/ 4456 h 5259"/>
                <a:gd name="T60" fmla="*/ 4238 w 5729"/>
                <a:gd name="T61" fmla="*/ 5252 h 5259"/>
                <a:gd name="T62" fmla="*/ 3456 w 5729"/>
                <a:gd name="T63" fmla="*/ 5014 h 5259"/>
                <a:gd name="T64" fmla="*/ 3876 w 5729"/>
                <a:gd name="T65" fmla="*/ 3913 h 5259"/>
                <a:gd name="T66" fmla="*/ 4015 w 5729"/>
                <a:gd name="T67" fmla="*/ 1858 h 5259"/>
                <a:gd name="T68" fmla="*/ 1324 w 5729"/>
                <a:gd name="T69" fmla="*/ 2810 h 5259"/>
                <a:gd name="T70" fmla="*/ 2204 w 5729"/>
                <a:gd name="T71" fmla="*/ 4999 h 5259"/>
                <a:gd name="T72" fmla="*/ 2204 w 5729"/>
                <a:gd name="T73" fmla="*/ 4993 h 5259"/>
                <a:gd name="T74" fmla="*/ 2204 w 5729"/>
                <a:gd name="T75" fmla="*/ 4993 h 5259"/>
                <a:gd name="T76" fmla="*/ 1376 w 5729"/>
                <a:gd name="T77" fmla="*/ 5190 h 5259"/>
                <a:gd name="T78" fmla="*/ 1169 w 5729"/>
                <a:gd name="T79" fmla="*/ 4378 h 5259"/>
                <a:gd name="T80" fmla="*/ 352 w 5729"/>
                <a:gd name="T81" fmla="*/ 4145 h 5259"/>
                <a:gd name="T82" fmla="*/ 590 w 5729"/>
                <a:gd name="T83" fmla="*/ 3338 h 5259"/>
                <a:gd name="T84" fmla="*/ 0 w 5729"/>
                <a:gd name="T85" fmla="*/ 2737 h 5259"/>
                <a:gd name="T86" fmla="*/ 419 w 5729"/>
                <a:gd name="T87" fmla="*/ 1346 h 5259"/>
                <a:gd name="T88" fmla="*/ 652 w 5729"/>
                <a:gd name="T89" fmla="*/ 1382 h 5259"/>
                <a:gd name="T90" fmla="*/ 1490 w 5729"/>
                <a:gd name="T91" fmla="*/ 347 h 5259"/>
                <a:gd name="T92" fmla="*/ 2105 w 5729"/>
                <a:gd name="T93" fmla="*/ 606 h 5259"/>
                <a:gd name="T94" fmla="*/ 2929 w 5729"/>
                <a:gd name="T95" fmla="*/ 6 h 5259"/>
                <a:gd name="T96" fmla="*/ 3761 w 5729"/>
                <a:gd name="T97" fmla="*/ 643 h 5259"/>
                <a:gd name="T98" fmla="*/ 4351 w 5729"/>
                <a:gd name="T99" fmla="*/ 410 h 5259"/>
                <a:gd name="T100" fmla="*/ 5179 w 5729"/>
                <a:gd name="T101" fmla="*/ 1480 h 5259"/>
                <a:gd name="T102" fmla="*/ 5376 w 5729"/>
                <a:gd name="T103" fmla="*/ 1455 h 5259"/>
                <a:gd name="T104" fmla="*/ 5728 w 5729"/>
                <a:gd name="T105" fmla="*/ 2867 h 5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29" h="5259">
                  <a:moveTo>
                    <a:pt x="5728" y="2862"/>
                  </a:moveTo>
                  <a:lnTo>
                    <a:pt x="5728" y="2862"/>
                  </a:lnTo>
                  <a:lnTo>
                    <a:pt x="5728" y="2862"/>
                  </a:lnTo>
                  <a:cubicBezTo>
                    <a:pt x="5448" y="2779"/>
                    <a:pt x="5215" y="2562"/>
                    <a:pt x="5138" y="2262"/>
                  </a:cubicBezTo>
                  <a:cubicBezTo>
                    <a:pt x="5122" y="2194"/>
                    <a:pt x="5112" y="2127"/>
                    <a:pt x="5112" y="2060"/>
                  </a:cubicBezTo>
                  <a:cubicBezTo>
                    <a:pt x="5112" y="1832"/>
                    <a:pt x="5210" y="1615"/>
                    <a:pt x="5376" y="1459"/>
                  </a:cubicBezTo>
                  <a:cubicBezTo>
                    <a:pt x="5376" y="1455"/>
                    <a:pt x="5376" y="1455"/>
                    <a:pt x="5376" y="1455"/>
                  </a:cubicBezTo>
                  <a:lnTo>
                    <a:pt x="5376" y="1455"/>
                  </a:lnTo>
                  <a:cubicBezTo>
                    <a:pt x="5308" y="1470"/>
                    <a:pt x="5241" y="1480"/>
                    <a:pt x="5179" y="1480"/>
                  </a:cubicBezTo>
                  <a:cubicBezTo>
                    <a:pt x="4952" y="1480"/>
                    <a:pt x="4729" y="1393"/>
                    <a:pt x="4558" y="1222"/>
                  </a:cubicBezTo>
                  <a:cubicBezTo>
                    <a:pt x="4398" y="1062"/>
                    <a:pt x="4320" y="849"/>
                    <a:pt x="4320" y="643"/>
                  </a:cubicBezTo>
                  <a:cubicBezTo>
                    <a:pt x="4320" y="564"/>
                    <a:pt x="4330" y="487"/>
                    <a:pt x="4351" y="410"/>
                  </a:cubicBezTo>
                  <a:lnTo>
                    <a:pt x="4351" y="410"/>
                  </a:lnTo>
                  <a:lnTo>
                    <a:pt x="4351" y="410"/>
                  </a:lnTo>
                  <a:cubicBezTo>
                    <a:pt x="4191" y="554"/>
                    <a:pt x="3984" y="637"/>
                    <a:pt x="3761" y="637"/>
                  </a:cubicBezTo>
                  <a:cubicBezTo>
                    <a:pt x="3684" y="637"/>
                    <a:pt x="3601" y="627"/>
                    <a:pt x="3523" y="606"/>
                  </a:cubicBezTo>
                  <a:cubicBezTo>
                    <a:pt x="3218" y="523"/>
                    <a:pt x="3000" y="285"/>
                    <a:pt x="2929" y="6"/>
                  </a:cubicBezTo>
                  <a:cubicBezTo>
                    <a:pt x="2929" y="0"/>
                    <a:pt x="2929" y="0"/>
                    <a:pt x="2929" y="0"/>
                  </a:cubicBezTo>
                  <a:cubicBezTo>
                    <a:pt x="2929" y="6"/>
                    <a:pt x="2929" y="6"/>
                    <a:pt x="2929" y="6"/>
                  </a:cubicBezTo>
                  <a:cubicBezTo>
                    <a:pt x="2840" y="280"/>
                    <a:pt x="2617" y="502"/>
                    <a:pt x="2313" y="581"/>
                  </a:cubicBezTo>
                  <a:cubicBezTo>
                    <a:pt x="2240" y="595"/>
                    <a:pt x="2173" y="601"/>
                    <a:pt x="2105" y="601"/>
                  </a:cubicBezTo>
                  <a:cubicBezTo>
                    <a:pt x="1868" y="601"/>
                    <a:pt x="1651" y="508"/>
                    <a:pt x="1490" y="347"/>
                  </a:cubicBezTo>
                  <a:cubicBezTo>
                    <a:pt x="1485" y="342"/>
                    <a:pt x="1485" y="342"/>
                    <a:pt x="1485" y="342"/>
                  </a:cubicBezTo>
                  <a:cubicBezTo>
                    <a:pt x="1485" y="347"/>
                    <a:pt x="1485" y="347"/>
                    <a:pt x="1485" y="347"/>
                  </a:cubicBezTo>
                  <a:cubicBezTo>
                    <a:pt x="1500" y="410"/>
                    <a:pt x="1510" y="477"/>
                    <a:pt x="1510" y="539"/>
                  </a:cubicBezTo>
                  <a:cubicBezTo>
                    <a:pt x="1510" y="762"/>
                    <a:pt x="1422" y="978"/>
                    <a:pt x="1247" y="1145"/>
                  </a:cubicBezTo>
                  <a:cubicBezTo>
                    <a:pt x="1081" y="1299"/>
                    <a:pt x="869" y="1377"/>
                    <a:pt x="652" y="1377"/>
                  </a:cubicBezTo>
                  <a:cubicBezTo>
                    <a:pt x="574" y="1377"/>
                    <a:pt x="496" y="1367"/>
                    <a:pt x="419" y="1346"/>
                  </a:cubicBezTo>
                  <a:cubicBezTo>
                    <a:pt x="413" y="1346"/>
                    <a:pt x="413" y="1346"/>
                    <a:pt x="413" y="1346"/>
                  </a:cubicBezTo>
                  <a:lnTo>
                    <a:pt x="413" y="1346"/>
                  </a:lnTo>
                  <a:cubicBezTo>
                    <a:pt x="564" y="1501"/>
                    <a:pt x="652" y="1708"/>
                    <a:pt x="652" y="1925"/>
                  </a:cubicBezTo>
                  <a:cubicBezTo>
                    <a:pt x="652" y="1998"/>
                    <a:pt x="641" y="2081"/>
                    <a:pt x="615" y="2158"/>
                  </a:cubicBezTo>
                  <a:cubicBezTo>
                    <a:pt x="527" y="2454"/>
                    <a:pt x="284" y="2665"/>
                    <a:pt x="0" y="2737"/>
                  </a:cubicBezTo>
                  <a:lnTo>
                    <a:pt x="0" y="2737"/>
                  </a:lnTo>
                  <a:lnTo>
                    <a:pt x="0" y="2737"/>
                  </a:lnTo>
                  <a:cubicBezTo>
                    <a:pt x="279" y="2820"/>
                    <a:pt x="512" y="3043"/>
                    <a:pt x="590" y="3338"/>
                  </a:cubicBezTo>
                  <a:cubicBezTo>
                    <a:pt x="605" y="3405"/>
                    <a:pt x="610" y="3472"/>
                    <a:pt x="610" y="3540"/>
                  </a:cubicBezTo>
                  <a:cubicBezTo>
                    <a:pt x="610" y="3772"/>
                    <a:pt x="517" y="3990"/>
                    <a:pt x="352" y="4145"/>
                  </a:cubicBezTo>
                  <a:cubicBezTo>
                    <a:pt x="346" y="4145"/>
                    <a:pt x="346" y="4145"/>
                    <a:pt x="346" y="4145"/>
                  </a:cubicBezTo>
                  <a:cubicBezTo>
                    <a:pt x="352" y="4145"/>
                    <a:pt x="352" y="4145"/>
                    <a:pt x="352" y="4145"/>
                  </a:cubicBezTo>
                  <a:cubicBezTo>
                    <a:pt x="419" y="4129"/>
                    <a:pt x="486" y="4125"/>
                    <a:pt x="554" y="4125"/>
                  </a:cubicBezTo>
                  <a:cubicBezTo>
                    <a:pt x="775" y="4125"/>
                    <a:pt x="998" y="4207"/>
                    <a:pt x="1169" y="4378"/>
                  </a:cubicBezTo>
                  <a:cubicBezTo>
                    <a:pt x="1329" y="4544"/>
                    <a:pt x="1407" y="4750"/>
                    <a:pt x="1407" y="4962"/>
                  </a:cubicBezTo>
                  <a:cubicBezTo>
                    <a:pt x="1407" y="5040"/>
                    <a:pt x="1397" y="5118"/>
                    <a:pt x="1376" y="5190"/>
                  </a:cubicBezTo>
                  <a:lnTo>
                    <a:pt x="1376" y="5190"/>
                  </a:lnTo>
                  <a:lnTo>
                    <a:pt x="1376" y="5190"/>
                  </a:lnTo>
                  <a:cubicBezTo>
                    <a:pt x="1531" y="5045"/>
                    <a:pt x="1743" y="4962"/>
                    <a:pt x="1966" y="4962"/>
                  </a:cubicBezTo>
                  <a:cubicBezTo>
                    <a:pt x="2043" y="4962"/>
                    <a:pt x="2126" y="4973"/>
                    <a:pt x="2204" y="4993"/>
                  </a:cubicBezTo>
                  <a:lnTo>
                    <a:pt x="2204" y="4993"/>
                  </a:lnTo>
                  <a:lnTo>
                    <a:pt x="2204" y="4993"/>
                  </a:lnTo>
                  <a:cubicBezTo>
                    <a:pt x="2204" y="4999"/>
                    <a:pt x="2204" y="4999"/>
                    <a:pt x="2204" y="4999"/>
                  </a:cubicBezTo>
                  <a:lnTo>
                    <a:pt x="2204" y="4999"/>
                  </a:lnTo>
                  <a:cubicBezTo>
                    <a:pt x="2209" y="4999"/>
                    <a:pt x="2209" y="4999"/>
                    <a:pt x="2209" y="4999"/>
                  </a:cubicBezTo>
                  <a:lnTo>
                    <a:pt x="2209" y="4999"/>
                  </a:lnTo>
                  <a:cubicBezTo>
                    <a:pt x="2178" y="4719"/>
                    <a:pt x="2084" y="4202"/>
                    <a:pt x="1759" y="3865"/>
                  </a:cubicBezTo>
                  <a:cubicBezTo>
                    <a:pt x="1557" y="3664"/>
                    <a:pt x="1422" y="3416"/>
                    <a:pt x="1360" y="3147"/>
                  </a:cubicBezTo>
                  <a:cubicBezTo>
                    <a:pt x="1335" y="3033"/>
                    <a:pt x="1324" y="2924"/>
                    <a:pt x="1324" y="2810"/>
                  </a:cubicBezTo>
                  <a:cubicBezTo>
                    <a:pt x="1324" y="2469"/>
                    <a:pt x="1443" y="2127"/>
                    <a:pt x="1661" y="1858"/>
                  </a:cubicBezTo>
                  <a:cubicBezTo>
                    <a:pt x="1951" y="1511"/>
                    <a:pt x="2365" y="1320"/>
                    <a:pt x="2840" y="1320"/>
                  </a:cubicBezTo>
                  <a:cubicBezTo>
                    <a:pt x="3311" y="1320"/>
                    <a:pt x="3730" y="1511"/>
                    <a:pt x="4015" y="1858"/>
                  </a:cubicBezTo>
                  <a:cubicBezTo>
                    <a:pt x="4238" y="2127"/>
                    <a:pt x="4357" y="2469"/>
                    <a:pt x="4357" y="2810"/>
                  </a:cubicBezTo>
                  <a:cubicBezTo>
                    <a:pt x="4357" y="2924"/>
                    <a:pt x="4340" y="3033"/>
                    <a:pt x="4320" y="3147"/>
                  </a:cubicBezTo>
                  <a:cubicBezTo>
                    <a:pt x="4258" y="3416"/>
                    <a:pt x="4108" y="3674"/>
                    <a:pt x="3876" y="3913"/>
                  </a:cubicBezTo>
                  <a:cubicBezTo>
                    <a:pt x="3523" y="4264"/>
                    <a:pt x="3466" y="4761"/>
                    <a:pt x="3456" y="5014"/>
                  </a:cubicBezTo>
                  <a:lnTo>
                    <a:pt x="3456" y="5014"/>
                  </a:lnTo>
                  <a:lnTo>
                    <a:pt x="3456" y="5014"/>
                  </a:lnTo>
                  <a:cubicBezTo>
                    <a:pt x="3513" y="5004"/>
                    <a:pt x="3570" y="4999"/>
                    <a:pt x="3627" y="4999"/>
                  </a:cubicBezTo>
                  <a:cubicBezTo>
                    <a:pt x="3860" y="4999"/>
                    <a:pt x="4077" y="5097"/>
                    <a:pt x="4238" y="5252"/>
                  </a:cubicBezTo>
                  <a:cubicBezTo>
                    <a:pt x="4238" y="5258"/>
                    <a:pt x="4238" y="5258"/>
                    <a:pt x="4238" y="5258"/>
                  </a:cubicBezTo>
                  <a:cubicBezTo>
                    <a:pt x="4238" y="5252"/>
                    <a:pt x="4238" y="5252"/>
                    <a:pt x="4238" y="5252"/>
                  </a:cubicBezTo>
                  <a:cubicBezTo>
                    <a:pt x="4222" y="5190"/>
                    <a:pt x="4217" y="5123"/>
                    <a:pt x="4217" y="5056"/>
                  </a:cubicBezTo>
                  <a:cubicBezTo>
                    <a:pt x="4217" y="4839"/>
                    <a:pt x="4305" y="4621"/>
                    <a:pt x="4480" y="4456"/>
                  </a:cubicBezTo>
                  <a:cubicBezTo>
                    <a:pt x="4646" y="4300"/>
                    <a:pt x="4858" y="4223"/>
                    <a:pt x="5075" y="4223"/>
                  </a:cubicBezTo>
                  <a:cubicBezTo>
                    <a:pt x="5153" y="4223"/>
                    <a:pt x="5231" y="4233"/>
                    <a:pt x="5308" y="4254"/>
                  </a:cubicBezTo>
                  <a:cubicBezTo>
                    <a:pt x="5314" y="4254"/>
                    <a:pt x="5314" y="4254"/>
                    <a:pt x="5314" y="4254"/>
                  </a:cubicBezTo>
                  <a:cubicBezTo>
                    <a:pt x="5308" y="4254"/>
                    <a:pt x="5308" y="4254"/>
                    <a:pt x="5308" y="4254"/>
                  </a:cubicBezTo>
                  <a:cubicBezTo>
                    <a:pt x="5164" y="4098"/>
                    <a:pt x="5075" y="3897"/>
                    <a:pt x="5075" y="3680"/>
                  </a:cubicBezTo>
                  <a:cubicBezTo>
                    <a:pt x="5075" y="3601"/>
                    <a:pt x="5086" y="3524"/>
                    <a:pt x="5112" y="3447"/>
                  </a:cubicBezTo>
                  <a:cubicBezTo>
                    <a:pt x="5200" y="3147"/>
                    <a:pt x="5437" y="2934"/>
                    <a:pt x="5728" y="2867"/>
                  </a:cubicBezTo>
                  <a:cubicBezTo>
                    <a:pt x="5728" y="2862"/>
                    <a:pt x="5728" y="2862"/>
                    <a:pt x="5728" y="2862"/>
                  </a:cubicBezTo>
                  <a:lnTo>
                    <a:pt x="5728" y="2862"/>
                  </a:lnTo>
                  <a:lnTo>
                    <a:pt x="5728" y="2862"/>
                  </a:lnTo>
                  <a:lnTo>
                    <a:pt x="5728" y="2862"/>
                  </a:lnTo>
                  <a:cubicBezTo>
                    <a:pt x="5437" y="2934"/>
                    <a:pt x="5200" y="3147"/>
                    <a:pt x="5112" y="3447"/>
                  </a:cubicBezTo>
                  <a:cubicBezTo>
                    <a:pt x="5086" y="3524"/>
                    <a:pt x="5075" y="3601"/>
                    <a:pt x="5075" y="3680"/>
                  </a:cubicBezTo>
                  <a:cubicBezTo>
                    <a:pt x="5075" y="3897"/>
                    <a:pt x="5164" y="4098"/>
                    <a:pt x="5308" y="4254"/>
                  </a:cubicBezTo>
                  <a:lnTo>
                    <a:pt x="5308" y="4254"/>
                  </a:lnTo>
                  <a:lnTo>
                    <a:pt x="5308" y="4254"/>
                  </a:lnTo>
                  <a:cubicBezTo>
                    <a:pt x="5235" y="4233"/>
                    <a:pt x="5153" y="4223"/>
                    <a:pt x="5075" y="4223"/>
                  </a:cubicBezTo>
                  <a:cubicBezTo>
                    <a:pt x="4858" y="4223"/>
                    <a:pt x="4646" y="4300"/>
                    <a:pt x="4480" y="4456"/>
                  </a:cubicBezTo>
                  <a:cubicBezTo>
                    <a:pt x="4305" y="4621"/>
                    <a:pt x="4217" y="4839"/>
                    <a:pt x="4217" y="5056"/>
                  </a:cubicBezTo>
                  <a:cubicBezTo>
                    <a:pt x="4217" y="5123"/>
                    <a:pt x="4222" y="5190"/>
                    <a:pt x="4238" y="5252"/>
                  </a:cubicBezTo>
                  <a:lnTo>
                    <a:pt x="4238" y="5252"/>
                  </a:lnTo>
                  <a:lnTo>
                    <a:pt x="4238" y="5252"/>
                  </a:lnTo>
                  <a:cubicBezTo>
                    <a:pt x="4082" y="5092"/>
                    <a:pt x="3860" y="4999"/>
                    <a:pt x="3627" y="4999"/>
                  </a:cubicBezTo>
                  <a:cubicBezTo>
                    <a:pt x="3570" y="4999"/>
                    <a:pt x="3513" y="5004"/>
                    <a:pt x="3456" y="5014"/>
                  </a:cubicBezTo>
                  <a:lnTo>
                    <a:pt x="3456" y="5014"/>
                  </a:lnTo>
                  <a:cubicBezTo>
                    <a:pt x="3462" y="5014"/>
                    <a:pt x="3462" y="5014"/>
                    <a:pt x="3462" y="5014"/>
                  </a:cubicBezTo>
                  <a:cubicBezTo>
                    <a:pt x="3466" y="4761"/>
                    <a:pt x="3523" y="4264"/>
                    <a:pt x="3876" y="3913"/>
                  </a:cubicBezTo>
                  <a:cubicBezTo>
                    <a:pt x="4108" y="3674"/>
                    <a:pt x="4258" y="3416"/>
                    <a:pt x="4320" y="3147"/>
                  </a:cubicBezTo>
                  <a:cubicBezTo>
                    <a:pt x="4346" y="3033"/>
                    <a:pt x="4357" y="2924"/>
                    <a:pt x="4357" y="2810"/>
                  </a:cubicBezTo>
                  <a:cubicBezTo>
                    <a:pt x="4357" y="2469"/>
                    <a:pt x="4238" y="2127"/>
                    <a:pt x="4015" y="1858"/>
                  </a:cubicBezTo>
                  <a:cubicBezTo>
                    <a:pt x="3730" y="1511"/>
                    <a:pt x="3311" y="1315"/>
                    <a:pt x="2840" y="1315"/>
                  </a:cubicBezTo>
                  <a:cubicBezTo>
                    <a:pt x="2365" y="1315"/>
                    <a:pt x="1951" y="1511"/>
                    <a:pt x="1661" y="1858"/>
                  </a:cubicBezTo>
                  <a:cubicBezTo>
                    <a:pt x="1443" y="2127"/>
                    <a:pt x="1324" y="2469"/>
                    <a:pt x="1324" y="2810"/>
                  </a:cubicBezTo>
                  <a:cubicBezTo>
                    <a:pt x="1324" y="2924"/>
                    <a:pt x="1335" y="3033"/>
                    <a:pt x="1360" y="3147"/>
                  </a:cubicBezTo>
                  <a:cubicBezTo>
                    <a:pt x="1422" y="3416"/>
                    <a:pt x="1557" y="3664"/>
                    <a:pt x="1753" y="3865"/>
                  </a:cubicBezTo>
                  <a:cubicBezTo>
                    <a:pt x="2084" y="4202"/>
                    <a:pt x="2178" y="4719"/>
                    <a:pt x="2204" y="4999"/>
                  </a:cubicBezTo>
                  <a:lnTo>
                    <a:pt x="2204" y="4999"/>
                  </a:lnTo>
                  <a:lnTo>
                    <a:pt x="2204" y="4999"/>
                  </a:lnTo>
                  <a:cubicBezTo>
                    <a:pt x="2204" y="4993"/>
                    <a:pt x="2204" y="4993"/>
                    <a:pt x="2204" y="4993"/>
                  </a:cubicBezTo>
                  <a:lnTo>
                    <a:pt x="2204" y="4993"/>
                  </a:lnTo>
                  <a:lnTo>
                    <a:pt x="2204" y="4993"/>
                  </a:lnTo>
                  <a:lnTo>
                    <a:pt x="2204" y="4993"/>
                  </a:lnTo>
                  <a:cubicBezTo>
                    <a:pt x="2126" y="4973"/>
                    <a:pt x="2043" y="4962"/>
                    <a:pt x="1966" y="4962"/>
                  </a:cubicBezTo>
                  <a:cubicBezTo>
                    <a:pt x="1743" y="4962"/>
                    <a:pt x="1531" y="5045"/>
                    <a:pt x="1376" y="5190"/>
                  </a:cubicBezTo>
                  <a:lnTo>
                    <a:pt x="1376" y="5190"/>
                  </a:lnTo>
                  <a:lnTo>
                    <a:pt x="1376" y="5190"/>
                  </a:lnTo>
                  <a:cubicBezTo>
                    <a:pt x="1397" y="5118"/>
                    <a:pt x="1407" y="5040"/>
                    <a:pt x="1407" y="4962"/>
                  </a:cubicBezTo>
                  <a:cubicBezTo>
                    <a:pt x="1407" y="4750"/>
                    <a:pt x="1329" y="4544"/>
                    <a:pt x="1169" y="4378"/>
                  </a:cubicBezTo>
                  <a:cubicBezTo>
                    <a:pt x="998" y="4207"/>
                    <a:pt x="775" y="4119"/>
                    <a:pt x="554" y="4119"/>
                  </a:cubicBezTo>
                  <a:cubicBezTo>
                    <a:pt x="486" y="4119"/>
                    <a:pt x="419" y="4129"/>
                    <a:pt x="352" y="4145"/>
                  </a:cubicBezTo>
                  <a:lnTo>
                    <a:pt x="352" y="4145"/>
                  </a:lnTo>
                  <a:lnTo>
                    <a:pt x="352" y="4145"/>
                  </a:lnTo>
                  <a:cubicBezTo>
                    <a:pt x="517" y="3990"/>
                    <a:pt x="615" y="3772"/>
                    <a:pt x="615" y="3540"/>
                  </a:cubicBezTo>
                  <a:cubicBezTo>
                    <a:pt x="615" y="3472"/>
                    <a:pt x="605" y="3405"/>
                    <a:pt x="590" y="3338"/>
                  </a:cubicBezTo>
                  <a:cubicBezTo>
                    <a:pt x="512" y="3043"/>
                    <a:pt x="279" y="2820"/>
                    <a:pt x="0" y="2737"/>
                  </a:cubicBezTo>
                  <a:lnTo>
                    <a:pt x="0" y="2737"/>
                  </a:lnTo>
                  <a:lnTo>
                    <a:pt x="0" y="2737"/>
                  </a:lnTo>
                  <a:cubicBezTo>
                    <a:pt x="290" y="2665"/>
                    <a:pt x="527" y="2454"/>
                    <a:pt x="615" y="2158"/>
                  </a:cubicBezTo>
                  <a:cubicBezTo>
                    <a:pt x="641" y="2081"/>
                    <a:pt x="652" y="1998"/>
                    <a:pt x="652" y="1925"/>
                  </a:cubicBezTo>
                  <a:cubicBezTo>
                    <a:pt x="652" y="1708"/>
                    <a:pt x="564" y="1501"/>
                    <a:pt x="419" y="1346"/>
                  </a:cubicBezTo>
                  <a:cubicBezTo>
                    <a:pt x="413" y="1346"/>
                    <a:pt x="413" y="1346"/>
                    <a:pt x="413" y="1346"/>
                  </a:cubicBezTo>
                  <a:lnTo>
                    <a:pt x="413" y="1346"/>
                  </a:lnTo>
                  <a:cubicBezTo>
                    <a:pt x="492" y="1367"/>
                    <a:pt x="574" y="1382"/>
                    <a:pt x="652" y="1382"/>
                  </a:cubicBezTo>
                  <a:cubicBezTo>
                    <a:pt x="869" y="1382"/>
                    <a:pt x="1081" y="1305"/>
                    <a:pt x="1247" y="1145"/>
                  </a:cubicBezTo>
                  <a:cubicBezTo>
                    <a:pt x="1422" y="978"/>
                    <a:pt x="1510" y="762"/>
                    <a:pt x="1510" y="539"/>
                  </a:cubicBezTo>
                  <a:cubicBezTo>
                    <a:pt x="1510" y="477"/>
                    <a:pt x="1505" y="410"/>
                    <a:pt x="1490" y="347"/>
                  </a:cubicBezTo>
                  <a:lnTo>
                    <a:pt x="1490" y="347"/>
                  </a:lnTo>
                  <a:cubicBezTo>
                    <a:pt x="1485" y="347"/>
                    <a:pt x="1485" y="347"/>
                    <a:pt x="1485" y="347"/>
                  </a:cubicBezTo>
                  <a:cubicBezTo>
                    <a:pt x="1645" y="508"/>
                    <a:pt x="1868" y="606"/>
                    <a:pt x="2105" y="606"/>
                  </a:cubicBezTo>
                  <a:cubicBezTo>
                    <a:pt x="2173" y="606"/>
                    <a:pt x="2240" y="595"/>
                    <a:pt x="2313" y="581"/>
                  </a:cubicBezTo>
                  <a:cubicBezTo>
                    <a:pt x="2617" y="508"/>
                    <a:pt x="2846" y="280"/>
                    <a:pt x="2929" y="6"/>
                  </a:cubicBezTo>
                  <a:lnTo>
                    <a:pt x="2929" y="6"/>
                  </a:lnTo>
                  <a:lnTo>
                    <a:pt x="2929" y="6"/>
                  </a:lnTo>
                  <a:cubicBezTo>
                    <a:pt x="3000" y="285"/>
                    <a:pt x="3218" y="523"/>
                    <a:pt x="3523" y="606"/>
                  </a:cubicBezTo>
                  <a:cubicBezTo>
                    <a:pt x="3601" y="627"/>
                    <a:pt x="3684" y="643"/>
                    <a:pt x="3761" y="643"/>
                  </a:cubicBezTo>
                  <a:cubicBezTo>
                    <a:pt x="3984" y="643"/>
                    <a:pt x="4196" y="554"/>
                    <a:pt x="4351" y="410"/>
                  </a:cubicBezTo>
                  <a:lnTo>
                    <a:pt x="4351" y="410"/>
                  </a:lnTo>
                  <a:lnTo>
                    <a:pt x="4351" y="410"/>
                  </a:lnTo>
                  <a:cubicBezTo>
                    <a:pt x="4330" y="487"/>
                    <a:pt x="4320" y="564"/>
                    <a:pt x="4320" y="643"/>
                  </a:cubicBezTo>
                  <a:cubicBezTo>
                    <a:pt x="4320" y="849"/>
                    <a:pt x="4398" y="1062"/>
                    <a:pt x="4558" y="1222"/>
                  </a:cubicBezTo>
                  <a:cubicBezTo>
                    <a:pt x="4729" y="1393"/>
                    <a:pt x="4952" y="1480"/>
                    <a:pt x="5179" y="1480"/>
                  </a:cubicBezTo>
                  <a:cubicBezTo>
                    <a:pt x="5241" y="1480"/>
                    <a:pt x="5308" y="1476"/>
                    <a:pt x="5376" y="1459"/>
                  </a:cubicBezTo>
                  <a:lnTo>
                    <a:pt x="5376" y="1459"/>
                  </a:lnTo>
                  <a:cubicBezTo>
                    <a:pt x="5376" y="1455"/>
                    <a:pt x="5376" y="1455"/>
                    <a:pt x="5376" y="1455"/>
                  </a:cubicBezTo>
                  <a:cubicBezTo>
                    <a:pt x="5210" y="1615"/>
                    <a:pt x="5112" y="1827"/>
                    <a:pt x="5112" y="2060"/>
                  </a:cubicBezTo>
                  <a:cubicBezTo>
                    <a:pt x="5112" y="2127"/>
                    <a:pt x="5122" y="2194"/>
                    <a:pt x="5138" y="2262"/>
                  </a:cubicBezTo>
                  <a:cubicBezTo>
                    <a:pt x="5215" y="2562"/>
                    <a:pt x="5443" y="2785"/>
                    <a:pt x="5728" y="2867"/>
                  </a:cubicBezTo>
                  <a:cubicBezTo>
                    <a:pt x="5728" y="2862"/>
                    <a:pt x="5728" y="2862"/>
                    <a:pt x="5728" y="286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8" name="Freeform 72">
              <a:extLst>
                <a:ext uri="{FF2B5EF4-FFF2-40B4-BE49-F238E27FC236}">
                  <a16:creationId xmlns:a16="http://schemas.microsoft.com/office/drawing/2014/main" id="{13153B77-D831-48D2-BEE6-521FE4D56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8986" y="10535697"/>
              <a:ext cx="595811" cy="419012"/>
            </a:xfrm>
            <a:custGeom>
              <a:avLst/>
              <a:gdLst>
                <a:gd name="T0" fmla="*/ 943 w 1042"/>
                <a:gd name="T1" fmla="*/ 0 h 731"/>
                <a:gd name="T2" fmla="*/ 943 w 1042"/>
                <a:gd name="T3" fmla="*/ 0 h 731"/>
                <a:gd name="T4" fmla="*/ 100 w 1042"/>
                <a:gd name="T5" fmla="*/ 0 h 731"/>
                <a:gd name="T6" fmla="*/ 0 w 1042"/>
                <a:gd name="T7" fmla="*/ 98 h 731"/>
                <a:gd name="T8" fmla="*/ 0 w 1042"/>
                <a:gd name="T9" fmla="*/ 631 h 731"/>
                <a:gd name="T10" fmla="*/ 100 w 1042"/>
                <a:gd name="T11" fmla="*/ 730 h 731"/>
                <a:gd name="T12" fmla="*/ 943 w 1042"/>
                <a:gd name="T13" fmla="*/ 730 h 731"/>
                <a:gd name="T14" fmla="*/ 1041 w 1042"/>
                <a:gd name="T15" fmla="*/ 631 h 731"/>
                <a:gd name="T16" fmla="*/ 1041 w 1042"/>
                <a:gd name="T17" fmla="*/ 98 h 731"/>
                <a:gd name="T18" fmla="*/ 943 w 1042"/>
                <a:gd name="T19" fmla="*/ 0 h 731"/>
                <a:gd name="T20" fmla="*/ 622 w 1042"/>
                <a:gd name="T21" fmla="*/ 103 h 731"/>
                <a:gd name="T22" fmla="*/ 622 w 1042"/>
                <a:gd name="T23" fmla="*/ 103 h 731"/>
                <a:gd name="T24" fmla="*/ 431 w 1042"/>
                <a:gd name="T25" fmla="*/ 103 h 731"/>
                <a:gd name="T26" fmla="*/ 394 w 1042"/>
                <a:gd name="T27" fmla="*/ 68 h 731"/>
                <a:gd name="T28" fmla="*/ 431 w 1042"/>
                <a:gd name="T29" fmla="*/ 26 h 731"/>
                <a:gd name="T30" fmla="*/ 622 w 1042"/>
                <a:gd name="T31" fmla="*/ 26 h 731"/>
                <a:gd name="T32" fmla="*/ 658 w 1042"/>
                <a:gd name="T33" fmla="*/ 68 h 731"/>
                <a:gd name="T34" fmla="*/ 622 w 1042"/>
                <a:gd name="T35" fmla="*/ 103 h 731"/>
                <a:gd name="T36" fmla="*/ 943 w 1042"/>
                <a:gd name="T37" fmla="*/ 0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42" h="731">
                  <a:moveTo>
                    <a:pt x="943" y="0"/>
                  </a:moveTo>
                  <a:lnTo>
                    <a:pt x="943" y="0"/>
                  </a:lnTo>
                  <a:cubicBezTo>
                    <a:pt x="100" y="0"/>
                    <a:pt x="100" y="0"/>
                    <a:pt x="100" y="0"/>
                  </a:cubicBezTo>
                  <a:cubicBezTo>
                    <a:pt x="48" y="0"/>
                    <a:pt x="0" y="47"/>
                    <a:pt x="0" y="98"/>
                  </a:cubicBezTo>
                  <a:cubicBezTo>
                    <a:pt x="0" y="631"/>
                    <a:pt x="0" y="631"/>
                    <a:pt x="0" y="631"/>
                  </a:cubicBezTo>
                  <a:cubicBezTo>
                    <a:pt x="0" y="682"/>
                    <a:pt x="48" y="730"/>
                    <a:pt x="100" y="730"/>
                  </a:cubicBezTo>
                  <a:cubicBezTo>
                    <a:pt x="943" y="730"/>
                    <a:pt x="943" y="730"/>
                    <a:pt x="943" y="730"/>
                  </a:cubicBezTo>
                  <a:cubicBezTo>
                    <a:pt x="995" y="730"/>
                    <a:pt x="1041" y="682"/>
                    <a:pt x="1041" y="631"/>
                  </a:cubicBezTo>
                  <a:cubicBezTo>
                    <a:pt x="1041" y="98"/>
                    <a:pt x="1041" y="98"/>
                    <a:pt x="1041" y="98"/>
                  </a:cubicBezTo>
                  <a:cubicBezTo>
                    <a:pt x="1041" y="47"/>
                    <a:pt x="995" y="0"/>
                    <a:pt x="943" y="0"/>
                  </a:cubicBezTo>
                  <a:lnTo>
                    <a:pt x="622" y="103"/>
                  </a:lnTo>
                  <a:lnTo>
                    <a:pt x="622" y="103"/>
                  </a:lnTo>
                  <a:cubicBezTo>
                    <a:pt x="431" y="103"/>
                    <a:pt x="431" y="103"/>
                    <a:pt x="431" y="103"/>
                  </a:cubicBezTo>
                  <a:cubicBezTo>
                    <a:pt x="410" y="103"/>
                    <a:pt x="394" y="88"/>
                    <a:pt x="394" y="68"/>
                  </a:cubicBezTo>
                  <a:cubicBezTo>
                    <a:pt x="394" y="47"/>
                    <a:pt x="410" y="26"/>
                    <a:pt x="431" y="26"/>
                  </a:cubicBezTo>
                  <a:cubicBezTo>
                    <a:pt x="622" y="26"/>
                    <a:pt x="622" y="26"/>
                    <a:pt x="622" y="26"/>
                  </a:cubicBezTo>
                  <a:cubicBezTo>
                    <a:pt x="643" y="26"/>
                    <a:pt x="658" y="47"/>
                    <a:pt x="658" y="68"/>
                  </a:cubicBezTo>
                  <a:cubicBezTo>
                    <a:pt x="658" y="88"/>
                    <a:pt x="643" y="103"/>
                    <a:pt x="622" y="103"/>
                  </a:cubicBezTo>
                  <a:lnTo>
                    <a:pt x="943" y="0"/>
                  </a:lnTo>
                </a:path>
              </a:pathLst>
            </a:custGeom>
            <a:solidFill>
              <a:srgbClr val="5C678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9" name="Freeform 73">
              <a:extLst>
                <a:ext uri="{FF2B5EF4-FFF2-40B4-BE49-F238E27FC236}">
                  <a16:creationId xmlns:a16="http://schemas.microsoft.com/office/drawing/2014/main" id="{3585A7AA-415F-4C15-A17D-F07A7BB48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5357" y="10610987"/>
              <a:ext cx="563075" cy="327352"/>
            </a:xfrm>
            <a:custGeom>
              <a:avLst/>
              <a:gdLst>
                <a:gd name="T0" fmla="*/ 0 w 989"/>
                <a:gd name="T1" fmla="*/ 0 h 575"/>
                <a:gd name="T2" fmla="*/ 0 w 989"/>
                <a:gd name="T3" fmla="*/ 0 h 575"/>
                <a:gd name="T4" fmla="*/ 0 w 989"/>
                <a:gd name="T5" fmla="*/ 502 h 575"/>
                <a:gd name="T6" fmla="*/ 73 w 989"/>
                <a:gd name="T7" fmla="*/ 574 h 575"/>
                <a:gd name="T8" fmla="*/ 916 w 989"/>
                <a:gd name="T9" fmla="*/ 574 h 575"/>
                <a:gd name="T10" fmla="*/ 988 w 989"/>
                <a:gd name="T11" fmla="*/ 502 h 575"/>
                <a:gd name="T12" fmla="*/ 988 w 989"/>
                <a:gd name="T13" fmla="*/ 0 h 575"/>
                <a:gd name="T14" fmla="*/ 0 w 989"/>
                <a:gd name="T1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89" h="575">
                  <a:moveTo>
                    <a:pt x="0" y="0"/>
                  </a:moveTo>
                  <a:lnTo>
                    <a:pt x="0" y="0"/>
                  </a:lnTo>
                  <a:cubicBezTo>
                    <a:pt x="0" y="502"/>
                    <a:pt x="0" y="502"/>
                    <a:pt x="0" y="502"/>
                  </a:cubicBezTo>
                  <a:cubicBezTo>
                    <a:pt x="0" y="543"/>
                    <a:pt x="31" y="574"/>
                    <a:pt x="73" y="574"/>
                  </a:cubicBezTo>
                  <a:cubicBezTo>
                    <a:pt x="916" y="574"/>
                    <a:pt x="916" y="574"/>
                    <a:pt x="916" y="574"/>
                  </a:cubicBezTo>
                  <a:cubicBezTo>
                    <a:pt x="957" y="574"/>
                    <a:pt x="988" y="543"/>
                    <a:pt x="988" y="502"/>
                  </a:cubicBezTo>
                  <a:cubicBezTo>
                    <a:pt x="988" y="0"/>
                    <a:pt x="988" y="0"/>
                    <a:pt x="988" y="0"/>
                  </a:cubicBezTo>
                  <a:lnTo>
                    <a:pt x="0" y="0"/>
                  </a:lnTo>
                </a:path>
              </a:pathLst>
            </a:custGeom>
            <a:solidFill>
              <a:srgbClr val="FDFE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0" name="Freeform 74">
              <a:extLst>
                <a:ext uri="{FF2B5EF4-FFF2-40B4-BE49-F238E27FC236}">
                  <a16:creationId xmlns:a16="http://schemas.microsoft.com/office/drawing/2014/main" id="{344E0138-250D-4B62-B858-1842AFD9D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4998" y="10660091"/>
              <a:ext cx="186600" cy="219326"/>
            </a:xfrm>
            <a:custGeom>
              <a:avLst/>
              <a:gdLst>
                <a:gd name="T0" fmla="*/ 331 w 332"/>
                <a:gd name="T1" fmla="*/ 383 h 384"/>
                <a:gd name="T2" fmla="*/ 0 w 332"/>
                <a:gd name="T3" fmla="*/ 383 h 384"/>
                <a:gd name="T4" fmla="*/ 0 w 332"/>
                <a:gd name="T5" fmla="*/ 0 h 384"/>
                <a:gd name="T6" fmla="*/ 331 w 332"/>
                <a:gd name="T7" fmla="*/ 0 h 384"/>
                <a:gd name="T8" fmla="*/ 331 w 332"/>
                <a:gd name="T9" fmla="*/ 383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2" h="384">
                  <a:moveTo>
                    <a:pt x="331" y="383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331" y="0"/>
                  </a:lnTo>
                  <a:lnTo>
                    <a:pt x="331" y="383"/>
                  </a:lnTo>
                </a:path>
              </a:pathLst>
            </a:custGeom>
            <a:solidFill>
              <a:srgbClr val="13131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1" name="Freeform 75">
              <a:extLst>
                <a:ext uri="{FF2B5EF4-FFF2-40B4-BE49-F238E27FC236}">
                  <a16:creationId xmlns:a16="http://schemas.microsoft.com/office/drawing/2014/main" id="{E1C66DB5-7BD9-443B-A25E-6ECEAE6C1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4334" y="10663364"/>
              <a:ext cx="297907" cy="58924"/>
            </a:xfrm>
            <a:custGeom>
              <a:avLst/>
              <a:gdLst>
                <a:gd name="T0" fmla="*/ 522 w 523"/>
                <a:gd name="T1" fmla="*/ 104 h 105"/>
                <a:gd name="T2" fmla="*/ 0 w 523"/>
                <a:gd name="T3" fmla="*/ 104 h 105"/>
                <a:gd name="T4" fmla="*/ 0 w 523"/>
                <a:gd name="T5" fmla="*/ 0 h 105"/>
                <a:gd name="T6" fmla="*/ 522 w 523"/>
                <a:gd name="T7" fmla="*/ 0 h 105"/>
                <a:gd name="T8" fmla="*/ 522 w 523"/>
                <a:gd name="T9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105">
                  <a:moveTo>
                    <a:pt x="522" y="104"/>
                  </a:moveTo>
                  <a:lnTo>
                    <a:pt x="0" y="104"/>
                  </a:lnTo>
                  <a:lnTo>
                    <a:pt x="0" y="0"/>
                  </a:lnTo>
                  <a:lnTo>
                    <a:pt x="522" y="0"/>
                  </a:lnTo>
                  <a:lnTo>
                    <a:pt x="522" y="104"/>
                  </a:lnTo>
                </a:path>
              </a:pathLst>
            </a:custGeom>
            <a:solidFill>
              <a:srgbClr val="2E354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2" name="Freeform 76">
              <a:extLst>
                <a:ext uri="{FF2B5EF4-FFF2-40B4-BE49-F238E27FC236}">
                  <a16:creationId xmlns:a16="http://schemas.microsoft.com/office/drawing/2014/main" id="{A5621C79-131D-42BB-86B1-4E39EA9F9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7071" y="10735380"/>
              <a:ext cx="229159" cy="39282"/>
            </a:xfrm>
            <a:custGeom>
              <a:avLst/>
              <a:gdLst>
                <a:gd name="T0" fmla="*/ 398 w 399"/>
                <a:gd name="T1" fmla="*/ 67 h 68"/>
                <a:gd name="T2" fmla="*/ 0 w 399"/>
                <a:gd name="T3" fmla="*/ 67 h 68"/>
                <a:gd name="T4" fmla="*/ 0 w 399"/>
                <a:gd name="T5" fmla="*/ 0 h 68"/>
                <a:gd name="T6" fmla="*/ 398 w 399"/>
                <a:gd name="T7" fmla="*/ 0 h 68"/>
                <a:gd name="T8" fmla="*/ 398 w 399"/>
                <a:gd name="T9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9" h="68">
                  <a:moveTo>
                    <a:pt x="398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98" y="0"/>
                  </a:lnTo>
                  <a:lnTo>
                    <a:pt x="398" y="67"/>
                  </a:lnTo>
                </a:path>
              </a:pathLst>
            </a:custGeom>
            <a:solidFill>
              <a:srgbClr val="2E354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3" name="Freeform 77">
              <a:extLst>
                <a:ext uri="{FF2B5EF4-FFF2-40B4-BE49-F238E27FC236}">
                  <a16:creationId xmlns:a16="http://schemas.microsoft.com/office/drawing/2014/main" id="{CA89DD75-6696-4BEF-AB11-52C7930B5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4334" y="10892510"/>
              <a:ext cx="297907" cy="32736"/>
            </a:xfrm>
            <a:custGeom>
              <a:avLst/>
              <a:gdLst>
                <a:gd name="T0" fmla="*/ 522 w 523"/>
                <a:gd name="T1" fmla="*/ 61 h 62"/>
                <a:gd name="T2" fmla="*/ 0 w 523"/>
                <a:gd name="T3" fmla="*/ 61 h 62"/>
                <a:gd name="T4" fmla="*/ 0 w 523"/>
                <a:gd name="T5" fmla="*/ 0 h 62"/>
                <a:gd name="T6" fmla="*/ 522 w 523"/>
                <a:gd name="T7" fmla="*/ 0 h 62"/>
                <a:gd name="T8" fmla="*/ 522 w 523"/>
                <a:gd name="T9" fmla="*/ 6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62">
                  <a:moveTo>
                    <a:pt x="522" y="61"/>
                  </a:moveTo>
                  <a:lnTo>
                    <a:pt x="0" y="61"/>
                  </a:lnTo>
                  <a:lnTo>
                    <a:pt x="0" y="0"/>
                  </a:lnTo>
                  <a:lnTo>
                    <a:pt x="522" y="0"/>
                  </a:lnTo>
                  <a:lnTo>
                    <a:pt x="522" y="61"/>
                  </a:lnTo>
                </a:path>
              </a:pathLst>
            </a:custGeom>
            <a:solidFill>
              <a:srgbClr val="2E354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5" name="Freeform 78">
              <a:extLst>
                <a:ext uri="{FF2B5EF4-FFF2-40B4-BE49-F238E27FC236}">
                  <a16:creationId xmlns:a16="http://schemas.microsoft.com/office/drawing/2014/main" id="{7943D76C-1514-4254-B6A1-858D1F310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4156" y="10476773"/>
              <a:ext cx="65474" cy="111300"/>
            </a:xfrm>
            <a:custGeom>
              <a:avLst/>
              <a:gdLst>
                <a:gd name="T0" fmla="*/ 115 w 116"/>
                <a:gd name="T1" fmla="*/ 191 h 192"/>
                <a:gd name="T2" fmla="*/ 0 w 116"/>
                <a:gd name="T3" fmla="*/ 191 h 192"/>
                <a:gd name="T4" fmla="*/ 0 w 116"/>
                <a:gd name="T5" fmla="*/ 0 h 192"/>
                <a:gd name="T6" fmla="*/ 115 w 116"/>
                <a:gd name="T7" fmla="*/ 0 h 192"/>
                <a:gd name="T8" fmla="*/ 115 w 116"/>
                <a:gd name="T9" fmla="*/ 19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92">
                  <a:moveTo>
                    <a:pt x="115" y="191"/>
                  </a:moveTo>
                  <a:lnTo>
                    <a:pt x="0" y="191"/>
                  </a:lnTo>
                  <a:lnTo>
                    <a:pt x="0" y="0"/>
                  </a:lnTo>
                  <a:lnTo>
                    <a:pt x="115" y="0"/>
                  </a:lnTo>
                  <a:lnTo>
                    <a:pt x="115" y="191"/>
                  </a:lnTo>
                </a:path>
              </a:pathLst>
            </a:custGeom>
            <a:solidFill>
              <a:srgbClr val="7B7B7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6" name="Freeform 79">
              <a:extLst>
                <a:ext uri="{FF2B5EF4-FFF2-40B4-BE49-F238E27FC236}">
                  <a16:creationId xmlns:a16="http://schemas.microsoft.com/office/drawing/2014/main" id="{18798DA8-3415-4282-B3BE-5C71B5F43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4156" y="10476773"/>
              <a:ext cx="65474" cy="55649"/>
            </a:xfrm>
            <a:custGeom>
              <a:avLst/>
              <a:gdLst>
                <a:gd name="T0" fmla="*/ 115 w 116"/>
                <a:gd name="T1" fmla="*/ 92 h 93"/>
                <a:gd name="T2" fmla="*/ 0 w 116"/>
                <a:gd name="T3" fmla="*/ 92 h 93"/>
                <a:gd name="T4" fmla="*/ 0 w 116"/>
                <a:gd name="T5" fmla="*/ 0 h 93"/>
                <a:gd name="T6" fmla="*/ 115 w 116"/>
                <a:gd name="T7" fmla="*/ 0 h 93"/>
                <a:gd name="T8" fmla="*/ 115 w 116"/>
                <a:gd name="T9" fmla="*/ 9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93">
                  <a:moveTo>
                    <a:pt x="115" y="92"/>
                  </a:moveTo>
                  <a:lnTo>
                    <a:pt x="0" y="92"/>
                  </a:lnTo>
                  <a:lnTo>
                    <a:pt x="0" y="0"/>
                  </a:lnTo>
                  <a:lnTo>
                    <a:pt x="115" y="0"/>
                  </a:lnTo>
                  <a:lnTo>
                    <a:pt x="115" y="92"/>
                  </a:lnTo>
                </a:path>
              </a:pathLst>
            </a:custGeom>
            <a:solidFill>
              <a:srgbClr val="6767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  <a:defRPr/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50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2" grpId="0" animBg="1"/>
      <p:bldP spid="6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3721" y="352299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关系式的启示</a:t>
            </a:r>
          </a:p>
        </p:txBody>
      </p:sp>
      <p:sp>
        <p:nvSpPr>
          <p:cNvPr id="64" name="矩形 63"/>
          <p:cNvSpPr/>
          <p:nvPr/>
        </p:nvSpPr>
        <p:spPr>
          <a:xfrm>
            <a:off x="1022602" y="2361965"/>
            <a:ext cx="10044465" cy="4085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因为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教育不是无能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的，因此教育人员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存在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的正当性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必要性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可以获得初步的论证，换言之，教育人员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可以有一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立足之地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，不致失去饭碗。更推而高之，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教育人员应对人类发展怀抱一份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使命感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en-US" sz="3200" dirty="0">
                <a:latin typeface="標楷體" pitchFamily="65" charset="-128"/>
                <a:ea typeface="標楷體" pitchFamily="65" charset="-128"/>
              </a:rPr>
              <a:t>
</a:t>
            </a:r>
            <a:endParaRPr lang="zh-TW" altLang="en-US" sz="3200" dirty="0">
              <a:latin typeface="標楷體" pitchFamily="65" charset="-128"/>
              <a:ea typeface="標楷體" pitchFamily="65" charset="-128"/>
            </a:endParaRP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075889" y="1501563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学习（等同教育）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E33A2170-4D14-4C39-AABE-3C8A6D3431AB}"/>
              </a:ext>
            </a:extLst>
          </p:cNvPr>
          <p:cNvSpPr>
            <a:spLocks noEditPoints="1"/>
          </p:cNvSpPr>
          <p:nvPr/>
        </p:nvSpPr>
        <p:spPr bwMode="auto">
          <a:xfrm>
            <a:off x="7576466" y="330949"/>
            <a:ext cx="573813" cy="612765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128" y="82"/>
              </a:cxn>
              <a:cxn ang="0">
                <a:pos x="148" y="109"/>
              </a:cxn>
              <a:cxn ang="0">
                <a:pos x="146" y="84"/>
              </a:cxn>
              <a:cxn ang="0">
                <a:pos x="100" y="86"/>
              </a:cxn>
              <a:cxn ang="0">
                <a:pos x="130" y="106"/>
              </a:cxn>
              <a:cxn ang="0">
                <a:pos x="155" y="113"/>
              </a:cxn>
              <a:cxn ang="0">
                <a:pos x="192" y="151"/>
              </a:cxn>
              <a:cxn ang="0">
                <a:pos x="192" y="76"/>
              </a:cxn>
              <a:cxn ang="0">
                <a:pos x="130" y="190"/>
              </a:cxn>
              <a:cxn ang="0">
                <a:pos x="130" y="115"/>
              </a:cxn>
              <a:cxn ang="0">
                <a:pos x="130" y="190"/>
              </a:cxn>
              <a:cxn ang="0">
                <a:pos x="114" y="193"/>
              </a:cxn>
              <a:cxn ang="0">
                <a:pos x="66" y="280"/>
              </a:cxn>
              <a:cxn ang="0">
                <a:pos x="69" y="281"/>
              </a:cxn>
              <a:cxn ang="0">
                <a:pos x="191" y="281"/>
              </a:cxn>
              <a:cxn ang="0">
                <a:pos x="194" y="280"/>
              </a:cxn>
              <a:cxn ang="0">
                <a:pos x="146" y="193"/>
              </a:cxn>
              <a:cxn ang="0">
                <a:pos x="177" y="154"/>
              </a:cxn>
              <a:cxn ang="0">
                <a:pos x="203" y="241"/>
              </a:cxn>
              <a:cxn ang="0">
                <a:pos x="254" y="242"/>
              </a:cxn>
              <a:cxn ang="0">
                <a:pos x="256" y="241"/>
              </a:cxn>
              <a:cxn ang="0">
                <a:pos x="208" y="154"/>
              </a:cxn>
              <a:cxn ang="0">
                <a:pos x="84" y="145"/>
              </a:cxn>
              <a:cxn ang="0">
                <a:pos x="102" y="114"/>
              </a:cxn>
              <a:cxn ang="0">
                <a:pos x="27" y="114"/>
              </a:cxn>
              <a:cxn ang="0">
                <a:pos x="98" y="186"/>
              </a:cxn>
              <a:cxn ang="0">
                <a:pos x="80" y="154"/>
              </a:cxn>
              <a:cxn ang="0">
                <a:pos x="0" y="202"/>
              </a:cxn>
              <a:cxn ang="0">
                <a:pos x="0" y="242"/>
              </a:cxn>
              <a:cxn ang="0">
                <a:pos x="57" y="253"/>
              </a:cxn>
              <a:cxn ang="0">
                <a:pos x="98" y="186"/>
              </a:cxn>
              <a:cxn ang="0">
                <a:pos x="98" y="186"/>
              </a:cxn>
            </a:cxnLst>
            <a:rect l="0" t="0" r="r" b="b"/>
            <a:pathLst>
              <a:path w="256" h="292">
                <a:moveTo>
                  <a:pt x="87" y="41"/>
                </a:moveTo>
                <a:cubicBezTo>
                  <a:pt x="87" y="18"/>
                  <a:pt x="106" y="0"/>
                  <a:pt x="128" y="0"/>
                </a:cubicBezTo>
                <a:cubicBezTo>
                  <a:pt x="151" y="0"/>
                  <a:pt x="169" y="18"/>
                  <a:pt x="169" y="41"/>
                </a:cubicBezTo>
                <a:cubicBezTo>
                  <a:pt x="169" y="63"/>
                  <a:pt x="151" y="82"/>
                  <a:pt x="128" y="82"/>
                </a:cubicBezTo>
                <a:cubicBezTo>
                  <a:pt x="106" y="82"/>
                  <a:pt x="87" y="63"/>
                  <a:pt x="87" y="41"/>
                </a:cubicBezTo>
                <a:close/>
                <a:moveTo>
                  <a:pt x="148" y="109"/>
                </a:moveTo>
                <a:cubicBezTo>
                  <a:pt x="148" y="101"/>
                  <a:pt x="151" y="92"/>
                  <a:pt x="156" y="86"/>
                </a:cubicBezTo>
                <a:cubicBezTo>
                  <a:pt x="153" y="85"/>
                  <a:pt x="149" y="84"/>
                  <a:pt x="146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7" y="84"/>
                  <a:pt x="104" y="85"/>
                  <a:pt x="100" y="86"/>
                </a:cubicBezTo>
                <a:cubicBezTo>
                  <a:pt x="105" y="93"/>
                  <a:pt x="109" y="102"/>
                  <a:pt x="109" y="111"/>
                </a:cubicBezTo>
                <a:cubicBezTo>
                  <a:pt x="115" y="108"/>
                  <a:pt x="122" y="106"/>
                  <a:pt x="130" y="106"/>
                </a:cubicBezTo>
                <a:cubicBezTo>
                  <a:pt x="136" y="106"/>
                  <a:pt x="142" y="107"/>
                  <a:pt x="148" y="109"/>
                </a:cubicBezTo>
                <a:close/>
                <a:moveTo>
                  <a:pt x="155" y="113"/>
                </a:moveTo>
                <a:cubicBezTo>
                  <a:pt x="167" y="121"/>
                  <a:pt x="175" y="133"/>
                  <a:pt x="176" y="148"/>
                </a:cubicBezTo>
                <a:cubicBezTo>
                  <a:pt x="181" y="150"/>
                  <a:pt x="187" y="151"/>
                  <a:pt x="192" y="151"/>
                </a:cubicBezTo>
                <a:cubicBezTo>
                  <a:pt x="213" y="151"/>
                  <a:pt x="230" y="134"/>
                  <a:pt x="230" y="114"/>
                </a:cubicBezTo>
                <a:cubicBezTo>
                  <a:pt x="230" y="93"/>
                  <a:pt x="213" y="76"/>
                  <a:pt x="192" y="76"/>
                </a:cubicBezTo>
                <a:cubicBezTo>
                  <a:pt x="172" y="76"/>
                  <a:pt x="155" y="93"/>
                  <a:pt x="155" y="113"/>
                </a:cubicBezTo>
                <a:close/>
                <a:moveTo>
                  <a:pt x="130" y="190"/>
                </a:moveTo>
                <a:cubicBezTo>
                  <a:pt x="151" y="190"/>
                  <a:pt x="168" y="173"/>
                  <a:pt x="168" y="152"/>
                </a:cubicBezTo>
                <a:cubicBezTo>
                  <a:pt x="168" y="132"/>
                  <a:pt x="151" y="115"/>
                  <a:pt x="130" y="115"/>
                </a:cubicBezTo>
                <a:cubicBezTo>
                  <a:pt x="109" y="115"/>
                  <a:pt x="92" y="132"/>
                  <a:pt x="92" y="152"/>
                </a:cubicBezTo>
                <a:cubicBezTo>
                  <a:pt x="92" y="173"/>
                  <a:pt x="109" y="190"/>
                  <a:pt x="130" y="190"/>
                </a:cubicBezTo>
                <a:close/>
                <a:moveTo>
                  <a:pt x="146" y="193"/>
                </a:moveTo>
                <a:cubicBezTo>
                  <a:pt x="114" y="193"/>
                  <a:pt x="114" y="193"/>
                  <a:pt x="114" y="193"/>
                </a:cubicBezTo>
                <a:cubicBezTo>
                  <a:pt x="88" y="193"/>
                  <a:pt x="66" y="214"/>
                  <a:pt x="66" y="241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9" y="281"/>
                  <a:pt x="69" y="281"/>
                  <a:pt x="69" y="281"/>
                </a:cubicBezTo>
                <a:cubicBezTo>
                  <a:pt x="94" y="289"/>
                  <a:pt x="116" y="292"/>
                  <a:pt x="134" y="292"/>
                </a:cubicBezTo>
                <a:cubicBezTo>
                  <a:pt x="170" y="292"/>
                  <a:pt x="190" y="282"/>
                  <a:pt x="191" y="281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41"/>
                  <a:pt x="194" y="241"/>
                  <a:pt x="194" y="241"/>
                </a:cubicBezTo>
                <a:cubicBezTo>
                  <a:pt x="194" y="214"/>
                  <a:pt x="173" y="193"/>
                  <a:pt x="146" y="193"/>
                </a:cubicBezTo>
                <a:close/>
                <a:moveTo>
                  <a:pt x="208" y="154"/>
                </a:moveTo>
                <a:cubicBezTo>
                  <a:pt x="177" y="154"/>
                  <a:pt x="177" y="154"/>
                  <a:pt x="177" y="154"/>
                </a:cubicBezTo>
                <a:cubicBezTo>
                  <a:pt x="176" y="167"/>
                  <a:pt x="171" y="178"/>
                  <a:pt x="162" y="186"/>
                </a:cubicBezTo>
                <a:cubicBezTo>
                  <a:pt x="186" y="193"/>
                  <a:pt x="203" y="215"/>
                  <a:pt x="203" y="241"/>
                </a:cubicBezTo>
                <a:cubicBezTo>
                  <a:pt x="203" y="253"/>
                  <a:pt x="203" y="253"/>
                  <a:pt x="203" y="253"/>
                </a:cubicBezTo>
                <a:cubicBezTo>
                  <a:pt x="234" y="252"/>
                  <a:pt x="252" y="243"/>
                  <a:pt x="254" y="242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02"/>
                  <a:pt x="256" y="202"/>
                  <a:pt x="256" y="202"/>
                </a:cubicBezTo>
                <a:cubicBezTo>
                  <a:pt x="256" y="175"/>
                  <a:pt x="235" y="154"/>
                  <a:pt x="208" y="154"/>
                </a:cubicBezTo>
                <a:close/>
                <a:moveTo>
                  <a:pt x="64" y="151"/>
                </a:moveTo>
                <a:cubicBezTo>
                  <a:pt x="71" y="151"/>
                  <a:pt x="78" y="149"/>
                  <a:pt x="84" y="145"/>
                </a:cubicBezTo>
                <a:cubicBezTo>
                  <a:pt x="86" y="133"/>
                  <a:pt x="92" y="123"/>
                  <a:pt x="102" y="116"/>
                </a:cubicBezTo>
                <a:cubicBezTo>
                  <a:pt x="102" y="115"/>
                  <a:pt x="102" y="114"/>
                  <a:pt x="102" y="114"/>
                </a:cubicBezTo>
                <a:cubicBezTo>
                  <a:pt x="102" y="93"/>
                  <a:pt x="85" y="76"/>
                  <a:pt x="64" y="76"/>
                </a:cubicBezTo>
                <a:cubicBezTo>
                  <a:pt x="43" y="76"/>
                  <a:pt x="27" y="93"/>
                  <a:pt x="27" y="114"/>
                </a:cubicBezTo>
                <a:cubicBezTo>
                  <a:pt x="27" y="134"/>
                  <a:pt x="43" y="151"/>
                  <a:pt x="64" y="151"/>
                </a:cubicBezTo>
                <a:close/>
                <a:moveTo>
                  <a:pt x="98" y="186"/>
                </a:moveTo>
                <a:cubicBezTo>
                  <a:pt x="89" y="178"/>
                  <a:pt x="84" y="167"/>
                  <a:pt x="84" y="154"/>
                </a:cubicBezTo>
                <a:cubicBezTo>
                  <a:pt x="82" y="154"/>
                  <a:pt x="81" y="154"/>
                  <a:pt x="80" y="154"/>
                </a:cubicBezTo>
                <a:cubicBezTo>
                  <a:pt x="48" y="154"/>
                  <a:pt x="48" y="154"/>
                  <a:pt x="48" y="154"/>
                </a:cubicBezTo>
                <a:cubicBezTo>
                  <a:pt x="22" y="154"/>
                  <a:pt x="0" y="175"/>
                  <a:pt x="0" y="202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42"/>
                  <a:pt x="0" y="242"/>
                  <a:pt x="0" y="242"/>
                </a:cubicBezTo>
                <a:cubicBezTo>
                  <a:pt x="3" y="242"/>
                  <a:pt x="3" y="242"/>
                  <a:pt x="3" y="242"/>
                </a:cubicBezTo>
                <a:cubicBezTo>
                  <a:pt x="23" y="249"/>
                  <a:pt x="41" y="252"/>
                  <a:pt x="57" y="253"/>
                </a:cubicBezTo>
                <a:cubicBezTo>
                  <a:pt x="57" y="241"/>
                  <a:pt x="57" y="241"/>
                  <a:pt x="57" y="241"/>
                </a:cubicBezTo>
                <a:cubicBezTo>
                  <a:pt x="57" y="215"/>
                  <a:pt x="74" y="193"/>
                  <a:pt x="98" y="186"/>
                </a:cubicBezTo>
                <a:close/>
                <a:moveTo>
                  <a:pt x="98" y="186"/>
                </a:moveTo>
                <a:cubicBezTo>
                  <a:pt x="98" y="186"/>
                  <a:pt x="98" y="186"/>
                  <a:pt x="98" y="186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69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3721" y="352299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关系式的启示</a:t>
            </a:r>
          </a:p>
        </p:txBody>
      </p:sp>
      <p:sp>
        <p:nvSpPr>
          <p:cNvPr id="64" name="矩形 63"/>
          <p:cNvSpPr/>
          <p:nvPr/>
        </p:nvSpPr>
        <p:spPr>
          <a:xfrm>
            <a:off x="243840" y="1783383"/>
            <a:ext cx="11704319" cy="4722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因为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教育不是万能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的，因此教育人员不能、亦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不必担负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人类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  发展状况的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所有责任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。以教育为专业的人员在教育工作上，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大体上都还是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积极正向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的。社会乱象或青少年问题多半起因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于、恶化于教育之外，教育的效能也经常为其他要素的恶质化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所抵销。因此，不应该把社会乱象或青少年问题完全归咎于教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育。 </a:t>
            </a:r>
            <a:endParaRPr lang="zh-TW" altLang="en-US" sz="3200" dirty="0">
              <a:latin typeface="標楷體" pitchFamily="65" charset="-128"/>
              <a:ea typeface="標楷體" pitchFamily="65" charset="-128"/>
            </a:endParaRP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094743" y="1141688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845CB401-484C-4202-BB48-15F954E5A0FF}"/>
              </a:ext>
            </a:extLst>
          </p:cNvPr>
          <p:cNvSpPr>
            <a:spLocks noEditPoints="1"/>
          </p:cNvSpPr>
          <p:nvPr/>
        </p:nvSpPr>
        <p:spPr bwMode="auto">
          <a:xfrm>
            <a:off x="7576466" y="330949"/>
            <a:ext cx="573813" cy="612765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128" y="82"/>
              </a:cxn>
              <a:cxn ang="0">
                <a:pos x="148" y="109"/>
              </a:cxn>
              <a:cxn ang="0">
                <a:pos x="146" y="84"/>
              </a:cxn>
              <a:cxn ang="0">
                <a:pos x="100" y="86"/>
              </a:cxn>
              <a:cxn ang="0">
                <a:pos x="130" y="106"/>
              </a:cxn>
              <a:cxn ang="0">
                <a:pos x="155" y="113"/>
              </a:cxn>
              <a:cxn ang="0">
                <a:pos x="192" y="151"/>
              </a:cxn>
              <a:cxn ang="0">
                <a:pos x="192" y="76"/>
              </a:cxn>
              <a:cxn ang="0">
                <a:pos x="130" y="190"/>
              </a:cxn>
              <a:cxn ang="0">
                <a:pos x="130" y="115"/>
              </a:cxn>
              <a:cxn ang="0">
                <a:pos x="130" y="190"/>
              </a:cxn>
              <a:cxn ang="0">
                <a:pos x="114" y="193"/>
              </a:cxn>
              <a:cxn ang="0">
                <a:pos x="66" y="280"/>
              </a:cxn>
              <a:cxn ang="0">
                <a:pos x="69" y="281"/>
              </a:cxn>
              <a:cxn ang="0">
                <a:pos x="191" y="281"/>
              </a:cxn>
              <a:cxn ang="0">
                <a:pos x="194" y="280"/>
              </a:cxn>
              <a:cxn ang="0">
                <a:pos x="146" y="193"/>
              </a:cxn>
              <a:cxn ang="0">
                <a:pos x="177" y="154"/>
              </a:cxn>
              <a:cxn ang="0">
                <a:pos x="203" y="241"/>
              </a:cxn>
              <a:cxn ang="0">
                <a:pos x="254" y="242"/>
              </a:cxn>
              <a:cxn ang="0">
                <a:pos x="256" y="241"/>
              </a:cxn>
              <a:cxn ang="0">
                <a:pos x="208" y="154"/>
              </a:cxn>
              <a:cxn ang="0">
                <a:pos x="84" y="145"/>
              </a:cxn>
              <a:cxn ang="0">
                <a:pos x="102" y="114"/>
              </a:cxn>
              <a:cxn ang="0">
                <a:pos x="27" y="114"/>
              </a:cxn>
              <a:cxn ang="0">
                <a:pos x="98" y="186"/>
              </a:cxn>
              <a:cxn ang="0">
                <a:pos x="80" y="154"/>
              </a:cxn>
              <a:cxn ang="0">
                <a:pos x="0" y="202"/>
              </a:cxn>
              <a:cxn ang="0">
                <a:pos x="0" y="242"/>
              </a:cxn>
              <a:cxn ang="0">
                <a:pos x="57" y="253"/>
              </a:cxn>
              <a:cxn ang="0">
                <a:pos x="98" y="186"/>
              </a:cxn>
              <a:cxn ang="0">
                <a:pos x="98" y="186"/>
              </a:cxn>
            </a:cxnLst>
            <a:rect l="0" t="0" r="r" b="b"/>
            <a:pathLst>
              <a:path w="256" h="292">
                <a:moveTo>
                  <a:pt x="87" y="41"/>
                </a:moveTo>
                <a:cubicBezTo>
                  <a:pt x="87" y="18"/>
                  <a:pt x="106" y="0"/>
                  <a:pt x="128" y="0"/>
                </a:cubicBezTo>
                <a:cubicBezTo>
                  <a:pt x="151" y="0"/>
                  <a:pt x="169" y="18"/>
                  <a:pt x="169" y="41"/>
                </a:cubicBezTo>
                <a:cubicBezTo>
                  <a:pt x="169" y="63"/>
                  <a:pt x="151" y="82"/>
                  <a:pt x="128" y="82"/>
                </a:cubicBezTo>
                <a:cubicBezTo>
                  <a:pt x="106" y="82"/>
                  <a:pt x="87" y="63"/>
                  <a:pt x="87" y="41"/>
                </a:cubicBezTo>
                <a:close/>
                <a:moveTo>
                  <a:pt x="148" y="109"/>
                </a:moveTo>
                <a:cubicBezTo>
                  <a:pt x="148" y="101"/>
                  <a:pt x="151" y="92"/>
                  <a:pt x="156" y="86"/>
                </a:cubicBezTo>
                <a:cubicBezTo>
                  <a:pt x="153" y="85"/>
                  <a:pt x="149" y="84"/>
                  <a:pt x="146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7" y="84"/>
                  <a:pt x="104" y="85"/>
                  <a:pt x="100" y="86"/>
                </a:cubicBezTo>
                <a:cubicBezTo>
                  <a:pt x="105" y="93"/>
                  <a:pt x="109" y="102"/>
                  <a:pt x="109" y="111"/>
                </a:cubicBezTo>
                <a:cubicBezTo>
                  <a:pt x="115" y="108"/>
                  <a:pt x="122" y="106"/>
                  <a:pt x="130" y="106"/>
                </a:cubicBezTo>
                <a:cubicBezTo>
                  <a:pt x="136" y="106"/>
                  <a:pt x="142" y="107"/>
                  <a:pt x="148" y="109"/>
                </a:cubicBezTo>
                <a:close/>
                <a:moveTo>
                  <a:pt x="155" y="113"/>
                </a:moveTo>
                <a:cubicBezTo>
                  <a:pt x="167" y="121"/>
                  <a:pt x="175" y="133"/>
                  <a:pt x="176" y="148"/>
                </a:cubicBezTo>
                <a:cubicBezTo>
                  <a:pt x="181" y="150"/>
                  <a:pt x="187" y="151"/>
                  <a:pt x="192" y="151"/>
                </a:cubicBezTo>
                <a:cubicBezTo>
                  <a:pt x="213" y="151"/>
                  <a:pt x="230" y="134"/>
                  <a:pt x="230" y="114"/>
                </a:cubicBezTo>
                <a:cubicBezTo>
                  <a:pt x="230" y="93"/>
                  <a:pt x="213" y="76"/>
                  <a:pt x="192" y="76"/>
                </a:cubicBezTo>
                <a:cubicBezTo>
                  <a:pt x="172" y="76"/>
                  <a:pt x="155" y="93"/>
                  <a:pt x="155" y="113"/>
                </a:cubicBezTo>
                <a:close/>
                <a:moveTo>
                  <a:pt x="130" y="190"/>
                </a:moveTo>
                <a:cubicBezTo>
                  <a:pt x="151" y="190"/>
                  <a:pt x="168" y="173"/>
                  <a:pt x="168" y="152"/>
                </a:cubicBezTo>
                <a:cubicBezTo>
                  <a:pt x="168" y="132"/>
                  <a:pt x="151" y="115"/>
                  <a:pt x="130" y="115"/>
                </a:cubicBezTo>
                <a:cubicBezTo>
                  <a:pt x="109" y="115"/>
                  <a:pt x="92" y="132"/>
                  <a:pt x="92" y="152"/>
                </a:cubicBezTo>
                <a:cubicBezTo>
                  <a:pt x="92" y="173"/>
                  <a:pt x="109" y="190"/>
                  <a:pt x="130" y="190"/>
                </a:cubicBezTo>
                <a:close/>
                <a:moveTo>
                  <a:pt x="146" y="193"/>
                </a:moveTo>
                <a:cubicBezTo>
                  <a:pt x="114" y="193"/>
                  <a:pt x="114" y="193"/>
                  <a:pt x="114" y="193"/>
                </a:cubicBezTo>
                <a:cubicBezTo>
                  <a:pt x="88" y="193"/>
                  <a:pt x="66" y="214"/>
                  <a:pt x="66" y="241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9" y="281"/>
                  <a:pt x="69" y="281"/>
                  <a:pt x="69" y="281"/>
                </a:cubicBezTo>
                <a:cubicBezTo>
                  <a:pt x="94" y="289"/>
                  <a:pt x="116" y="292"/>
                  <a:pt x="134" y="292"/>
                </a:cubicBezTo>
                <a:cubicBezTo>
                  <a:pt x="170" y="292"/>
                  <a:pt x="190" y="282"/>
                  <a:pt x="191" y="281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41"/>
                  <a:pt x="194" y="241"/>
                  <a:pt x="194" y="241"/>
                </a:cubicBezTo>
                <a:cubicBezTo>
                  <a:pt x="194" y="214"/>
                  <a:pt x="173" y="193"/>
                  <a:pt x="146" y="193"/>
                </a:cubicBezTo>
                <a:close/>
                <a:moveTo>
                  <a:pt x="208" y="154"/>
                </a:moveTo>
                <a:cubicBezTo>
                  <a:pt x="177" y="154"/>
                  <a:pt x="177" y="154"/>
                  <a:pt x="177" y="154"/>
                </a:cubicBezTo>
                <a:cubicBezTo>
                  <a:pt x="176" y="167"/>
                  <a:pt x="171" y="178"/>
                  <a:pt x="162" y="186"/>
                </a:cubicBezTo>
                <a:cubicBezTo>
                  <a:pt x="186" y="193"/>
                  <a:pt x="203" y="215"/>
                  <a:pt x="203" y="241"/>
                </a:cubicBezTo>
                <a:cubicBezTo>
                  <a:pt x="203" y="253"/>
                  <a:pt x="203" y="253"/>
                  <a:pt x="203" y="253"/>
                </a:cubicBezTo>
                <a:cubicBezTo>
                  <a:pt x="234" y="252"/>
                  <a:pt x="252" y="243"/>
                  <a:pt x="254" y="242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02"/>
                  <a:pt x="256" y="202"/>
                  <a:pt x="256" y="202"/>
                </a:cubicBezTo>
                <a:cubicBezTo>
                  <a:pt x="256" y="175"/>
                  <a:pt x="235" y="154"/>
                  <a:pt x="208" y="154"/>
                </a:cubicBezTo>
                <a:close/>
                <a:moveTo>
                  <a:pt x="64" y="151"/>
                </a:moveTo>
                <a:cubicBezTo>
                  <a:pt x="71" y="151"/>
                  <a:pt x="78" y="149"/>
                  <a:pt x="84" y="145"/>
                </a:cubicBezTo>
                <a:cubicBezTo>
                  <a:pt x="86" y="133"/>
                  <a:pt x="92" y="123"/>
                  <a:pt x="102" y="116"/>
                </a:cubicBezTo>
                <a:cubicBezTo>
                  <a:pt x="102" y="115"/>
                  <a:pt x="102" y="114"/>
                  <a:pt x="102" y="114"/>
                </a:cubicBezTo>
                <a:cubicBezTo>
                  <a:pt x="102" y="93"/>
                  <a:pt x="85" y="76"/>
                  <a:pt x="64" y="76"/>
                </a:cubicBezTo>
                <a:cubicBezTo>
                  <a:pt x="43" y="76"/>
                  <a:pt x="27" y="93"/>
                  <a:pt x="27" y="114"/>
                </a:cubicBezTo>
                <a:cubicBezTo>
                  <a:pt x="27" y="134"/>
                  <a:pt x="43" y="151"/>
                  <a:pt x="64" y="151"/>
                </a:cubicBezTo>
                <a:close/>
                <a:moveTo>
                  <a:pt x="98" y="186"/>
                </a:moveTo>
                <a:cubicBezTo>
                  <a:pt x="89" y="178"/>
                  <a:pt x="84" y="167"/>
                  <a:pt x="84" y="154"/>
                </a:cubicBezTo>
                <a:cubicBezTo>
                  <a:pt x="82" y="154"/>
                  <a:pt x="81" y="154"/>
                  <a:pt x="80" y="154"/>
                </a:cubicBezTo>
                <a:cubicBezTo>
                  <a:pt x="48" y="154"/>
                  <a:pt x="48" y="154"/>
                  <a:pt x="48" y="154"/>
                </a:cubicBezTo>
                <a:cubicBezTo>
                  <a:pt x="22" y="154"/>
                  <a:pt x="0" y="175"/>
                  <a:pt x="0" y="202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42"/>
                  <a:pt x="0" y="242"/>
                  <a:pt x="0" y="242"/>
                </a:cubicBezTo>
                <a:cubicBezTo>
                  <a:pt x="3" y="242"/>
                  <a:pt x="3" y="242"/>
                  <a:pt x="3" y="242"/>
                </a:cubicBezTo>
                <a:cubicBezTo>
                  <a:pt x="23" y="249"/>
                  <a:pt x="41" y="252"/>
                  <a:pt x="57" y="253"/>
                </a:cubicBezTo>
                <a:cubicBezTo>
                  <a:pt x="57" y="241"/>
                  <a:pt x="57" y="241"/>
                  <a:pt x="57" y="241"/>
                </a:cubicBezTo>
                <a:cubicBezTo>
                  <a:pt x="57" y="215"/>
                  <a:pt x="74" y="193"/>
                  <a:pt x="98" y="186"/>
                </a:cubicBezTo>
                <a:close/>
                <a:moveTo>
                  <a:pt x="98" y="186"/>
                </a:moveTo>
                <a:cubicBezTo>
                  <a:pt x="98" y="186"/>
                  <a:pt x="98" y="186"/>
                  <a:pt x="98" y="186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208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03721" y="169419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关系式的启示</a:t>
            </a:r>
          </a:p>
        </p:txBody>
      </p:sp>
      <p:sp>
        <p:nvSpPr>
          <p:cNvPr id="64" name="矩形 63"/>
          <p:cNvSpPr/>
          <p:nvPr/>
        </p:nvSpPr>
        <p:spPr>
          <a:xfrm>
            <a:off x="365760" y="1630983"/>
            <a:ext cx="11460480" cy="4778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教育对一些乱象或问题虽然不必担负完全的责任，却也有其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不可逃避的责任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。首先，教育人员必须关心自己在教育工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作上是否确实能达到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真教育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的要求，让教育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学习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此一要素
  上的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分数尽量提高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。其次，教育人员必须力求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积极矫正或</a:t>
            </a:r>
            <a:endParaRPr lang="en-US" altLang="zh-CN" sz="3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弥补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其他条件的恶质化，亦即要设法让遗传、环境、成熟等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要素上的分数也尽量提高</a:t>
            </a:r>
            <a:r>
              <a:rPr lang="zh-TW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 </a:t>
            </a: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297943" y="968150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CF6C497D-9EA8-45AA-9BFB-147F4B033654}"/>
              </a:ext>
            </a:extLst>
          </p:cNvPr>
          <p:cNvSpPr>
            <a:spLocks noEditPoints="1"/>
          </p:cNvSpPr>
          <p:nvPr/>
        </p:nvSpPr>
        <p:spPr bwMode="auto">
          <a:xfrm>
            <a:off x="7586626" y="186201"/>
            <a:ext cx="573813" cy="612765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128" y="82"/>
              </a:cxn>
              <a:cxn ang="0">
                <a:pos x="148" y="109"/>
              </a:cxn>
              <a:cxn ang="0">
                <a:pos x="146" y="84"/>
              </a:cxn>
              <a:cxn ang="0">
                <a:pos x="100" y="86"/>
              </a:cxn>
              <a:cxn ang="0">
                <a:pos x="130" y="106"/>
              </a:cxn>
              <a:cxn ang="0">
                <a:pos x="155" y="113"/>
              </a:cxn>
              <a:cxn ang="0">
                <a:pos x="192" y="151"/>
              </a:cxn>
              <a:cxn ang="0">
                <a:pos x="192" y="76"/>
              </a:cxn>
              <a:cxn ang="0">
                <a:pos x="130" y="190"/>
              </a:cxn>
              <a:cxn ang="0">
                <a:pos x="130" y="115"/>
              </a:cxn>
              <a:cxn ang="0">
                <a:pos x="130" y="190"/>
              </a:cxn>
              <a:cxn ang="0">
                <a:pos x="114" y="193"/>
              </a:cxn>
              <a:cxn ang="0">
                <a:pos x="66" y="280"/>
              </a:cxn>
              <a:cxn ang="0">
                <a:pos x="69" y="281"/>
              </a:cxn>
              <a:cxn ang="0">
                <a:pos x="191" y="281"/>
              </a:cxn>
              <a:cxn ang="0">
                <a:pos x="194" y="280"/>
              </a:cxn>
              <a:cxn ang="0">
                <a:pos x="146" y="193"/>
              </a:cxn>
              <a:cxn ang="0">
                <a:pos x="177" y="154"/>
              </a:cxn>
              <a:cxn ang="0">
                <a:pos x="203" y="241"/>
              </a:cxn>
              <a:cxn ang="0">
                <a:pos x="254" y="242"/>
              </a:cxn>
              <a:cxn ang="0">
                <a:pos x="256" y="241"/>
              </a:cxn>
              <a:cxn ang="0">
                <a:pos x="208" y="154"/>
              </a:cxn>
              <a:cxn ang="0">
                <a:pos x="84" y="145"/>
              </a:cxn>
              <a:cxn ang="0">
                <a:pos x="102" y="114"/>
              </a:cxn>
              <a:cxn ang="0">
                <a:pos x="27" y="114"/>
              </a:cxn>
              <a:cxn ang="0">
                <a:pos x="98" y="186"/>
              </a:cxn>
              <a:cxn ang="0">
                <a:pos x="80" y="154"/>
              </a:cxn>
              <a:cxn ang="0">
                <a:pos x="0" y="202"/>
              </a:cxn>
              <a:cxn ang="0">
                <a:pos x="0" y="242"/>
              </a:cxn>
              <a:cxn ang="0">
                <a:pos x="57" y="253"/>
              </a:cxn>
              <a:cxn ang="0">
                <a:pos x="98" y="186"/>
              </a:cxn>
              <a:cxn ang="0">
                <a:pos x="98" y="186"/>
              </a:cxn>
            </a:cxnLst>
            <a:rect l="0" t="0" r="r" b="b"/>
            <a:pathLst>
              <a:path w="256" h="292">
                <a:moveTo>
                  <a:pt x="87" y="41"/>
                </a:moveTo>
                <a:cubicBezTo>
                  <a:pt x="87" y="18"/>
                  <a:pt x="106" y="0"/>
                  <a:pt x="128" y="0"/>
                </a:cubicBezTo>
                <a:cubicBezTo>
                  <a:pt x="151" y="0"/>
                  <a:pt x="169" y="18"/>
                  <a:pt x="169" y="41"/>
                </a:cubicBezTo>
                <a:cubicBezTo>
                  <a:pt x="169" y="63"/>
                  <a:pt x="151" y="82"/>
                  <a:pt x="128" y="82"/>
                </a:cubicBezTo>
                <a:cubicBezTo>
                  <a:pt x="106" y="82"/>
                  <a:pt x="87" y="63"/>
                  <a:pt x="87" y="41"/>
                </a:cubicBezTo>
                <a:close/>
                <a:moveTo>
                  <a:pt x="148" y="109"/>
                </a:moveTo>
                <a:cubicBezTo>
                  <a:pt x="148" y="101"/>
                  <a:pt x="151" y="92"/>
                  <a:pt x="156" y="86"/>
                </a:cubicBezTo>
                <a:cubicBezTo>
                  <a:pt x="153" y="85"/>
                  <a:pt x="149" y="84"/>
                  <a:pt x="146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7" y="84"/>
                  <a:pt x="104" y="85"/>
                  <a:pt x="100" y="86"/>
                </a:cubicBezTo>
                <a:cubicBezTo>
                  <a:pt x="105" y="93"/>
                  <a:pt x="109" y="102"/>
                  <a:pt x="109" y="111"/>
                </a:cubicBezTo>
                <a:cubicBezTo>
                  <a:pt x="115" y="108"/>
                  <a:pt x="122" y="106"/>
                  <a:pt x="130" y="106"/>
                </a:cubicBezTo>
                <a:cubicBezTo>
                  <a:pt x="136" y="106"/>
                  <a:pt x="142" y="107"/>
                  <a:pt x="148" y="109"/>
                </a:cubicBezTo>
                <a:close/>
                <a:moveTo>
                  <a:pt x="155" y="113"/>
                </a:moveTo>
                <a:cubicBezTo>
                  <a:pt x="167" y="121"/>
                  <a:pt x="175" y="133"/>
                  <a:pt x="176" y="148"/>
                </a:cubicBezTo>
                <a:cubicBezTo>
                  <a:pt x="181" y="150"/>
                  <a:pt x="187" y="151"/>
                  <a:pt x="192" y="151"/>
                </a:cubicBezTo>
                <a:cubicBezTo>
                  <a:pt x="213" y="151"/>
                  <a:pt x="230" y="134"/>
                  <a:pt x="230" y="114"/>
                </a:cubicBezTo>
                <a:cubicBezTo>
                  <a:pt x="230" y="93"/>
                  <a:pt x="213" y="76"/>
                  <a:pt x="192" y="76"/>
                </a:cubicBezTo>
                <a:cubicBezTo>
                  <a:pt x="172" y="76"/>
                  <a:pt x="155" y="93"/>
                  <a:pt x="155" y="113"/>
                </a:cubicBezTo>
                <a:close/>
                <a:moveTo>
                  <a:pt x="130" y="190"/>
                </a:moveTo>
                <a:cubicBezTo>
                  <a:pt x="151" y="190"/>
                  <a:pt x="168" y="173"/>
                  <a:pt x="168" y="152"/>
                </a:cubicBezTo>
                <a:cubicBezTo>
                  <a:pt x="168" y="132"/>
                  <a:pt x="151" y="115"/>
                  <a:pt x="130" y="115"/>
                </a:cubicBezTo>
                <a:cubicBezTo>
                  <a:pt x="109" y="115"/>
                  <a:pt x="92" y="132"/>
                  <a:pt x="92" y="152"/>
                </a:cubicBezTo>
                <a:cubicBezTo>
                  <a:pt x="92" y="173"/>
                  <a:pt x="109" y="190"/>
                  <a:pt x="130" y="190"/>
                </a:cubicBezTo>
                <a:close/>
                <a:moveTo>
                  <a:pt x="146" y="193"/>
                </a:moveTo>
                <a:cubicBezTo>
                  <a:pt x="114" y="193"/>
                  <a:pt x="114" y="193"/>
                  <a:pt x="114" y="193"/>
                </a:cubicBezTo>
                <a:cubicBezTo>
                  <a:pt x="88" y="193"/>
                  <a:pt x="66" y="214"/>
                  <a:pt x="66" y="241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9" y="281"/>
                  <a:pt x="69" y="281"/>
                  <a:pt x="69" y="281"/>
                </a:cubicBezTo>
                <a:cubicBezTo>
                  <a:pt x="94" y="289"/>
                  <a:pt x="116" y="292"/>
                  <a:pt x="134" y="292"/>
                </a:cubicBezTo>
                <a:cubicBezTo>
                  <a:pt x="170" y="292"/>
                  <a:pt x="190" y="282"/>
                  <a:pt x="191" y="281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41"/>
                  <a:pt x="194" y="241"/>
                  <a:pt x="194" y="241"/>
                </a:cubicBezTo>
                <a:cubicBezTo>
                  <a:pt x="194" y="214"/>
                  <a:pt x="173" y="193"/>
                  <a:pt x="146" y="193"/>
                </a:cubicBezTo>
                <a:close/>
                <a:moveTo>
                  <a:pt x="208" y="154"/>
                </a:moveTo>
                <a:cubicBezTo>
                  <a:pt x="177" y="154"/>
                  <a:pt x="177" y="154"/>
                  <a:pt x="177" y="154"/>
                </a:cubicBezTo>
                <a:cubicBezTo>
                  <a:pt x="176" y="167"/>
                  <a:pt x="171" y="178"/>
                  <a:pt x="162" y="186"/>
                </a:cubicBezTo>
                <a:cubicBezTo>
                  <a:pt x="186" y="193"/>
                  <a:pt x="203" y="215"/>
                  <a:pt x="203" y="241"/>
                </a:cubicBezTo>
                <a:cubicBezTo>
                  <a:pt x="203" y="253"/>
                  <a:pt x="203" y="253"/>
                  <a:pt x="203" y="253"/>
                </a:cubicBezTo>
                <a:cubicBezTo>
                  <a:pt x="234" y="252"/>
                  <a:pt x="252" y="243"/>
                  <a:pt x="254" y="242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02"/>
                  <a:pt x="256" y="202"/>
                  <a:pt x="256" y="202"/>
                </a:cubicBezTo>
                <a:cubicBezTo>
                  <a:pt x="256" y="175"/>
                  <a:pt x="235" y="154"/>
                  <a:pt x="208" y="154"/>
                </a:cubicBezTo>
                <a:close/>
                <a:moveTo>
                  <a:pt x="64" y="151"/>
                </a:moveTo>
                <a:cubicBezTo>
                  <a:pt x="71" y="151"/>
                  <a:pt x="78" y="149"/>
                  <a:pt x="84" y="145"/>
                </a:cubicBezTo>
                <a:cubicBezTo>
                  <a:pt x="86" y="133"/>
                  <a:pt x="92" y="123"/>
                  <a:pt x="102" y="116"/>
                </a:cubicBezTo>
                <a:cubicBezTo>
                  <a:pt x="102" y="115"/>
                  <a:pt x="102" y="114"/>
                  <a:pt x="102" y="114"/>
                </a:cubicBezTo>
                <a:cubicBezTo>
                  <a:pt x="102" y="93"/>
                  <a:pt x="85" y="76"/>
                  <a:pt x="64" y="76"/>
                </a:cubicBezTo>
                <a:cubicBezTo>
                  <a:pt x="43" y="76"/>
                  <a:pt x="27" y="93"/>
                  <a:pt x="27" y="114"/>
                </a:cubicBezTo>
                <a:cubicBezTo>
                  <a:pt x="27" y="134"/>
                  <a:pt x="43" y="151"/>
                  <a:pt x="64" y="151"/>
                </a:cubicBezTo>
                <a:close/>
                <a:moveTo>
                  <a:pt x="98" y="186"/>
                </a:moveTo>
                <a:cubicBezTo>
                  <a:pt x="89" y="178"/>
                  <a:pt x="84" y="167"/>
                  <a:pt x="84" y="154"/>
                </a:cubicBezTo>
                <a:cubicBezTo>
                  <a:pt x="82" y="154"/>
                  <a:pt x="81" y="154"/>
                  <a:pt x="80" y="154"/>
                </a:cubicBezTo>
                <a:cubicBezTo>
                  <a:pt x="48" y="154"/>
                  <a:pt x="48" y="154"/>
                  <a:pt x="48" y="154"/>
                </a:cubicBezTo>
                <a:cubicBezTo>
                  <a:pt x="22" y="154"/>
                  <a:pt x="0" y="175"/>
                  <a:pt x="0" y="202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42"/>
                  <a:pt x="0" y="242"/>
                  <a:pt x="0" y="242"/>
                </a:cubicBezTo>
                <a:cubicBezTo>
                  <a:pt x="3" y="242"/>
                  <a:pt x="3" y="242"/>
                  <a:pt x="3" y="242"/>
                </a:cubicBezTo>
                <a:cubicBezTo>
                  <a:pt x="23" y="249"/>
                  <a:pt x="41" y="252"/>
                  <a:pt x="57" y="253"/>
                </a:cubicBezTo>
                <a:cubicBezTo>
                  <a:pt x="57" y="241"/>
                  <a:pt x="57" y="241"/>
                  <a:pt x="57" y="241"/>
                </a:cubicBezTo>
                <a:cubicBezTo>
                  <a:pt x="57" y="215"/>
                  <a:pt x="74" y="193"/>
                  <a:pt x="98" y="186"/>
                </a:cubicBezTo>
                <a:close/>
                <a:moveTo>
                  <a:pt x="98" y="186"/>
                </a:moveTo>
                <a:cubicBezTo>
                  <a:pt x="98" y="186"/>
                  <a:pt x="98" y="186"/>
                  <a:pt x="98" y="186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208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13881" y="293345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关系式的启示</a:t>
            </a:r>
          </a:p>
        </p:txBody>
      </p:sp>
      <p:sp>
        <p:nvSpPr>
          <p:cNvPr id="64" name="矩形 63"/>
          <p:cNvSpPr/>
          <p:nvPr/>
        </p:nvSpPr>
        <p:spPr>
          <a:xfrm>
            <a:off x="636498" y="1635777"/>
            <a:ext cx="11684000" cy="5024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关系式中四要素</a:t>
            </a:r>
            <a:r>
              <a:rPr lang="zh-CN" altLang="en-US" sz="31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可操控性</a:t>
            </a: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或可变性</a:t>
            </a: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不同，对我们的着力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点有重要启示。遗传及成熟这两个先天、内在的要素是较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难操控的，而</a:t>
            </a:r>
            <a:r>
              <a:rPr lang="zh-CN" altLang="en-US" sz="31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环境与教育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这两个后天、外在的要素则是相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对较易操控的。就环境而言，宏观环境与微观环境相比较，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微观环境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的可操控性也是高于巨观环境的，因此当宏观环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境不如理想时，仍可以在微观环境上多做努力，达到相当</a:t>
            </a:r>
            <a:endParaRPr lang="en-US" altLang="zh-CN" sz="31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31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100" dirty="0">
                <a:latin typeface="黑体" panose="02010609060101010101" pitchFamily="49" charset="-122"/>
                <a:ea typeface="黑体" panose="02010609060101010101" pitchFamily="49" charset="-122"/>
              </a:rPr>
              <a:t>的效果。</a:t>
            </a:r>
            <a:endParaRPr lang="zh-TW" altLang="zh-CN" sz="3200" dirty="0">
              <a:solidFill>
                <a:srgbClr val="0000CC"/>
              </a:solidFill>
              <a:latin typeface="標楷體" pitchFamily="65" charset="-128"/>
              <a:ea typeface="標楷體" pitchFamily="65" charset="-128"/>
            </a:endParaRPr>
          </a:p>
        </p:txBody>
      </p:sp>
      <p:sp>
        <p:nvSpPr>
          <p:cNvPr id="68" name="矩形 63">
            <a:extLst>
              <a:ext uri="{FF2B5EF4-FFF2-40B4-BE49-F238E27FC236}">
                <a16:creationId xmlns:a16="http://schemas.microsoft.com/office/drawing/2014/main" id="{4343864B-82F0-4FAD-9CA2-0BEC3D614BFA}"/>
              </a:ext>
            </a:extLst>
          </p:cNvPr>
          <p:cNvSpPr/>
          <p:nvPr/>
        </p:nvSpPr>
        <p:spPr>
          <a:xfrm>
            <a:off x="2226823" y="1080385"/>
            <a:ext cx="8503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zh-CN" altLang="en-US" sz="3200" b="1" dirty="0">
                <a:solidFill>
                  <a:srgbClr val="33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 ╳ 环境 ╳ 成熟 ╳ 学习（教育）
</a:t>
            </a:r>
            <a:endParaRPr lang="zh-TW" altLang="zh-CN" sz="32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932B4E71-E93F-4378-A557-80622EA533CF}"/>
              </a:ext>
            </a:extLst>
          </p:cNvPr>
          <p:cNvSpPr>
            <a:spLocks noEditPoints="1"/>
          </p:cNvSpPr>
          <p:nvPr/>
        </p:nvSpPr>
        <p:spPr bwMode="auto">
          <a:xfrm>
            <a:off x="7708546" y="271492"/>
            <a:ext cx="573813" cy="612765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128" y="82"/>
              </a:cxn>
              <a:cxn ang="0">
                <a:pos x="148" y="109"/>
              </a:cxn>
              <a:cxn ang="0">
                <a:pos x="146" y="84"/>
              </a:cxn>
              <a:cxn ang="0">
                <a:pos x="100" y="86"/>
              </a:cxn>
              <a:cxn ang="0">
                <a:pos x="130" y="106"/>
              </a:cxn>
              <a:cxn ang="0">
                <a:pos x="155" y="113"/>
              </a:cxn>
              <a:cxn ang="0">
                <a:pos x="192" y="151"/>
              </a:cxn>
              <a:cxn ang="0">
                <a:pos x="192" y="76"/>
              </a:cxn>
              <a:cxn ang="0">
                <a:pos x="130" y="190"/>
              </a:cxn>
              <a:cxn ang="0">
                <a:pos x="130" y="115"/>
              </a:cxn>
              <a:cxn ang="0">
                <a:pos x="130" y="190"/>
              </a:cxn>
              <a:cxn ang="0">
                <a:pos x="114" y="193"/>
              </a:cxn>
              <a:cxn ang="0">
                <a:pos x="66" y="280"/>
              </a:cxn>
              <a:cxn ang="0">
                <a:pos x="69" y="281"/>
              </a:cxn>
              <a:cxn ang="0">
                <a:pos x="191" y="281"/>
              </a:cxn>
              <a:cxn ang="0">
                <a:pos x="194" y="280"/>
              </a:cxn>
              <a:cxn ang="0">
                <a:pos x="146" y="193"/>
              </a:cxn>
              <a:cxn ang="0">
                <a:pos x="177" y="154"/>
              </a:cxn>
              <a:cxn ang="0">
                <a:pos x="203" y="241"/>
              </a:cxn>
              <a:cxn ang="0">
                <a:pos x="254" y="242"/>
              </a:cxn>
              <a:cxn ang="0">
                <a:pos x="256" y="241"/>
              </a:cxn>
              <a:cxn ang="0">
                <a:pos x="208" y="154"/>
              </a:cxn>
              <a:cxn ang="0">
                <a:pos x="84" y="145"/>
              </a:cxn>
              <a:cxn ang="0">
                <a:pos x="102" y="114"/>
              </a:cxn>
              <a:cxn ang="0">
                <a:pos x="27" y="114"/>
              </a:cxn>
              <a:cxn ang="0">
                <a:pos x="98" y="186"/>
              </a:cxn>
              <a:cxn ang="0">
                <a:pos x="80" y="154"/>
              </a:cxn>
              <a:cxn ang="0">
                <a:pos x="0" y="202"/>
              </a:cxn>
              <a:cxn ang="0">
                <a:pos x="0" y="242"/>
              </a:cxn>
              <a:cxn ang="0">
                <a:pos x="57" y="253"/>
              </a:cxn>
              <a:cxn ang="0">
                <a:pos x="98" y="186"/>
              </a:cxn>
              <a:cxn ang="0">
                <a:pos x="98" y="186"/>
              </a:cxn>
            </a:cxnLst>
            <a:rect l="0" t="0" r="r" b="b"/>
            <a:pathLst>
              <a:path w="256" h="292">
                <a:moveTo>
                  <a:pt x="87" y="41"/>
                </a:moveTo>
                <a:cubicBezTo>
                  <a:pt x="87" y="18"/>
                  <a:pt x="106" y="0"/>
                  <a:pt x="128" y="0"/>
                </a:cubicBezTo>
                <a:cubicBezTo>
                  <a:pt x="151" y="0"/>
                  <a:pt x="169" y="18"/>
                  <a:pt x="169" y="41"/>
                </a:cubicBezTo>
                <a:cubicBezTo>
                  <a:pt x="169" y="63"/>
                  <a:pt x="151" y="82"/>
                  <a:pt x="128" y="82"/>
                </a:cubicBezTo>
                <a:cubicBezTo>
                  <a:pt x="106" y="82"/>
                  <a:pt x="87" y="63"/>
                  <a:pt x="87" y="41"/>
                </a:cubicBezTo>
                <a:close/>
                <a:moveTo>
                  <a:pt x="148" y="109"/>
                </a:moveTo>
                <a:cubicBezTo>
                  <a:pt x="148" y="101"/>
                  <a:pt x="151" y="92"/>
                  <a:pt x="156" y="86"/>
                </a:cubicBezTo>
                <a:cubicBezTo>
                  <a:pt x="153" y="85"/>
                  <a:pt x="149" y="84"/>
                  <a:pt x="146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7" y="84"/>
                  <a:pt x="104" y="85"/>
                  <a:pt x="100" y="86"/>
                </a:cubicBezTo>
                <a:cubicBezTo>
                  <a:pt x="105" y="93"/>
                  <a:pt x="109" y="102"/>
                  <a:pt x="109" y="111"/>
                </a:cubicBezTo>
                <a:cubicBezTo>
                  <a:pt x="115" y="108"/>
                  <a:pt x="122" y="106"/>
                  <a:pt x="130" y="106"/>
                </a:cubicBezTo>
                <a:cubicBezTo>
                  <a:pt x="136" y="106"/>
                  <a:pt x="142" y="107"/>
                  <a:pt x="148" y="109"/>
                </a:cubicBezTo>
                <a:close/>
                <a:moveTo>
                  <a:pt x="155" y="113"/>
                </a:moveTo>
                <a:cubicBezTo>
                  <a:pt x="167" y="121"/>
                  <a:pt x="175" y="133"/>
                  <a:pt x="176" y="148"/>
                </a:cubicBezTo>
                <a:cubicBezTo>
                  <a:pt x="181" y="150"/>
                  <a:pt x="187" y="151"/>
                  <a:pt x="192" y="151"/>
                </a:cubicBezTo>
                <a:cubicBezTo>
                  <a:pt x="213" y="151"/>
                  <a:pt x="230" y="134"/>
                  <a:pt x="230" y="114"/>
                </a:cubicBezTo>
                <a:cubicBezTo>
                  <a:pt x="230" y="93"/>
                  <a:pt x="213" y="76"/>
                  <a:pt x="192" y="76"/>
                </a:cubicBezTo>
                <a:cubicBezTo>
                  <a:pt x="172" y="76"/>
                  <a:pt x="155" y="93"/>
                  <a:pt x="155" y="113"/>
                </a:cubicBezTo>
                <a:close/>
                <a:moveTo>
                  <a:pt x="130" y="190"/>
                </a:moveTo>
                <a:cubicBezTo>
                  <a:pt x="151" y="190"/>
                  <a:pt x="168" y="173"/>
                  <a:pt x="168" y="152"/>
                </a:cubicBezTo>
                <a:cubicBezTo>
                  <a:pt x="168" y="132"/>
                  <a:pt x="151" y="115"/>
                  <a:pt x="130" y="115"/>
                </a:cubicBezTo>
                <a:cubicBezTo>
                  <a:pt x="109" y="115"/>
                  <a:pt x="92" y="132"/>
                  <a:pt x="92" y="152"/>
                </a:cubicBezTo>
                <a:cubicBezTo>
                  <a:pt x="92" y="173"/>
                  <a:pt x="109" y="190"/>
                  <a:pt x="130" y="190"/>
                </a:cubicBezTo>
                <a:close/>
                <a:moveTo>
                  <a:pt x="146" y="193"/>
                </a:moveTo>
                <a:cubicBezTo>
                  <a:pt x="114" y="193"/>
                  <a:pt x="114" y="193"/>
                  <a:pt x="114" y="193"/>
                </a:cubicBezTo>
                <a:cubicBezTo>
                  <a:pt x="88" y="193"/>
                  <a:pt x="66" y="214"/>
                  <a:pt x="66" y="241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6" y="280"/>
                  <a:pt x="66" y="280"/>
                  <a:pt x="66" y="280"/>
                </a:cubicBezTo>
                <a:cubicBezTo>
                  <a:pt x="69" y="281"/>
                  <a:pt x="69" y="281"/>
                  <a:pt x="69" y="281"/>
                </a:cubicBezTo>
                <a:cubicBezTo>
                  <a:pt x="94" y="289"/>
                  <a:pt x="116" y="292"/>
                  <a:pt x="134" y="292"/>
                </a:cubicBezTo>
                <a:cubicBezTo>
                  <a:pt x="170" y="292"/>
                  <a:pt x="190" y="282"/>
                  <a:pt x="191" y="281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80"/>
                  <a:pt x="194" y="280"/>
                  <a:pt x="194" y="280"/>
                </a:cubicBezTo>
                <a:cubicBezTo>
                  <a:pt x="194" y="241"/>
                  <a:pt x="194" y="241"/>
                  <a:pt x="194" y="241"/>
                </a:cubicBezTo>
                <a:cubicBezTo>
                  <a:pt x="194" y="214"/>
                  <a:pt x="173" y="193"/>
                  <a:pt x="146" y="193"/>
                </a:cubicBezTo>
                <a:close/>
                <a:moveTo>
                  <a:pt x="208" y="154"/>
                </a:moveTo>
                <a:cubicBezTo>
                  <a:pt x="177" y="154"/>
                  <a:pt x="177" y="154"/>
                  <a:pt x="177" y="154"/>
                </a:cubicBezTo>
                <a:cubicBezTo>
                  <a:pt x="176" y="167"/>
                  <a:pt x="171" y="178"/>
                  <a:pt x="162" y="186"/>
                </a:cubicBezTo>
                <a:cubicBezTo>
                  <a:pt x="186" y="193"/>
                  <a:pt x="203" y="215"/>
                  <a:pt x="203" y="241"/>
                </a:cubicBezTo>
                <a:cubicBezTo>
                  <a:pt x="203" y="253"/>
                  <a:pt x="203" y="253"/>
                  <a:pt x="203" y="253"/>
                </a:cubicBezTo>
                <a:cubicBezTo>
                  <a:pt x="234" y="252"/>
                  <a:pt x="252" y="243"/>
                  <a:pt x="254" y="242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41"/>
                  <a:pt x="256" y="241"/>
                  <a:pt x="256" y="241"/>
                </a:cubicBezTo>
                <a:cubicBezTo>
                  <a:pt x="256" y="202"/>
                  <a:pt x="256" y="202"/>
                  <a:pt x="256" y="202"/>
                </a:cubicBezTo>
                <a:cubicBezTo>
                  <a:pt x="256" y="175"/>
                  <a:pt x="235" y="154"/>
                  <a:pt x="208" y="154"/>
                </a:cubicBezTo>
                <a:close/>
                <a:moveTo>
                  <a:pt x="64" y="151"/>
                </a:moveTo>
                <a:cubicBezTo>
                  <a:pt x="71" y="151"/>
                  <a:pt x="78" y="149"/>
                  <a:pt x="84" y="145"/>
                </a:cubicBezTo>
                <a:cubicBezTo>
                  <a:pt x="86" y="133"/>
                  <a:pt x="92" y="123"/>
                  <a:pt x="102" y="116"/>
                </a:cubicBezTo>
                <a:cubicBezTo>
                  <a:pt x="102" y="115"/>
                  <a:pt x="102" y="114"/>
                  <a:pt x="102" y="114"/>
                </a:cubicBezTo>
                <a:cubicBezTo>
                  <a:pt x="102" y="93"/>
                  <a:pt x="85" y="76"/>
                  <a:pt x="64" y="76"/>
                </a:cubicBezTo>
                <a:cubicBezTo>
                  <a:pt x="43" y="76"/>
                  <a:pt x="27" y="93"/>
                  <a:pt x="27" y="114"/>
                </a:cubicBezTo>
                <a:cubicBezTo>
                  <a:pt x="27" y="134"/>
                  <a:pt x="43" y="151"/>
                  <a:pt x="64" y="151"/>
                </a:cubicBezTo>
                <a:close/>
                <a:moveTo>
                  <a:pt x="98" y="186"/>
                </a:moveTo>
                <a:cubicBezTo>
                  <a:pt x="89" y="178"/>
                  <a:pt x="84" y="167"/>
                  <a:pt x="84" y="154"/>
                </a:cubicBezTo>
                <a:cubicBezTo>
                  <a:pt x="82" y="154"/>
                  <a:pt x="81" y="154"/>
                  <a:pt x="80" y="154"/>
                </a:cubicBezTo>
                <a:cubicBezTo>
                  <a:pt x="48" y="154"/>
                  <a:pt x="48" y="154"/>
                  <a:pt x="48" y="154"/>
                </a:cubicBezTo>
                <a:cubicBezTo>
                  <a:pt x="22" y="154"/>
                  <a:pt x="0" y="175"/>
                  <a:pt x="0" y="202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42"/>
                  <a:pt x="0" y="242"/>
                  <a:pt x="0" y="242"/>
                </a:cubicBezTo>
                <a:cubicBezTo>
                  <a:pt x="3" y="242"/>
                  <a:pt x="3" y="242"/>
                  <a:pt x="3" y="242"/>
                </a:cubicBezTo>
                <a:cubicBezTo>
                  <a:pt x="23" y="249"/>
                  <a:pt x="41" y="252"/>
                  <a:pt x="57" y="253"/>
                </a:cubicBezTo>
                <a:cubicBezTo>
                  <a:pt x="57" y="241"/>
                  <a:pt x="57" y="241"/>
                  <a:pt x="57" y="241"/>
                </a:cubicBezTo>
                <a:cubicBezTo>
                  <a:pt x="57" y="215"/>
                  <a:pt x="74" y="193"/>
                  <a:pt x="98" y="186"/>
                </a:cubicBezTo>
                <a:close/>
                <a:moveTo>
                  <a:pt x="98" y="186"/>
                </a:moveTo>
                <a:cubicBezTo>
                  <a:pt x="98" y="186"/>
                  <a:pt x="98" y="186"/>
                  <a:pt x="98" y="186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934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510885" y="369494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再论教育的功能</a:t>
            </a:r>
          </a:p>
        </p:txBody>
      </p:sp>
      <p:sp>
        <p:nvSpPr>
          <p:cNvPr id="64" name="矩形 63"/>
          <p:cNvSpPr/>
          <p:nvPr/>
        </p:nvSpPr>
        <p:spPr>
          <a:xfrm>
            <a:off x="780990" y="1421440"/>
            <a:ext cx="1086612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en-US" altLang="zh-CN" sz="3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由四象限图观察：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  造成人类身心思想行为发生改变的，不仅仅只有教育而已，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en-US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教化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影响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等亦占有重要地位，教育具有一席之地，但也
  非全部，因为它受其他因素的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</a:p>
          <a:p>
            <a:pPr marL="609600" indent="-609600"/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
  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助长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：当教化、影响是正向，便能与教育产生共振效果，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放大教育成效。 
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抑制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：影响是坏的、负面的，可能抵销或抑制教育的成效。 
</a:t>
            </a:r>
            <a:endParaRPr lang="zh-TW" altLang="zh-CN" sz="3200" dirty="0">
              <a:solidFill>
                <a:srgbClr val="0000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Freeform 57">
            <a:extLst>
              <a:ext uri="{FF2B5EF4-FFF2-40B4-BE49-F238E27FC236}">
                <a16:creationId xmlns:a16="http://schemas.microsoft.com/office/drawing/2014/main" id="{D7BDBC58-542F-46A7-9306-2F8BF104005B}"/>
              </a:ext>
            </a:extLst>
          </p:cNvPr>
          <p:cNvSpPr>
            <a:spLocks noEditPoints="1"/>
          </p:cNvSpPr>
          <p:nvPr/>
        </p:nvSpPr>
        <p:spPr bwMode="auto">
          <a:xfrm>
            <a:off x="8001578" y="438953"/>
            <a:ext cx="595019" cy="501672"/>
          </a:xfrm>
          <a:custGeom>
            <a:avLst/>
            <a:gdLst/>
            <a:ahLst/>
            <a:cxnLst>
              <a:cxn ang="0">
                <a:pos x="7" y="9"/>
              </a:cxn>
              <a:cxn ang="0">
                <a:pos x="7" y="57"/>
              </a:cxn>
              <a:cxn ang="0">
                <a:pos x="6" y="58"/>
              </a:cxn>
              <a:cxn ang="0">
                <a:pos x="4" y="58"/>
              </a:cxn>
              <a:cxn ang="0">
                <a:pos x="2" y="57"/>
              </a:cxn>
              <a:cxn ang="0">
                <a:pos x="2" y="9"/>
              </a:cxn>
              <a:cxn ang="0">
                <a:pos x="0" y="4"/>
              </a:cxn>
              <a:cxn ang="0">
                <a:pos x="5" y="0"/>
              </a:cxn>
              <a:cxn ang="0">
                <a:pos x="10" y="4"/>
              </a:cxn>
              <a:cxn ang="0">
                <a:pos x="7" y="9"/>
              </a:cxn>
              <a:cxn ang="0">
                <a:pos x="65" y="36"/>
              </a:cxn>
              <a:cxn ang="0">
                <a:pos x="63" y="38"/>
              </a:cxn>
              <a:cxn ang="0">
                <a:pos x="49" y="43"/>
              </a:cxn>
              <a:cxn ang="0">
                <a:pos x="31" y="37"/>
              </a:cxn>
              <a:cxn ang="0">
                <a:pos x="13" y="43"/>
              </a:cxn>
              <a:cxn ang="0">
                <a:pos x="12" y="43"/>
              </a:cxn>
              <a:cxn ang="0">
                <a:pos x="10" y="41"/>
              </a:cxn>
              <a:cxn ang="0">
                <a:pos x="10" y="13"/>
              </a:cxn>
              <a:cxn ang="0">
                <a:pos x="11" y="11"/>
              </a:cxn>
              <a:cxn ang="0">
                <a:pos x="14" y="9"/>
              </a:cxn>
              <a:cxn ang="0">
                <a:pos x="30" y="4"/>
              </a:cxn>
              <a:cxn ang="0">
                <a:pos x="46" y="9"/>
              </a:cxn>
              <a:cxn ang="0">
                <a:pos x="49" y="10"/>
              </a:cxn>
              <a:cxn ang="0">
                <a:pos x="63" y="4"/>
              </a:cxn>
              <a:cxn ang="0">
                <a:pos x="65" y="7"/>
              </a:cxn>
              <a:cxn ang="0">
                <a:pos x="65" y="36"/>
              </a:cxn>
            </a:cxnLst>
            <a:rect l="0" t="0" r="r" b="b"/>
            <a:pathLst>
              <a:path w="65" h="58">
                <a:moveTo>
                  <a:pt x="7" y="9"/>
                </a:move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8"/>
                  <a:pt x="6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3" y="58"/>
                  <a:pt x="2" y="57"/>
                  <a:pt x="2" y="57"/>
                </a:cubicBezTo>
                <a:cubicBezTo>
                  <a:pt x="2" y="9"/>
                  <a:pt x="2" y="9"/>
                  <a:pt x="2" y="9"/>
                </a:cubicBezTo>
                <a:cubicBezTo>
                  <a:pt x="1" y="8"/>
                  <a:pt x="0" y="6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7" y="0"/>
                  <a:pt x="10" y="2"/>
                  <a:pt x="10" y="4"/>
                </a:cubicBezTo>
                <a:cubicBezTo>
                  <a:pt x="10" y="6"/>
                  <a:pt x="9" y="8"/>
                  <a:pt x="7" y="9"/>
                </a:cubicBezTo>
                <a:close/>
                <a:moveTo>
                  <a:pt x="65" y="36"/>
                </a:moveTo>
                <a:cubicBezTo>
                  <a:pt x="65" y="37"/>
                  <a:pt x="65" y="38"/>
                  <a:pt x="63" y="38"/>
                </a:cubicBezTo>
                <a:cubicBezTo>
                  <a:pt x="59" y="41"/>
                  <a:pt x="54" y="43"/>
                  <a:pt x="49" y="43"/>
                </a:cubicBezTo>
                <a:cubicBezTo>
                  <a:pt x="43" y="43"/>
                  <a:pt x="39" y="37"/>
                  <a:pt x="31" y="37"/>
                </a:cubicBezTo>
                <a:cubicBezTo>
                  <a:pt x="25" y="37"/>
                  <a:pt x="19" y="40"/>
                  <a:pt x="13" y="43"/>
                </a:cubicBezTo>
                <a:cubicBezTo>
                  <a:pt x="13" y="43"/>
                  <a:pt x="12" y="43"/>
                  <a:pt x="12" y="43"/>
                </a:cubicBezTo>
                <a:cubicBezTo>
                  <a:pt x="11" y="43"/>
                  <a:pt x="10" y="42"/>
                  <a:pt x="10" y="41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1"/>
                </a:cubicBezTo>
                <a:cubicBezTo>
                  <a:pt x="12" y="10"/>
                  <a:pt x="13" y="9"/>
                  <a:pt x="14" y="9"/>
                </a:cubicBezTo>
                <a:cubicBezTo>
                  <a:pt x="19" y="7"/>
                  <a:pt x="24" y="4"/>
                  <a:pt x="30" y="4"/>
                </a:cubicBezTo>
                <a:cubicBezTo>
                  <a:pt x="36" y="4"/>
                  <a:pt x="40" y="6"/>
                  <a:pt x="46" y="9"/>
                </a:cubicBezTo>
                <a:cubicBezTo>
                  <a:pt x="47" y="9"/>
                  <a:pt x="48" y="10"/>
                  <a:pt x="49" y="10"/>
                </a:cubicBezTo>
                <a:cubicBezTo>
                  <a:pt x="55" y="10"/>
                  <a:pt x="61" y="4"/>
                  <a:pt x="63" y="4"/>
                </a:cubicBezTo>
                <a:cubicBezTo>
                  <a:pt x="64" y="4"/>
                  <a:pt x="65" y="6"/>
                  <a:pt x="65" y="7"/>
                </a:cubicBezTo>
                <a:lnTo>
                  <a:pt x="65" y="36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2928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510885" y="369494"/>
            <a:ext cx="540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再论教育的功能</a:t>
            </a:r>
          </a:p>
        </p:txBody>
      </p:sp>
      <p:sp>
        <p:nvSpPr>
          <p:cNvPr id="64" name="矩形 63"/>
          <p:cNvSpPr/>
          <p:nvPr/>
        </p:nvSpPr>
        <p:spPr>
          <a:xfrm>
            <a:off x="520700" y="1010083"/>
            <a:ext cx="1093978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en-US" altLang="zh-CN" sz="3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4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对教育的柔性观察：</a:t>
            </a:r>
            <a:r>
              <a:rPr lang="zh-CN" altLang="en-US" sz="34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（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）在机会缺乏、经费不足、时间经常有限情况下，常造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成教育效果受到折扣。学生每周在学校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40-50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小时，其他时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间呢？
（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）教育手段通常较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柔性和缓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、安排正向的经验，来达到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影响人类身心、思想与行为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正向改变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的目的，不主张或无法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采取严厉的手段，安排负向的经验。然人类在实际上却有时、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甚至不容易透过和缓的手段、正向的经验，来产生适当的正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向改变，反而必须在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遭遇负面的冲击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后，才能真正体验与改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变。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/>
            <a:r>
              <a:rPr lang="zh-CN" altLang="en-US" sz="28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师长苦口婆心劝学生用功读书</a:t>
            </a:r>
            <a:r>
              <a:rPr lang="en-US" altLang="zh-CN" sz="28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28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家财万贯的富翁生重病</a:t>
            </a:r>
            <a:endParaRPr lang="zh-TW" altLang="zh-CN" sz="3200" dirty="0">
              <a:solidFill>
                <a:srgbClr val="0000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Freeform 57">
            <a:extLst>
              <a:ext uri="{FF2B5EF4-FFF2-40B4-BE49-F238E27FC236}">
                <a16:creationId xmlns:a16="http://schemas.microsoft.com/office/drawing/2014/main" id="{CC8B9188-4B3C-4A69-80C2-E1E11E537ED7}"/>
              </a:ext>
            </a:extLst>
          </p:cNvPr>
          <p:cNvSpPr>
            <a:spLocks noEditPoints="1"/>
          </p:cNvSpPr>
          <p:nvPr/>
        </p:nvSpPr>
        <p:spPr bwMode="auto">
          <a:xfrm>
            <a:off x="8001578" y="438953"/>
            <a:ext cx="595019" cy="501672"/>
          </a:xfrm>
          <a:custGeom>
            <a:avLst/>
            <a:gdLst/>
            <a:ahLst/>
            <a:cxnLst>
              <a:cxn ang="0">
                <a:pos x="7" y="9"/>
              </a:cxn>
              <a:cxn ang="0">
                <a:pos x="7" y="57"/>
              </a:cxn>
              <a:cxn ang="0">
                <a:pos x="6" y="58"/>
              </a:cxn>
              <a:cxn ang="0">
                <a:pos x="4" y="58"/>
              </a:cxn>
              <a:cxn ang="0">
                <a:pos x="2" y="57"/>
              </a:cxn>
              <a:cxn ang="0">
                <a:pos x="2" y="9"/>
              </a:cxn>
              <a:cxn ang="0">
                <a:pos x="0" y="4"/>
              </a:cxn>
              <a:cxn ang="0">
                <a:pos x="5" y="0"/>
              </a:cxn>
              <a:cxn ang="0">
                <a:pos x="10" y="4"/>
              </a:cxn>
              <a:cxn ang="0">
                <a:pos x="7" y="9"/>
              </a:cxn>
              <a:cxn ang="0">
                <a:pos x="65" y="36"/>
              </a:cxn>
              <a:cxn ang="0">
                <a:pos x="63" y="38"/>
              </a:cxn>
              <a:cxn ang="0">
                <a:pos x="49" y="43"/>
              </a:cxn>
              <a:cxn ang="0">
                <a:pos x="31" y="37"/>
              </a:cxn>
              <a:cxn ang="0">
                <a:pos x="13" y="43"/>
              </a:cxn>
              <a:cxn ang="0">
                <a:pos x="12" y="43"/>
              </a:cxn>
              <a:cxn ang="0">
                <a:pos x="10" y="41"/>
              </a:cxn>
              <a:cxn ang="0">
                <a:pos x="10" y="13"/>
              </a:cxn>
              <a:cxn ang="0">
                <a:pos x="11" y="11"/>
              </a:cxn>
              <a:cxn ang="0">
                <a:pos x="14" y="9"/>
              </a:cxn>
              <a:cxn ang="0">
                <a:pos x="30" y="4"/>
              </a:cxn>
              <a:cxn ang="0">
                <a:pos x="46" y="9"/>
              </a:cxn>
              <a:cxn ang="0">
                <a:pos x="49" y="10"/>
              </a:cxn>
              <a:cxn ang="0">
                <a:pos x="63" y="4"/>
              </a:cxn>
              <a:cxn ang="0">
                <a:pos x="65" y="7"/>
              </a:cxn>
              <a:cxn ang="0">
                <a:pos x="65" y="36"/>
              </a:cxn>
            </a:cxnLst>
            <a:rect l="0" t="0" r="r" b="b"/>
            <a:pathLst>
              <a:path w="65" h="58">
                <a:moveTo>
                  <a:pt x="7" y="9"/>
                </a:move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8"/>
                  <a:pt x="6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3" y="58"/>
                  <a:pt x="2" y="57"/>
                  <a:pt x="2" y="57"/>
                </a:cubicBezTo>
                <a:cubicBezTo>
                  <a:pt x="2" y="9"/>
                  <a:pt x="2" y="9"/>
                  <a:pt x="2" y="9"/>
                </a:cubicBezTo>
                <a:cubicBezTo>
                  <a:pt x="1" y="8"/>
                  <a:pt x="0" y="6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7" y="0"/>
                  <a:pt x="10" y="2"/>
                  <a:pt x="10" y="4"/>
                </a:cubicBezTo>
                <a:cubicBezTo>
                  <a:pt x="10" y="6"/>
                  <a:pt x="9" y="8"/>
                  <a:pt x="7" y="9"/>
                </a:cubicBezTo>
                <a:close/>
                <a:moveTo>
                  <a:pt x="65" y="36"/>
                </a:moveTo>
                <a:cubicBezTo>
                  <a:pt x="65" y="37"/>
                  <a:pt x="65" y="38"/>
                  <a:pt x="63" y="38"/>
                </a:cubicBezTo>
                <a:cubicBezTo>
                  <a:pt x="59" y="41"/>
                  <a:pt x="54" y="43"/>
                  <a:pt x="49" y="43"/>
                </a:cubicBezTo>
                <a:cubicBezTo>
                  <a:pt x="43" y="43"/>
                  <a:pt x="39" y="37"/>
                  <a:pt x="31" y="37"/>
                </a:cubicBezTo>
                <a:cubicBezTo>
                  <a:pt x="25" y="37"/>
                  <a:pt x="19" y="40"/>
                  <a:pt x="13" y="43"/>
                </a:cubicBezTo>
                <a:cubicBezTo>
                  <a:pt x="13" y="43"/>
                  <a:pt x="12" y="43"/>
                  <a:pt x="12" y="43"/>
                </a:cubicBezTo>
                <a:cubicBezTo>
                  <a:pt x="11" y="43"/>
                  <a:pt x="10" y="42"/>
                  <a:pt x="10" y="41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1"/>
                </a:cubicBezTo>
                <a:cubicBezTo>
                  <a:pt x="12" y="10"/>
                  <a:pt x="13" y="9"/>
                  <a:pt x="14" y="9"/>
                </a:cubicBezTo>
                <a:cubicBezTo>
                  <a:pt x="19" y="7"/>
                  <a:pt x="24" y="4"/>
                  <a:pt x="30" y="4"/>
                </a:cubicBezTo>
                <a:cubicBezTo>
                  <a:pt x="36" y="4"/>
                  <a:pt x="40" y="6"/>
                  <a:pt x="46" y="9"/>
                </a:cubicBezTo>
                <a:cubicBezTo>
                  <a:pt x="47" y="9"/>
                  <a:pt x="48" y="10"/>
                  <a:pt x="49" y="10"/>
                </a:cubicBezTo>
                <a:cubicBezTo>
                  <a:pt x="55" y="10"/>
                  <a:pt x="61" y="4"/>
                  <a:pt x="63" y="4"/>
                </a:cubicBezTo>
                <a:cubicBezTo>
                  <a:pt x="64" y="4"/>
                  <a:pt x="65" y="6"/>
                  <a:pt x="65" y="7"/>
                </a:cubicBezTo>
                <a:lnTo>
                  <a:pt x="65" y="36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892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510885" y="470973"/>
            <a:ext cx="5406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结语</a:t>
            </a:r>
          </a:p>
        </p:txBody>
      </p:sp>
      <p:grpSp>
        <p:nvGrpSpPr>
          <p:cNvPr id="5" name="Group 256">
            <a:extLst>
              <a:ext uri="{FF2B5EF4-FFF2-40B4-BE49-F238E27FC236}">
                <a16:creationId xmlns:a16="http://schemas.microsoft.com/office/drawing/2014/main" id="{8C31B5C4-496E-43F4-9C69-6CE2A6D37045}"/>
              </a:ext>
            </a:extLst>
          </p:cNvPr>
          <p:cNvGrpSpPr/>
          <p:nvPr/>
        </p:nvGrpSpPr>
        <p:grpSpPr>
          <a:xfrm rot="900000">
            <a:off x="3994181" y="-48331"/>
            <a:ext cx="1510097" cy="1543537"/>
            <a:chOff x="2328110" y="2786149"/>
            <a:chExt cx="6516601" cy="6516602"/>
          </a:xfrm>
        </p:grpSpPr>
        <p:sp>
          <p:nvSpPr>
            <p:cNvPr id="6" name="Freeform 1">
              <a:extLst>
                <a:ext uri="{FF2B5EF4-FFF2-40B4-BE49-F238E27FC236}">
                  <a16:creationId xmlns:a16="http://schemas.microsoft.com/office/drawing/2014/main" id="{592CE1D0-680C-45C8-A3C9-86939C7DF9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8110" y="4367620"/>
              <a:ext cx="4466256" cy="4935131"/>
            </a:xfrm>
            <a:custGeom>
              <a:avLst/>
              <a:gdLst>
                <a:gd name="T0" fmla="*/ 1472 w 2478"/>
                <a:gd name="T1" fmla="*/ 0 h 2738"/>
                <a:gd name="T2" fmla="*/ 1472 w 2478"/>
                <a:gd name="T3" fmla="*/ 0 h 2738"/>
                <a:gd name="T4" fmla="*/ 1453 w 2478"/>
                <a:gd name="T5" fmla="*/ 0 h 2738"/>
                <a:gd name="T6" fmla="*/ 1342 w 2478"/>
                <a:gd name="T7" fmla="*/ 75 h 2738"/>
                <a:gd name="T8" fmla="*/ 1342 w 2478"/>
                <a:gd name="T9" fmla="*/ 112 h 2738"/>
                <a:gd name="T10" fmla="*/ 1379 w 2478"/>
                <a:gd name="T11" fmla="*/ 186 h 2738"/>
                <a:gd name="T12" fmla="*/ 1360 w 2478"/>
                <a:gd name="T13" fmla="*/ 205 h 2738"/>
                <a:gd name="T14" fmla="*/ 615 w 2478"/>
                <a:gd name="T15" fmla="*/ 1192 h 2738"/>
                <a:gd name="T16" fmla="*/ 615 w 2478"/>
                <a:gd name="T17" fmla="*/ 1229 h 2738"/>
                <a:gd name="T18" fmla="*/ 578 w 2478"/>
                <a:gd name="T19" fmla="*/ 1210 h 2738"/>
                <a:gd name="T20" fmla="*/ 559 w 2478"/>
                <a:gd name="T21" fmla="*/ 1229 h 2738"/>
                <a:gd name="T22" fmla="*/ 19 w 2478"/>
                <a:gd name="T23" fmla="*/ 1527 h 2738"/>
                <a:gd name="T24" fmla="*/ 0 w 2478"/>
                <a:gd name="T25" fmla="*/ 1583 h 2738"/>
                <a:gd name="T26" fmla="*/ 354 w 2478"/>
                <a:gd name="T27" fmla="*/ 2216 h 2738"/>
                <a:gd name="T28" fmla="*/ 392 w 2478"/>
                <a:gd name="T29" fmla="*/ 2235 h 2738"/>
                <a:gd name="T30" fmla="*/ 410 w 2478"/>
                <a:gd name="T31" fmla="*/ 2235 h 2738"/>
                <a:gd name="T32" fmla="*/ 541 w 2478"/>
                <a:gd name="T33" fmla="*/ 2160 h 2738"/>
                <a:gd name="T34" fmla="*/ 839 w 2478"/>
                <a:gd name="T35" fmla="*/ 2718 h 2738"/>
                <a:gd name="T36" fmla="*/ 876 w 2478"/>
                <a:gd name="T37" fmla="*/ 2737 h 2738"/>
                <a:gd name="T38" fmla="*/ 895 w 2478"/>
                <a:gd name="T39" fmla="*/ 2737 h 2738"/>
                <a:gd name="T40" fmla="*/ 1118 w 2478"/>
                <a:gd name="T41" fmla="*/ 2606 h 2738"/>
                <a:gd name="T42" fmla="*/ 1137 w 2478"/>
                <a:gd name="T43" fmla="*/ 2551 h 2738"/>
                <a:gd name="T44" fmla="*/ 988 w 2478"/>
                <a:gd name="T45" fmla="*/ 2290 h 2738"/>
                <a:gd name="T46" fmla="*/ 1062 w 2478"/>
                <a:gd name="T47" fmla="*/ 2197 h 2738"/>
                <a:gd name="T48" fmla="*/ 1062 w 2478"/>
                <a:gd name="T49" fmla="*/ 2141 h 2738"/>
                <a:gd name="T50" fmla="*/ 895 w 2478"/>
                <a:gd name="T51" fmla="*/ 1974 h 2738"/>
                <a:gd name="T52" fmla="*/ 950 w 2478"/>
                <a:gd name="T53" fmla="*/ 1937 h 2738"/>
                <a:gd name="T54" fmla="*/ 969 w 2478"/>
                <a:gd name="T55" fmla="*/ 1881 h 2738"/>
                <a:gd name="T56" fmla="*/ 1006 w 2478"/>
                <a:gd name="T57" fmla="*/ 1899 h 2738"/>
                <a:gd name="T58" fmla="*/ 1025 w 2478"/>
                <a:gd name="T59" fmla="*/ 1899 h 2738"/>
                <a:gd name="T60" fmla="*/ 2236 w 2478"/>
                <a:gd name="T61" fmla="*/ 1788 h 2738"/>
                <a:gd name="T62" fmla="*/ 2254 w 2478"/>
                <a:gd name="T63" fmla="*/ 1788 h 2738"/>
                <a:gd name="T64" fmla="*/ 2272 w 2478"/>
                <a:gd name="T65" fmla="*/ 1788 h 2738"/>
                <a:gd name="T66" fmla="*/ 2310 w 2478"/>
                <a:gd name="T67" fmla="*/ 1843 h 2738"/>
                <a:gd name="T68" fmla="*/ 2328 w 2478"/>
                <a:gd name="T69" fmla="*/ 1862 h 2738"/>
                <a:gd name="T70" fmla="*/ 2347 w 2478"/>
                <a:gd name="T71" fmla="*/ 1862 h 2738"/>
                <a:gd name="T72" fmla="*/ 2459 w 2478"/>
                <a:gd name="T73" fmla="*/ 1806 h 2738"/>
                <a:gd name="T74" fmla="*/ 2477 w 2478"/>
                <a:gd name="T75" fmla="*/ 1750 h 2738"/>
                <a:gd name="T76" fmla="*/ 1509 w 2478"/>
                <a:gd name="T77" fmla="*/ 19 h 2738"/>
                <a:gd name="T78" fmla="*/ 1472 w 2478"/>
                <a:gd name="T79" fmla="*/ 0 h 2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78" h="2738">
                  <a:moveTo>
                    <a:pt x="1472" y="0"/>
                  </a:moveTo>
                  <a:lnTo>
                    <a:pt x="1472" y="0"/>
                  </a:lnTo>
                  <a:lnTo>
                    <a:pt x="1453" y="0"/>
                  </a:lnTo>
                  <a:cubicBezTo>
                    <a:pt x="1342" y="75"/>
                    <a:pt x="1342" y="75"/>
                    <a:pt x="1342" y="75"/>
                  </a:cubicBezTo>
                  <a:cubicBezTo>
                    <a:pt x="1323" y="75"/>
                    <a:pt x="1323" y="93"/>
                    <a:pt x="1342" y="112"/>
                  </a:cubicBezTo>
                  <a:cubicBezTo>
                    <a:pt x="1379" y="186"/>
                    <a:pt x="1379" y="186"/>
                    <a:pt x="1379" y="186"/>
                  </a:cubicBezTo>
                  <a:cubicBezTo>
                    <a:pt x="1360" y="186"/>
                    <a:pt x="1360" y="186"/>
                    <a:pt x="1360" y="205"/>
                  </a:cubicBezTo>
                  <a:cubicBezTo>
                    <a:pt x="615" y="1192"/>
                    <a:pt x="615" y="1192"/>
                    <a:pt x="615" y="1192"/>
                  </a:cubicBezTo>
                  <a:cubicBezTo>
                    <a:pt x="597" y="1192"/>
                    <a:pt x="597" y="1210"/>
                    <a:pt x="615" y="1229"/>
                  </a:cubicBezTo>
                  <a:cubicBezTo>
                    <a:pt x="597" y="1229"/>
                    <a:pt x="597" y="1210"/>
                    <a:pt x="578" y="1210"/>
                  </a:cubicBezTo>
                  <a:cubicBezTo>
                    <a:pt x="578" y="1210"/>
                    <a:pt x="559" y="1210"/>
                    <a:pt x="559" y="1229"/>
                  </a:cubicBezTo>
                  <a:cubicBezTo>
                    <a:pt x="19" y="1527"/>
                    <a:pt x="19" y="1527"/>
                    <a:pt x="19" y="1527"/>
                  </a:cubicBezTo>
                  <a:cubicBezTo>
                    <a:pt x="0" y="1527"/>
                    <a:pt x="0" y="1564"/>
                    <a:pt x="0" y="1583"/>
                  </a:cubicBezTo>
                  <a:cubicBezTo>
                    <a:pt x="354" y="2216"/>
                    <a:pt x="354" y="2216"/>
                    <a:pt x="354" y="2216"/>
                  </a:cubicBezTo>
                  <a:cubicBezTo>
                    <a:pt x="373" y="2235"/>
                    <a:pt x="373" y="2235"/>
                    <a:pt x="392" y="2235"/>
                  </a:cubicBezTo>
                  <a:lnTo>
                    <a:pt x="410" y="2235"/>
                  </a:lnTo>
                  <a:cubicBezTo>
                    <a:pt x="541" y="2160"/>
                    <a:pt x="541" y="2160"/>
                    <a:pt x="541" y="2160"/>
                  </a:cubicBezTo>
                  <a:cubicBezTo>
                    <a:pt x="839" y="2718"/>
                    <a:pt x="839" y="2718"/>
                    <a:pt x="839" y="2718"/>
                  </a:cubicBezTo>
                  <a:cubicBezTo>
                    <a:pt x="857" y="2737"/>
                    <a:pt x="857" y="2737"/>
                    <a:pt x="876" y="2737"/>
                  </a:cubicBezTo>
                  <a:lnTo>
                    <a:pt x="895" y="2737"/>
                  </a:lnTo>
                  <a:cubicBezTo>
                    <a:pt x="1118" y="2606"/>
                    <a:pt x="1118" y="2606"/>
                    <a:pt x="1118" y="2606"/>
                  </a:cubicBezTo>
                  <a:cubicBezTo>
                    <a:pt x="1137" y="2588"/>
                    <a:pt x="1137" y="2570"/>
                    <a:pt x="1137" y="2551"/>
                  </a:cubicBezTo>
                  <a:cubicBezTo>
                    <a:pt x="988" y="2290"/>
                    <a:pt x="988" y="2290"/>
                    <a:pt x="988" y="2290"/>
                  </a:cubicBezTo>
                  <a:cubicBezTo>
                    <a:pt x="1062" y="2197"/>
                    <a:pt x="1062" y="2197"/>
                    <a:pt x="1062" y="2197"/>
                  </a:cubicBezTo>
                  <a:cubicBezTo>
                    <a:pt x="1081" y="2179"/>
                    <a:pt x="1081" y="2160"/>
                    <a:pt x="1062" y="2141"/>
                  </a:cubicBezTo>
                  <a:cubicBezTo>
                    <a:pt x="895" y="1974"/>
                    <a:pt x="895" y="1974"/>
                    <a:pt x="895" y="1974"/>
                  </a:cubicBezTo>
                  <a:cubicBezTo>
                    <a:pt x="950" y="1937"/>
                    <a:pt x="950" y="1937"/>
                    <a:pt x="950" y="1937"/>
                  </a:cubicBezTo>
                  <a:cubicBezTo>
                    <a:pt x="969" y="1918"/>
                    <a:pt x="969" y="1899"/>
                    <a:pt x="969" y="1881"/>
                  </a:cubicBezTo>
                  <a:cubicBezTo>
                    <a:pt x="969" y="1899"/>
                    <a:pt x="988" y="1899"/>
                    <a:pt x="1006" y="1899"/>
                  </a:cubicBezTo>
                  <a:cubicBezTo>
                    <a:pt x="1006" y="1899"/>
                    <a:pt x="1006" y="1899"/>
                    <a:pt x="1025" y="1899"/>
                  </a:cubicBezTo>
                  <a:cubicBezTo>
                    <a:pt x="2236" y="1788"/>
                    <a:pt x="2236" y="1788"/>
                    <a:pt x="2236" y="1788"/>
                  </a:cubicBezTo>
                  <a:lnTo>
                    <a:pt x="2254" y="1788"/>
                  </a:lnTo>
                  <a:lnTo>
                    <a:pt x="2272" y="1788"/>
                  </a:lnTo>
                  <a:cubicBezTo>
                    <a:pt x="2310" y="1843"/>
                    <a:pt x="2310" y="1843"/>
                    <a:pt x="2310" y="1843"/>
                  </a:cubicBezTo>
                  <a:cubicBezTo>
                    <a:pt x="2310" y="1862"/>
                    <a:pt x="2328" y="1862"/>
                    <a:pt x="2328" y="1862"/>
                  </a:cubicBezTo>
                  <a:cubicBezTo>
                    <a:pt x="2347" y="1862"/>
                    <a:pt x="2347" y="1862"/>
                    <a:pt x="2347" y="1862"/>
                  </a:cubicBezTo>
                  <a:cubicBezTo>
                    <a:pt x="2459" y="1806"/>
                    <a:pt x="2459" y="1806"/>
                    <a:pt x="2459" y="1806"/>
                  </a:cubicBezTo>
                  <a:cubicBezTo>
                    <a:pt x="2477" y="1788"/>
                    <a:pt x="2477" y="1769"/>
                    <a:pt x="2477" y="1750"/>
                  </a:cubicBezTo>
                  <a:cubicBezTo>
                    <a:pt x="1509" y="19"/>
                    <a:pt x="1509" y="19"/>
                    <a:pt x="1509" y="19"/>
                  </a:cubicBezTo>
                  <a:cubicBezTo>
                    <a:pt x="1491" y="19"/>
                    <a:pt x="1491" y="0"/>
                    <a:pt x="1472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193409CF-FE48-49FA-AF9D-AE0DAB57F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1915" y="3255029"/>
              <a:ext cx="1176167" cy="1748357"/>
            </a:xfrm>
            <a:custGeom>
              <a:avLst/>
              <a:gdLst>
                <a:gd name="T0" fmla="*/ 595 w 652"/>
                <a:gd name="T1" fmla="*/ 0 h 970"/>
                <a:gd name="T2" fmla="*/ 595 w 652"/>
                <a:gd name="T3" fmla="*/ 0 h 970"/>
                <a:gd name="T4" fmla="*/ 0 w 652"/>
                <a:gd name="T5" fmla="*/ 932 h 970"/>
                <a:gd name="T6" fmla="*/ 56 w 652"/>
                <a:gd name="T7" fmla="*/ 969 h 970"/>
                <a:gd name="T8" fmla="*/ 651 w 652"/>
                <a:gd name="T9" fmla="*/ 38 h 970"/>
                <a:gd name="T10" fmla="*/ 595 w 652"/>
                <a:gd name="T11" fmla="*/ 0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2" h="970">
                  <a:moveTo>
                    <a:pt x="595" y="0"/>
                  </a:moveTo>
                  <a:lnTo>
                    <a:pt x="595" y="0"/>
                  </a:lnTo>
                  <a:cubicBezTo>
                    <a:pt x="0" y="932"/>
                    <a:pt x="0" y="932"/>
                    <a:pt x="0" y="932"/>
                  </a:cubicBezTo>
                  <a:cubicBezTo>
                    <a:pt x="56" y="969"/>
                    <a:pt x="56" y="969"/>
                    <a:pt x="56" y="969"/>
                  </a:cubicBezTo>
                  <a:cubicBezTo>
                    <a:pt x="651" y="38"/>
                    <a:pt x="651" y="38"/>
                    <a:pt x="651" y="38"/>
                  </a:cubicBezTo>
                  <a:cubicBezTo>
                    <a:pt x="632" y="19"/>
                    <a:pt x="614" y="19"/>
                    <a:pt x="59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75058CDD-CE1F-4C23-A0A6-1954D4531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9268" y="4129207"/>
              <a:ext cx="1613254" cy="1239744"/>
            </a:xfrm>
            <a:custGeom>
              <a:avLst/>
              <a:gdLst>
                <a:gd name="T0" fmla="*/ 875 w 895"/>
                <a:gd name="T1" fmla="*/ 0 h 690"/>
                <a:gd name="T2" fmla="*/ 875 w 895"/>
                <a:gd name="T3" fmla="*/ 0 h 690"/>
                <a:gd name="T4" fmla="*/ 0 w 895"/>
                <a:gd name="T5" fmla="*/ 633 h 690"/>
                <a:gd name="T6" fmla="*/ 37 w 895"/>
                <a:gd name="T7" fmla="*/ 689 h 690"/>
                <a:gd name="T8" fmla="*/ 894 w 895"/>
                <a:gd name="T9" fmla="*/ 37 h 690"/>
                <a:gd name="T10" fmla="*/ 875 w 895"/>
                <a:gd name="T11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5" h="690">
                  <a:moveTo>
                    <a:pt x="875" y="0"/>
                  </a:moveTo>
                  <a:lnTo>
                    <a:pt x="875" y="0"/>
                  </a:lnTo>
                  <a:cubicBezTo>
                    <a:pt x="0" y="633"/>
                    <a:pt x="0" y="633"/>
                    <a:pt x="0" y="633"/>
                  </a:cubicBezTo>
                  <a:cubicBezTo>
                    <a:pt x="37" y="689"/>
                    <a:pt x="37" y="689"/>
                    <a:pt x="37" y="689"/>
                  </a:cubicBezTo>
                  <a:cubicBezTo>
                    <a:pt x="894" y="37"/>
                    <a:pt x="894" y="37"/>
                    <a:pt x="894" y="37"/>
                  </a:cubicBezTo>
                  <a:cubicBezTo>
                    <a:pt x="894" y="18"/>
                    <a:pt x="875" y="18"/>
                    <a:pt x="87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D9BEE616-08B7-4788-A658-5E6E97F78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990" y="6712004"/>
              <a:ext cx="1843721" cy="643716"/>
            </a:xfrm>
            <a:custGeom>
              <a:avLst/>
              <a:gdLst>
                <a:gd name="T0" fmla="*/ 19 w 1025"/>
                <a:gd name="T1" fmla="*/ 0 h 355"/>
                <a:gd name="T2" fmla="*/ 19 w 1025"/>
                <a:gd name="T3" fmla="*/ 0 h 355"/>
                <a:gd name="T4" fmla="*/ 0 w 1025"/>
                <a:gd name="T5" fmla="*/ 56 h 355"/>
                <a:gd name="T6" fmla="*/ 1006 w 1025"/>
                <a:gd name="T7" fmla="*/ 354 h 355"/>
                <a:gd name="T8" fmla="*/ 1024 w 1025"/>
                <a:gd name="T9" fmla="*/ 298 h 355"/>
                <a:gd name="T10" fmla="*/ 19 w 1025"/>
                <a:gd name="T11" fmla="*/ 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5" h="355">
                  <a:moveTo>
                    <a:pt x="19" y="0"/>
                  </a:moveTo>
                  <a:lnTo>
                    <a:pt x="19" y="0"/>
                  </a:lnTo>
                  <a:cubicBezTo>
                    <a:pt x="0" y="56"/>
                    <a:pt x="0" y="56"/>
                    <a:pt x="0" y="56"/>
                  </a:cubicBezTo>
                  <a:cubicBezTo>
                    <a:pt x="1006" y="354"/>
                    <a:pt x="1006" y="354"/>
                    <a:pt x="1006" y="354"/>
                  </a:cubicBezTo>
                  <a:cubicBezTo>
                    <a:pt x="1006" y="336"/>
                    <a:pt x="1024" y="317"/>
                    <a:pt x="1024" y="298"/>
                  </a:cubicBez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CF2C689-12B3-411D-A89C-3B6D3A69A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4823" y="2786149"/>
              <a:ext cx="675504" cy="1915248"/>
            </a:xfrm>
            <a:custGeom>
              <a:avLst/>
              <a:gdLst>
                <a:gd name="T0" fmla="*/ 316 w 373"/>
                <a:gd name="T1" fmla="*/ 0 h 1062"/>
                <a:gd name="T2" fmla="*/ 316 w 373"/>
                <a:gd name="T3" fmla="*/ 0 h 1062"/>
                <a:gd name="T4" fmla="*/ 0 w 373"/>
                <a:gd name="T5" fmla="*/ 1043 h 1062"/>
                <a:gd name="T6" fmla="*/ 55 w 373"/>
                <a:gd name="T7" fmla="*/ 1061 h 1062"/>
                <a:gd name="T8" fmla="*/ 372 w 373"/>
                <a:gd name="T9" fmla="*/ 18 h 1062"/>
                <a:gd name="T10" fmla="*/ 316 w 373"/>
                <a:gd name="T11" fmla="*/ 0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3" h="1062">
                  <a:moveTo>
                    <a:pt x="316" y="0"/>
                  </a:moveTo>
                  <a:lnTo>
                    <a:pt x="316" y="0"/>
                  </a:lnTo>
                  <a:cubicBezTo>
                    <a:pt x="0" y="1043"/>
                    <a:pt x="0" y="1043"/>
                    <a:pt x="0" y="1043"/>
                  </a:cubicBezTo>
                  <a:cubicBezTo>
                    <a:pt x="55" y="1061"/>
                    <a:pt x="55" y="1061"/>
                    <a:pt x="55" y="1061"/>
                  </a:cubicBezTo>
                  <a:cubicBezTo>
                    <a:pt x="372" y="18"/>
                    <a:pt x="372" y="18"/>
                    <a:pt x="372" y="18"/>
                  </a:cubicBezTo>
                  <a:cubicBezTo>
                    <a:pt x="353" y="0"/>
                    <a:pt x="334" y="0"/>
                    <a:pt x="316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7B246C64-855B-4A37-9056-6154D6241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2288" y="7784862"/>
              <a:ext cx="1176167" cy="1509944"/>
            </a:xfrm>
            <a:custGeom>
              <a:avLst/>
              <a:gdLst>
                <a:gd name="T0" fmla="*/ 652 w 653"/>
                <a:gd name="T1" fmla="*/ 652 h 839"/>
                <a:gd name="T2" fmla="*/ 652 w 653"/>
                <a:gd name="T3" fmla="*/ 652 h 839"/>
                <a:gd name="T4" fmla="*/ 633 w 653"/>
                <a:gd name="T5" fmla="*/ 707 h 839"/>
                <a:gd name="T6" fmla="*/ 410 w 653"/>
                <a:gd name="T7" fmla="*/ 838 h 839"/>
                <a:gd name="T8" fmla="*/ 354 w 653"/>
                <a:gd name="T9" fmla="*/ 819 h 839"/>
                <a:gd name="T10" fmla="*/ 0 w 653"/>
                <a:gd name="T11" fmla="*/ 187 h 839"/>
                <a:gd name="T12" fmla="*/ 18 w 653"/>
                <a:gd name="T13" fmla="*/ 131 h 839"/>
                <a:gd name="T14" fmla="*/ 242 w 653"/>
                <a:gd name="T15" fmla="*/ 0 h 839"/>
                <a:gd name="T16" fmla="*/ 298 w 653"/>
                <a:gd name="T17" fmla="*/ 19 h 839"/>
                <a:gd name="T18" fmla="*/ 652 w 653"/>
                <a:gd name="T19" fmla="*/ 652 h 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3" h="839">
                  <a:moveTo>
                    <a:pt x="652" y="652"/>
                  </a:moveTo>
                  <a:lnTo>
                    <a:pt x="652" y="652"/>
                  </a:lnTo>
                  <a:cubicBezTo>
                    <a:pt x="652" y="671"/>
                    <a:pt x="652" y="689"/>
                    <a:pt x="633" y="707"/>
                  </a:cubicBezTo>
                  <a:cubicBezTo>
                    <a:pt x="410" y="838"/>
                    <a:pt x="410" y="838"/>
                    <a:pt x="410" y="838"/>
                  </a:cubicBezTo>
                  <a:cubicBezTo>
                    <a:pt x="391" y="838"/>
                    <a:pt x="372" y="838"/>
                    <a:pt x="354" y="819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0" y="168"/>
                    <a:pt x="0" y="149"/>
                    <a:pt x="18" y="131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61" y="0"/>
                    <a:pt x="279" y="0"/>
                    <a:pt x="298" y="19"/>
                  </a:cubicBezTo>
                  <a:lnTo>
                    <a:pt x="652" y="652"/>
                  </a:ln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B6CDA88F-D3DF-446C-92C5-3621CB1ED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8110" y="6545119"/>
              <a:ext cx="1748357" cy="1883453"/>
            </a:xfrm>
            <a:custGeom>
              <a:avLst/>
              <a:gdLst>
                <a:gd name="T0" fmla="*/ 969 w 970"/>
                <a:gd name="T1" fmla="*/ 671 h 1044"/>
                <a:gd name="T2" fmla="*/ 969 w 970"/>
                <a:gd name="T3" fmla="*/ 671 h 1044"/>
                <a:gd name="T4" fmla="*/ 950 w 970"/>
                <a:gd name="T5" fmla="*/ 727 h 1044"/>
                <a:gd name="T6" fmla="*/ 410 w 970"/>
                <a:gd name="T7" fmla="*/ 1025 h 1044"/>
                <a:gd name="T8" fmla="*/ 354 w 970"/>
                <a:gd name="T9" fmla="*/ 1006 h 1044"/>
                <a:gd name="T10" fmla="*/ 0 w 970"/>
                <a:gd name="T11" fmla="*/ 373 h 1044"/>
                <a:gd name="T12" fmla="*/ 19 w 970"/>
                <a:gd name="T13" fmla="*/ 317 h 1044"/>
                <a:gd name="T14" fmla="*/ 559 w 970"/>
                <a:gd name="T15" fmla="*/ 19 h 1044"/>
                <a:gd name="T16" fmla="*/ 615 w 970"/>
                <a:gd name="T17" fmla="*/ 19 h 1044"/>
                <a:gd name="T18" fmla="*/ 969 w 970"/>
                <a:gd name="T19" fmla="*/ 671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0" h="1044">
                  <a:moveTo>
                    <a:pt x="969" y="671"/>
                  </a:moveTo>
                  <a:lnTo>
                    <a:pt x="969" y="671"/>
                  </a:lnTo>
                  <a:cubicBezTo>
                    <a:pt x="969" y="689"/>
                    <a:pt x="969" y="708"/>
                    <a:pt x="950" y="727"/>
                  </a:cubicBezTo>
                  <a:cubicBezTo>
                    <a:pt x="410" y="1025"/>
                    <a:pt x="410" y="1025"/>
                    <a:pt x="410" y="1025"/>
                  </a:cubicBezTo>
                  <a:cubicBezTo>
                    <a:pt x="392" y="1043"/>
                    <a:pt x="373" y="1025"/>
                    <a:pt x="354" y="1006"/>
                  </a:cubicBezTo>
                  <a:cubicBezTo>
                    <a:pt x="0" y="373"/>
                    <a:pt x="0" y="373"/>
                    <a:pt x="0" y="373"/>
                  </a:cubicBezTo>
                  <a:cubicBezTo>
                    <a:pt x="0" y="354"/>
                    <a:pt x="0" y="317"/>
                    <a:pt x="19" y="317"/>
                  </a:cubicBezTo>
                  <a:cubicBezTo>
                    <a:pt x="559" y="19"/>
                    <a:pt x="559" y="19"/>
                    <a:pt x="559" y="19"/>
                  </a:cubicBezTo>
                  <a:cubicBezTo>
                    <a:pt x="578" y="0"/>
                    <a:pt x="597" y="0"/>
                    <a:pt x="615" y="19"/>
                  </a:cubicBezTo>
                  <a:lnTo>
                    <a:pt x="969" y="671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B8C297F-7639-464A-A175-F1C5E816E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2233" y="4367620"/>
              <a:ext cx="2082134" cy="3393399"/>
            </a:xfrm>
            <a:custGeom>
              <a:avLst/>
              <a:gdLst>
                <a:gd name="T0" fmla="*/ 1154 w 1155"/>
                <a:gd name="T1" fmla="*/ 1750 h 1882"/>
                <a:gd name="T2" fmla="*/ 1154 w 1155"/>
                <a:gd name="T3" fmla="*/ 1750 h 1882"/>
                <a:gd name="T4" fmla="*/ 1136 w 1155"/>
                <a:gd name="T5" fmla="*/ 1806 h 1882"/>
                <a:gd name="T6" fmla="*/ 1024 w 1155"/>
                <a:gd name="T7" fmla="*/ 1862 h 1882"/>
                <a:gd name="T8" fmla="*/ 987 w 1155"/>
                <a:gd name="T9" fmla="*/ 1843 h 1882"/>
                <a:gd name="T10" fmla="*/ 19 w 1155"/>
                <a:gd name="T11" fmla="*/ 112 h 1882"/>
                <a:gd name="T12" fmla="*/ 19 w 1155"/>
                <a:gd name="T13" fmla="*/ 75 h 1882"/>
                <a:gd name="T14" fmla="*/ 130 w 1155"/>
                <a:gd name="T15" fmla="*/ 0 h 1882"/>
                <a:gd name="T16" fmla="*/ 186 w 1155"/>
                <a:gd name="T17" fmla="*/ 19 h 1882"/>
                <a:gd name="T18" fmla="*/ 1154 w 1155"/>
                <a:gd name="T19" fmla="*/ 1750 h 1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55" h="1882">
                  <a:moveTo>
                    <a:pt x="1154" y="1750"/>
                  </a:moveTo>
                  <a:lnTo>
                    <a:pt x="1154" y="1750"/>
                  </a:lnTo>
                  <a:cubicBezTo>
                    <a:pt x="1154" y="1769"/>
                    <a:pt x="1154" y="1788"/>
                    <a:pt x="1136" y="1806"/>
                  </a:cubicBezTo>
                  <a:cubicBezTo>
                    <a:pt x="1024" y="1862"/>
                    <a:pt x="1024" y="1862"/>
                    <a:pt x="1024" y="1862"/>
                  </a:cubicBezTo>
                  <a:cubicBezTo>
                    <a:pt x="1005" y="1881"/>
                    <a:pt x="987" y="1862"/>
                    <a:pt x="987" y="1843"/>
                  </a:cubicBezTo>
                  <a:cubicBezTo>
                    <a:pt x="19" y="112"/>
                    <a:pt x="19" y="112"/>
                    <a:pt x="19" y="112"/>
                  </a:cubicBezTo>
                  <a:cubicBezTo>
                    <a:pt x="0" y="93"/>
                    <a:pt x="0" y="75"/>
                    <a:pt x="19" y="75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49" y="0"/>
                    <a:pt x="168" y="0"/>
                    <a:pt x="186" y="19"/>
                  </a:cubicBezTo>
                  <a:lnTo>
                    <a:pt x="1154" y="175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C91A834-D26F-47B5-8322-AD86A1D9D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9636" y="6918628"/>
              <a:ext cx="1104642" cy="1374847"/>
            </a:xfrm>
            <a:custGeom>
              <a:avLst/>
              <a:gdLst>
                <a:gd name="T0" fmla="*/ 242 w 615"/>
                <a:gd name="T1" fmla="*/ 93 h 765"/>
                <a:gd name="T2" fmla="*/ 261 w 615"/>
                <a:gd name="T3" fmla="*/ 0 h 765"/>
                <a:gd name="T4" fmla="*/ 298 w 615"/>
                <a:gd name="T5" fmla="*/ 93 h 765"/>
                <a:gd name="T6" fmla="*/ 354 w 615"/>
                <a:gd name="T7" fmla="*/ 205 h 765"/>
                <a:gd name="T8" fmla="*/ 316 w 615"/>
                <a:gd name="T9" fmla="*/ 112 h 765"/>
                <a:gd name="T10" fmla="*/ 298 w 615"/>
                <a:gd name="T11" fmla="*/ 205 h 765"/>
                <a:gd name="T12" fmla="*/ 428 w 615"/>
                <a:gd name="T13" fmla="*/ 298 h 765"/>
                <a:gd name="T14" fmla="*/ 428 w 615"/>
                <a:gd name="T15" fmla="*/ 242 h 765"/>
                <a:gd name="T16" fmla="*/ 335 w 615"/>
                <a:gd name="T17" fmla="*/ 279 h 765"/>
                <a:gd name="T18" fmla="*/ 428 w 615"/>
                <a:gd name="T19" fmla="*/ 298 h 765"/>
                <a:gd name="T20" fmla="*/ 503 w 615"/>
                <a:gd name="T21" fmla="*/ 373 h 765"/>
                <a:gd name="T22" fmla="*/ 410 w 615"/>
                <a:gd name="T23" fmla="*/ 354 h 765"/>
                <a:gd name="T24" fmla="*/ 447 w 615"/>
                <a:gd name="T25" fmla="*/ 428 h 765"/>
                <a:gd name="T26" fmla="*/ 205 w 615"/>
                <a:gd name="T27" fmla="*/ 149 h 765"/>
                <a:gd name="T28" fmla="*/ 149 w 615"/>
                <a:gd name="T29" fmla="*/ 75 h 765"/>
                <a:gd name="T30" fmla="*/ 130 w 615"/>
                <a:gd name="T31" fmla="*/ 149 h 765"/>
                <a:gd name="T32" fmla="*/ 261 w 615"/>
                <a:gd name="T33" fmla="*/ 261 h 765"/>
                <a:gd name="T34" fmla="*/ 261 w 615"/>
                <a:gd name="T35" fmla="*/ 186 h 765"/>
                <a:gd name="T36" fmla="*/ 167 w 615"/>
                <a:gd name="T37" fmla="*/ 224 h 765"/>
                <a:gd name="T38" fmla="*/ 261 w 615"/>
                <a:gd name="T39" fmla="*/ 261 h 765"/>
                <a:gd name="T40" fmla="*/ 335 w 615"/>
                <a:gd name="T41" fmla="*/ 317 h 765"/>
                <a:gd name="T42" fmla="*/ 242 w 615"/>
                <a:gd name="T43" fmla="*/ 298 h 765"/>
                <a:gd name="T44" fmla="*/ 298 w 615"/>
                <a:gd name="T45" fmla="*/ 373 h 765"/>
                <a:gd name="T46" fmla="*/ 372 w 615"/>
                <a:gd name="T47" fmla="*/ 466 h 765"/>
                <a:gd name="T48" fmla="*/ 335 w 615"/>
                <a:gd name="T49" fmla="*/ 391 h 765"/>
                <a:gd name="T50" fmla="*/ 316 w 615"/>
                <a:gd name="T51" fmla="*/ 466 h 765"/>
                <a:gd name="T52" fmla="*/ 93 w 615"/>
                <a:gd name="T53" fmla="*/ 205 h 765"/>
                <a:gd name="T54" fmla="*/ 93 w 615"/>
                <a:gd name="T55" fmla="*/ 130 h 765"/>
                <a:gd name="T56" fmla="*/ 0 w 615"/>
                <a:gd name="T57" fmla="*/ 186 h 765"/>
                <a:gd name="T58" fmla="*/ 93 w 615"/>
                <a:gd name="T59" fmla="*/ 205 h 765"/>
                <a:gd name="T60" fmla="*/ 167 w 615"/>
                <a:gd name="T61" fmla="*/ 279 h 765"/>
                <a:gd name="T62" fmla="*/ 74 w 615"/>
                <a:gd name="T63" fmla="*/ 242 h 765"/>
                <a:gd name="T64" fmla="*/ 130 w 615"/>
                <a:gd name="T65" fmla="*/ 335 h 765"/>
                <a:gd name="T66" fmla="*/ 205 w 615"/>
                <a:gd name="T67" fmla="*/ 428 h 765"/>
                <a:gd name="T68" fmla="*/ 167 w 615"/>
                <a:gd name="T69" fmla="*/ 335 h 765"/>
                <a:gd name="T70" fmla="*/ 149 w 615"/>
                <a:gd name="T71" fmla="*/ 428 h 765"/>
                <a:gd name="T72" fmla="*/ 279 w 615"/>
                <a:gd name="T73" fmla="*/ 522 h 765"/>
                <a:gd name="T74" fmla="*/ 279 w 615"/>
                <a:gd name="T75" fmla="*/ 466 h 765"/>
                <a:gd name="T76" fmla="*/ 186 w 615"/>
                <a:gd name="T77" fmla="*/ 503 h 765"/>
                <a:gd name="T78" fmla="*/ 279 w 615"/>
                <a:gd name="T79" fmla="*/ 522 h 765"/>
                <a:gd name="T80" fmla="*/ 559 w 615"/>
                <a:gd name="T81" fmla="*/ 484 h 765"/>
                <a:gd name="T82" fmla="*/ 465 w 615"/>
                <a:gd name="T83" fmla="*/ 447 h 765"/>
                <a:gd name="T84" fmla="*/ 521 w 615"/>
                <a:gd name="T85" fmla="*/ 540 h 765"/>
                <a:gd name="T86" fmla="*/ 596 w 615"/>
                <a:gd name="T87" fmla="*/ 633 h 765"/>
                <a:gd name="T88" fmla="*/ 559 w 615"/>
                <a:gd name="T89" fmla="*/ 540 h 765"/>
                <a:gd name="T90" fmla="*/ 540 w 615"/>
                <a:gd name="T91" fmla="*/ 633 h 765"/>
                <a:gd name="T92" fmla="*/ 428 w 615"/>
                <a:gd name="T93" fmla="*/ 577 h 765"/>
                <a:gd name="T94" fmla="*/ 428 w 615"/>
                <a:gd name="T95" fmla="*/ 503 h 765"/>
                <a:gd name="T96" fmla="*/ 354 w 615"/>
                <a:gd name="T97" fmla="*/ 559 h 765"/>
                <a:gd name="T98" fmla="*/ 428 w 615"/>
                <a:gd name="T99" fmla="*/ 577 h 765"/>
                <a:gd name="T100" fmla="*/ 503 w 615"/>
                <a:gd name="T101" fmla="*/ 652 h 765"/>
                <a:gd name="T102" fmla="*/ 428 w 615"/>
                <a:gd name="T103" fmla="*/ 615 h 765"/>
                <a:gd name="T104" fmla="*/ 465 w 615"/>
                <a:gd name="T105" fmla="*/ 708 h 765"/>
                <a:gd name="T106" fmla="*/ 335 w 615"/>
                <a:gd name="T107" fmla="*/ 633 h 765"/>
                <a:gd name="T108" fmla="*/ 279 w 615"/>
                <a:gd name="T109" fmla="*/ 559 h 765"/>
                <a:gd name="T110" fmla="*/ 261 w 615"/>
                <a:gd name="T111" fmla="*/ 633 h 765"/>
                <a:gd name="T112" fmla="*/ 391 w 615"/>
                <a:gd name="T113" fmla="*/ 745 h 765"/>
                <a:gd name="T114" fmla="*/ 391 w 615"/>
                <a:gd name="T115" fmla="*/ 671 h 765"/>
                <a:gd name="T116" fmla="*/ 298 w 615"/>
                <a:gd name="T117" fmla="*/ 726 h 765"/>
                <a:gd name="T118" fmla="*/ 391 w 615"/>
                <a:gd name="T119" fmla="*/ 745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15" h="765">
                  <a:moveTo>
                    <a:pt x="279" y="112"/>
                  </a:moveTo>
                  <a:lnTo>
                    <a:pt x="279" y="112"/>
                  </a:lnTo>
                  <a:cubicBezTo>
                    <a:pt x="261" y="112"/>
                    <a:pt x="242" y="112"/>
                    <a:pt x="242" y="93"/>
                  </a:cubicBezTo>
                  <a:cubicBezTo>
                    <a:pt x="223" y="56"/>
                    <a:pt x="223" y="56"/>
                    <a:pt x="223" y="56"/>
                  </a:cubicBezTo>
                  <a:cubicBezTo>
                    <a:pt x="205" y="56"/>
                    <a:pt x="223" y="37"/>
                    <a:pt x="223" y="19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79" y="0"/>
                    <a:pt x="298" y="0"/>
                    <a:pt x="298" y="19"/>
                  </a:cubicBezTo>
                  <a:cubicBezTo>
                    <a:pt x="316" y="56"/>
                    <a:pt x="316" y="56"/>
                    <a:pt x="316" y="56"/>
                  </a:cubicBezTo>
                  <a:cubicBezTo>
                    <a:pt x="316" y="56"/>
                    <a:pt x="316" y="75"/>
                    <a:pt x="298" y="93"/>
                  </a:cubicBezTo>
                  <a:lnTo>
                    <a:pt x="279" y="112"/>
                  </a:lnTo>
                  <a:close/>
                  <a:moveTo>
                    <a:pt x="354" y="205"/>
                  </a:moveTo>
                  <a:lnTo>
                    <a:pt x="354" y="205"/>
                  </a:lnTo>
                  <a:cubicBezTo>
                    <a:pt x="372" y="186"/>
                    <a:pt x="391" y="168"/>
                    <a:pt x="372" y="149"/>
                  </a:cubicBezTo>
                  <a:cubicBezTo>
                    <a:pt x="354" y="130"/>
                    <a:pt x="354" y="130"/>
                    <a:pt x="354" y="130"/>
                  </a:cubicBezTo>
                  <a:cubicBezTo>
                    <a:pt x="354" y="112"/>
                    <a:pt x="335" y="112"/>
                    <a:pt x="316" y="112"/>
                  </a:cubicBezTo>
                  <a:cubicBezTo>
                    <a:pt x="298" y="130"/>
                    <a:pt x="298" y="130"/>
                    <a:pt x="298" y="130"/>
                  </a:cubicBezTo>
                  <a:cubicBezTo>
                    <a:pt x="279" y="130"/>
                    <a:pt x="279" y="149"/>
                    <a:pt x="279" y="168"/>
                  </a:cubicBezTo>
                  <a:cubicBezTo>
                    <a:pt x="298" y="205"/>
                    <a:pt x="298" y="205"/>
                    <a:pt x="298" y="205"/>
                  </a:cubicBezTo>
                  <a:cubicBezTo>
                    <a:pt x="298" y="205"/>
                    <a:pt x="316" y="224"/>
                    <a:pt x="335" y="205"/>
                  </a:cubicBezTo>
                  <a:lnTo>
                    <a:pt x="354" y="205"/>
                  </a:lnTo>
                  <a:close/>
                  <a:moveTo>
                    <a:pt x="428" y="298"/>
                  </a:moveTo>
                  <a:lnTo>
                    <a:pt x="428" y="298"/>
                  </a:lnTo>
                  <a:cubicBezTo>
                    <a:pt x="447" y="298"/>
                    <a:pt x="447" y="279"/>
                    <a:pt x="428" y="261"/>
                  </a:cubicBezTo>
                  <a:cubicBezTo>
                    <a:pt x="428" y="242"/>
                    <a:pt x="428" y="242"/>
                    <a:pt x="428" y="242"/>
                  </a:cubicBezTo>
                  <a:cubicBezTo>
                    <a:pt x="410" y="224"/>
                    <a:pt x="391" y="224"/>
                    <a:pt x="372" y="224"/>
                  </a:cubicBezTo>
                  <a:cubicBezTo>
                    <a:pt x="354" y="242"/>
                    <a:pt x="354" y="242"/>
                    <a:pt x="354" y="242"/>
                  </a:cubicBezTo>
                  <a:cubicBezTo>
                    <a:pt x="335" y="242"/>
                    <a:pt x="335" y="261"/>
                    <a:pt x="335" y="279"/>
                  </a:cubicBezTo>
                  <a:cubicBezTo>
                    <a:pt x="354" y="317"/>
                    <a:pt x="354" y="317"/>
                    <a:pt x="354" y="317"/>
                  </a:cubicBezTo>
                  <a:cubicBezTo>
                    <a:pt x="354" y="317"/>
                    <a:pt x="372" y="335"/>
                    <a:pt x="391" y="317"/>
                  </a:cubicBezTo>
                  <a:lnTo>
                    <a:pt x="428" y="298"/>
                  </a:lnTo>
                  <a:close/>
                  <a:moveTo>
                    <a:pt x="484" y="410"/>
                  </a:moveTo>
                  <a:lnTo>
                    <a:pt x="484" y="410"/>
                  </a:lnTo>
                  <a:cubicBezTo>
                    <a:pt x="503" y="410"/>
                    <a:pt x="503" y="391"/>
                    <a:pt x="503" y="373"/>
                  </a:cubicBezTo>
                  <a:cubicBezTo>
                    <a:pt x="484" y="335"/>
                    <a:pt x="484" y="335"/>
                    <a:pt x="484" y="335"/>
                  </a:cubicBezTo>
                  <a:cubicBezTo>
                    <a:pt x="465" y="335"/>
                    <a:pt x="447" y="317"/>
                    <a:pt x="447" y="335"/>
                  </a:cubicBezTo>
                  <a:cubicBezTo>
                    <a:pt x="410" y="354"/>
                    <a:pt x="410" y="354"/>
                    <a:pt x="410" y="354"/>
                  </a:cubicBezTo>
                  <a:cubicBezTo>
                    <a:pt x="391" y="354"/>
                    <a:pt x="391" y="373"/>
                    <a:pt x="391" y="391"/>
                  </a:cubicBezTo>
                  <a:cubicBezTo>
                    <a:pt x="410" y="410"/>
                    <a:pt x="410" y="410"/>
                    <a:pt x="410" y="410"/>
                  </a:cubicBezTo>
                  <a:cubicBezTo>
                    <a:pt x="428" y="428"/>
                    <a:pt x="447" y="428"/>
                    <a:pt x="447" y="428"/>
                  </a:cubicBezTo>
                  <a:lnTo>
                    <a:pt x="484" y="410"/>
                  </a:lnTo>
                  <a:close/>
                  <a:moveTo>
                    <a:pt x="205" y="149"/>
                  </a:moveTo>
                  <a:lnTo>
                    <a:pt x="205" y="149"/>
                  </a:lnTo>
                  <a:cubicBezTo>
                    <a:pt x="205" y="130"/>
                    <a:pt x="223" y="112"/>
                    <a:pt x="205" y="112"/>
                  </a:cubicBezTo>
                  <a:cubicBezTo>
                    <a:pt x="186" y="75"/>
                    <a:pt x="186" y="75"/>
                    <a:pt x="186" y="75"/>
                  </a:cubicBezTo>
                  <a:cubicBezTo>
                    <a:pt x="186" y="56"/>
                    <a:pt x="167" y="56"/>
                    <a:pt x="149" y="75"/>
                  </a:cubicBezTo>
                  <a:cubicBezTo>
                    <a:pt x="130" y="75"/>
                    <a:pt x="130" y="75"/>
                    <a:pt x="130" y="75"/>
                  </a:cubicBezTo>
                  <a:cubicBezTo>
                    <a:pt x="112" y="93"/>
                    <a:pt x="112" y="112"/>
                    <a:pt x="112" y="130"/>
                  </a:cubicBezTo>
                  <a:cubicBezTo>
                    <a:pt x="130" y="149"/>
                    <a:pt x="130" y="149"/>
                    <a:pt x="130" y="149"/>
                  </a:cubicBezTo>
                  <a:cubicBezTo>
                    <a:pt x="130" y="168"/>
                    <a:pt x="149" y="168"/>
                    <a:pt x="167" y="168"/>
                  </a:cubicBezTo>
                  <a:lnTo>
                    <a:pt x="205" y="149"/>
                  </a:lnTo>
                  <a:close/>
                  <a:moveTo>
                    <a:pt x="261" y="261"/>
                  </a:moveTo>
                  <a:lnTo>
                    <a:pt x="261" y="261"/>
                  </a:lnTo>
                  <a:cubicBezTo>
                    <a:pt x="279" y="242"/>
                    <a:pt x="279" y="224"/>
                    <a:pt x="261" y="205"/>
                  </a:cubicBezTo>
                  <a:cubicBezTo>
                    <a:pt x="261" y="186"/>
                    <a:pt x="261" y="186"/>
                    <a:pt x="261" y="186"/>
                  </a:cubicBezTo>
                  <a:cubicBezTo>
                    <a:pt x="242" y="168"/>
                    <a:pt x="223" y="168"/>
                    <a:pt x="205" y="168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67" y="205"/>
                    <a:pt x="167" y="224"/>
                    <a:pt x="167" y="224"/>
                  </a:cubicBezTo>
                  <a:cubicBezTo>
                    <a:pt x="186" y="261"/>
                    <a:pt x="186" y="261"/>
                    <a:pt x="186" y="261"/>
                  </a:cubicBezTo>
                  <a:cubicBezTo>
                    <a:pt x="205" y="279"/>
                    <a:pt x="223" y="279"/>
                    <a:pt x="223" y="261"/>
                  </a:cubicBezTo>
                  <a:lnTo>
                    <a:pt x="261" y="261"/>
                  </a:lnTo>
                  <a:close/>
                  <a:moveTo>
                    <a:pt x="316" y="354"/>
                  </a:moveTo>
                  <a:lnTo>
                    <a:pt x="316" y="354"/>
                  </a:lnTo>
                  <a:cubicBezTo>
                    <a:pt x="335" y="354"/>
                    <a:pt x="335" y="335"/>
                    <a:pt x="335" y="317"/>
                  </a:cubicBezTo>
                  <a:cubicBezTo>
                    <a:pt x="316" y="298"/>
                    <a:pt x="316" y="298"/>
                    <a:pt x="316" y="298"/>
                  </a:cubicBezTo>
                  <a:cubicBezTo>
                    <a:pt x="298" y="279"/>
                    <a:pt x="279" y="279"/>
                    <a:pt x="279" y="279"/>
                  </a:cubicBezTo>
                  <a:cubicBezTo>
                    <a:pt x="242" y="298"/>
                    <a:pt x="242" y="298"/>
                    <a:pt x="242" y="298"/>
                  </a:cubicBezTo>
                  <a:cubicBezTo>
                    <a:pt x="223" y="298"/>
                    <a:pt x="223" y="317"/>
                    <a:pt x="242" y="335"/>
                  </a:cubicBezTo>
                  <a:cubicBezTo>
                    <a:pt x="242" y="373"/>
                    <a:pt x="242" y="373"/>
                    <a:pt x="242" y="373"/>
                  </a:cubicBezTo>
                  <a:cubicBezTo>
                    <a:pt x="261" y="373"/>
                    <a:pt x="279" y="391"/>
                    <a:pt x="298" y="373"/>
                  </a:cubicBezTo>
                  <a:lnTo>
                    <a:pt x="316" y="354"/>
                  </a:lnTo>
                  <a:close/>
                  <a:moveTo>
                    <a:pt x="372" y="466"/>
                  </a:moveTo>
                  <a:lnTo>
                    <a:pt x="372" y="466"/>
                  </a:lnTo>
                  <a:cubicBezTo>
                    <a:pt x="391" y="466"/>
                    <a:pt x="391" y="447"/>
                    <a:pt x="391" y="428"/>
                  </a:cubicBezTo>
                  <a:cubicBezTo>
                    <a:pt x="372" y="410"/>
                    <a:pt x="372" y="410"/>
                    <a:pt x="372" y="410"/>
                  </a:cubicBezTo>
                  <a:cubicBezTo>
                    <a:pt x="372" y="391"/>
                    <a:pt x="354" y="391"/>
                    <a:pt x="335" y="391"/>
                  </a:cubicBezTo>
                  <a:cubicBezTo>
                    <a:pt x="298" y="410"/>
                    <a:pt x="298" y="410"/>
                    <a:pt x="298" y="410"/>
                  </a:cubicBezTo>
                  <a:cubicBezTo>
                    <a:pt x="298" y="410"/>
                    <a:pt x="279" y="428"/>
                    <a:pt x="298" y="447"/>
                  </a:cubicBezTo>
                  <a:cubicBezTo>
                    <a:pt x="316" y="466"/>
                    <a:pt x="316" y="466"/>
                    <a:pt x="316" y="466"/>
                  </a:cubicBezTo>
                  <a:cubicBezTo>
                    <a:pt x="316" y="484"/>
                    <a:pt x="335" y="503"/>
                    <a:pt x="354" y="484"/>
                  </a:cubicBezTo>
                  <a:lnTo>
                    <a:pt x="372" y="466"/>
                  </a:lnTo>
                  <a:close/>
                  <a:moveTo>
                    <a:pt x="93" y="205"/>
                  </a:moveTo>
                  <a:lnTo>
                    <a:pt x="93" y="205"/>
                  </a:lnTo>
                  <a:cubicBezTo>
                    <a:pt x="112" y="205"/>
                    <a:pt x="112" y="186"/>
                    <a:pt x="112" y="168"/>
                  </a:cubicBezTo>
                  <a:cubicBezTo>
                    <a:pt x="93" y="130"/>
                    <a:pt x="93" y="130"/>
                    <a:pt x="93" y="130"/>
                  </a:cubicBezTo>
                  <a:cubicBezTo>
                    <a:pt x="74" y="130"/>
                    <a:pt x="56" y="112"/>
                    <a:pt x="56" y="130"/>
                  </a:cubicBezTo>
                  <a:cubicBezTo>
                    <a:pt x="18" y="149"/>
                    <a:pt x="18" y="149"/>
                    <a:pt x="18" y="149"/>
                  </a:cubicBezTo>
                  <a:cubicBezTo>
                    <a:pt x="0" y="149"/>
                    <a:pt x="0" y="168"/>
                    <a:pt x="0" y="186"/>
                  </a:cubicBezTo>
                  <a:cubicBezTo>
                    <a:pt x="18" y="205"/>
                    <a:pt x="18" y="205"/>
                    <a:pt x="18" y="205"/>
                  </a:cubicBezTo>
                  <a:cubicBezTo>
                    <a:pt x="37" y="224"/>
                    <a:pt x="56" y="224"/>
                    <a:pt x="74" y="224"/>
                  </a:cubicBezTo>
                  <a:lnTo>
                    <a:pt x="93" y="205"/>
                  </a:lnTo>
                  <a:close/>
                  <a:moveTo>
                    <a:pt x="149" y="317"/>
                  </a:moveTo>
                  <a:lnTo>
                    <a:pt x="149" y="317"/>
                  </a:lnTo>
                  <a:cubicBezTo>
                    <a:pt x="167" y="298"/>
                    <a:pt x="167" y="279"/>
                    <a:pt x="167" y="279"/>
                  </a:cubicBezTo>
                  <a:cubicBezTo>
                    <a:pt x="149" y="242"/>
                    <a:pt x="149" y="242"/>
                    <a:pt x="149" y="242"/>
                  </a:cubicBezTo>
                  <a:cubicBezTo>
                    <a:pt x="149" y="224"/>
                    <a:pt x="130" y="224"/>
                    <a:pt x="112" y="224"/>
                  </a:cubicBezTo>
                  <a:cubicBezTo>
                    <a:pt x="74" y="242"/>
                    <a:pt x="74" y="242"/>
                    <a:pt x="74" y="242"/>
                  </a:cubicBezTo>
                  <a:cubicBezTo>
                    <a:pt x="74" y="261"/>
                    <a:pt x="56" y="279"/>
                    <a:pt x="74" y="279"/>
                  </a:cubicBezTo>
                  <a:cubicBezTo>
                    <a:pt x="93" y="317"/>
                    <a:pt x="93" y="317"/>
                    <a:pt x="93" y="317"/>
                  </a:cubicBezTo>
                  <a:cubicBezTo>
                    <a:pt x="93" y="335"/>
                    <a:pt x="112" y="335"/>
                    <a:pt x="130" y="335"/>
                  </a:cubicBezTo>
                  <a:lnTo>
                    <a:pt x="149" y="317"/>
                  </a:lnTo>
                  <a:close/>
                  <a:moveTo>
                    <a:pt x="205" y="428"/>
                  </a:moveTo>
                  <a:lnTo>
                    <a:pt x="205" y="428"/>
                  </a:lnTo>
                  <a:cubicBezTo>
                    <a:pt x="223" y="410"/>
                    <a:pt x="242" y="391"/>
                    <a:pt x="223" y="373"/>
                  </a:cubicBezTo>
                  <a:cubicBezTo>
                    <a:pt x="205" y="354"/>
                    <a:pt x="205" y="354"/>
                    <a:pt x="205" y="354"/>
                  </a:cubicBezTo>
                  <a:cubicBezTo>
                    <a:pt x="205" y="335"/>
                    <a:pt x="186" y="335"/>
                    <a:pt x="167" y="335"/>
                  </a:cubicBezTo>
                  <a:cubicBezTo>
                    <a:pt x="149" y="354"/>
                    <a:pt x="149" y="354"/>
                    <a:pt x="149" y="354"/>
                  </a:cubicBezTo>
                  <a:cubicBezTo>
                    <a:pt x="130" y="373"/>
                    <a:pt x="130" y="391"/>
                    <a:pt x="130" y="391"/>
                  </a:cubicBezTo>
                  <a:cubicBezTo>
                    <a:pt x="149" y="428"/>
                    <a:pt x="149" y="428"/>
                    <a:pt x="149" y="428"/>
                  </a:cubicBezTo>
                  <a:cubicBezTo>
                    <a:pt x="149" y="447"/>
                    <a:pt x="167" y="447"/>
                    <a:pt x="186" y="428"/>
                  </a:cubicBezTo>
                  <a:lnTo>
                    <a:pt x="205" y="428"/>
                  </a:lnTo>
                  <a:close/>
                  <a:moveTo>
                    <a:pt x="279" y="522"/>
                  </a:moveTo>
                  <a:lnTo>
                    <a:pt x="279" y="522"/>
                  </a:lnTo>
                  <a:cubicBezTo>
                    <a:pt x="298" y="522"/>
                    <a:pt x="298" y="503"/>
                    <a:pt x="279" y="484"/>
                  </a:cubicBezTo>
                  <a:cubicBezTo>
                    <a:pt x="279" y="466"/>
                    <a:pt x="279" y="466"/>
                    <a:pt x="279" y="466"/>
                  </a:cubicBezTo>
                  <a:cubicBezTo>
                    <a:pt x="261" y="447"/>
                    <a:pt x="242" y="447"/>
                    <a:pt x="223" y="447"/>
                  </a:cubicBezTo>
                  <a:cubicBezTo>
                    <a:pt x="205" y="466"/>
                    <a:pt x="205" y="466"/>
                    <a:pt x="205" y="466"/>
                  </a:cubicBezTo>
                  <a:cubicBezTo>
                    <a:pt x="186" y="466"/>
                    <a:pt x="186" y="484"/>
                    <a:pt x="186" y="503"/>
                  </a:cubicBezTo>
                  <a:cubicBezTo>
                    <a:pt x="205" y="540"/>
                    <a:pt x="205" y="540"/>
                    <a:pt x="205" y="540"/>
                  </a:cubicBezTo>
                  <a:cubicBezTo>
                    <a:pt x="205" y="540"/>
                    <a:pt x="223" y="559"/>
                    <a:pt x="242" y="540"/>
                  </a:cubicBezTo>
                  <a:lnTo>
                    <a:pt x="279" y="522"/>
                  </a:lnTo>
                  <a:close/>
                  <a:moveTo>
                    <a:pt x="540" y="522"/>
                  </a:moveTo>
                  <a:lnTo>
                    <a:pt x="540" y="522"/>
                  </a:lnTo>
                  <a:cubicBezTo>
                    <a:pt x="559" y="503"/>
                    <a:pt x="559" y="484"/>
                    <a:pt x="559" y="484"/>
                  </a:cubicBezTo>
                  <a:cubicBezTo>
                    <a:pt x="540" y="447"/>
                    <a:pt x="540" y="447"/>
                    <a:pt x="540" y="447"/>
                  </a:cubicBezTo>
                  <a:cubicBezTo>
                    <a:pt x="521" y="428"/>
                    <a:pt x="503" y="428"/>
                    <a:pt x="503" y="428"/>
                  </a:cubicBezTo>
                  <a:cubicBezTo>
                    <a:pt x="465" y="447"/>
                    <a:pt x="465" y="447"/>
                    <a:pt x="465" y="447"/>
                  </a:cubicBezTo>
                  <a:cubicBezTo>
                    <a:pt x="447" y="466"/>
                    <a:pt x="447" y="484"/>
                    <a:pt x="447" y="484"/>
                  </a:cubicBezTo>
                  <a:cubicBezTo>
                    <a:pt x="465" y="522"/>
                    <a:pt x="465" y="522"/>
                    <a:pt x="465" y="522"/>
                  </a:cubicBezTo>
                  <a:cubicBezTo>
                    <a:pt x="484" y="540"/>
                    <a:pt x="503" y="540"/>
                    <a:pt x="521" y="540"/>
                  </a:cubicBezTo>
                  <a:lnTo>
                    <a:pt x="540" y="522"/>
                  </a:lnTo>
                  <a:close/>
                  <a:moveTo>
                    <a:pt x="596" y="633"/>
                  </a:moveTo>
                  <a:lnTo>
                    <a:pt x="596" y="633"/>
                  </a:lnTo>
                  <a:cubicBezTo>
                    <a:pt x="614" y="615"/>
                    <a:pt x="614" y="596"/>
                    <a:pt x="614" y="577"/>
                  </a:cubicBezTo>
                  <a:cubicBezTo>
                    <a:pt x="596" y="559"/>
                    <a:pt x="596" y="559"/>
                    <a:pt x="596" y="559"/>
                  </a:cubicBezTo>
                  <a:cubicBezTo>
                    <a:pt x="596" y="540"/>
                    <a:pt x="577" y="540"/>
                    <a:pt x="559" y="540"/>
                  </a:cubicBezTo>
                  <a:cubicBezTo>
                    <a:pt x="521" y="559"/>
                    <a:pt x="521" y="559"/>
                    <a:pt x="521" y="559"/>
                  </a:cubicBezTo>
                  <a:cubicBezTo>
                    <a:pt x="521" y="577"/>
                    <a:pt x="503" y="596"/>
                    <a:pt x="521" y="596"/>
                  </a:cubicBezTo>
                  <a:cubicBezTo>
                    <a:pt x="540" y="633"/>
                    <a:pt x="540" y="633"/>
                    <a:pt x="540" y="633"/>
                  </a:cubicBezTo>
                  <a:cubicBezTo>
                    <a:pt x="540" y="652"/>
                    <a:pt x="559" y="652"/>
                    <a:pt x="577" y="633"/>
                  </a:cubicBezTo>
                  <a:lnTo>
                    <a:pt x="596" y="633"/>
                  </a:lnTo>
                  <a:close/>
                  <a:moveTo>
                    <a:pt x="428" y="577"/>
                  </a:moveTo>
                  <a:lnTo>
                    <a:pt x="428" y="577"/>
                  </a:lnTo>
                  <a:cubicBezTo>
                    <a:pt x="447" y="559"/>
                    <a:pt x="447" y="559"/>
                    <a:pt x="447" y="540"/>
                  </a:cubicBezTo>
                  <a:cubicBezTo>
                    <a:pt x="428" y="503"/>
                    <a:pt x="428" y="503"/>
                    <a:pt x="428" y="503"/>
                  </a:cubicBezTo>
                  <a:cubicBezTo>
                    <a:pt x="428" y="484"/>
                    <a:pt x="410" y="484"/>
                    <a:pt x="391" y="503"/>
                  </a:cubicBezTo>
                  <a:cubicBezTo>
                    <a:pt x="354" y="503"/>
                    <a:pt x="354" y="503"/>
                    <a:pt x="354" y="503"/>
                  </a:cubicBezTo>
                  <a:cubicBezTo>
                    <a:pt x="354" y="522"/>
                    <a:pt x="335" y="540"/>
                    <a:pt x="354" y="559"/>
                  </a:cubicBezTo>
                  <a:cubicBezTo>
                    <a:pt x="372" y="577"/>
                    <a:pt x="372" y="577"/>
                    <a:pt x="372" y="577"/>
                  </a:cubicBezTo>
                  <a:cubicBezTo>
                    <a:pt x="372" y="596"/>
                    <a:pt x="391" y="596"/>
                    <a:pt x="410" y="596"/>
                  </a:cubicBezTo>
                  <a:lnTo>
                    <a:pt x="428" y="577"/>
                  </a:lnTo>
                  <a:close/>
                  <a:moveTo>
                    <a:pt x="503" y="689"/>
                  </a:moveTo>
                  <a:lnTo>
                    <a:pt x="503" y="689"/>
                  </a:lnTo>
                  <a:cubicBezTo>
                    <a:pt x="503" y="671"/>
                    <a:pt x="521" y="652"/>
                    <a:pt x="503" y="652"/>
                  </a:cubicBezTo>
                  <a:cubicBezTo>
                    <a:pt x="484" y="615"/>
                    <a:pt x="484" y="615"/>
                    <a:pt x="484" y="615"/>
                  </a:cubicBezTo>
                  <a:cubicBezTo>
                    <a:pt x="484" y="596"/>
                    <a:pt x="465" y="596"/>
                    <a:pt x="447" y="596"/>
                  </a:cubicBezTo>
                  <a:cubicBezTo>
                    <a:pt x="428" y="615"/>
                    <a:pt x="428" y="615"/>
                    <a:pt x="428" y="615"/>
                  </a:cubicBezTo>
                  <a:cubicBezTo>
                    <a:pt x="410" y="633"/>
                    <a:pt x="410" y="652"/>
                    <a:pt x="410" y="652"/>
                  </a:cubicBezTo>
                  <a:cubicBezTo>
                    <a:pt x="428" y="689"/>
                    <a:pt x="428" y="689"/>
                    <a:pt x="428" y="689"/>
                  </a:cubicBezTo>
                  <a:cubicBezTo>
                    <a:pt x="428" y="708"/>
                    <a:pt x="447" y="708"/>
                    <a:pt x="465" y="708"/>
                  </a:cubicBezTo>
                  <a:lnTo>
                    <a:pt x="503" y="689"/>
                  </a:lnTo>
                  <a:close/>
                  <a:moveTo>
                    <a:pt x="335" y="633"/>
                  </a:moveTo>
                  <a:lnTo>
                    <a:pt x="335" y="633"/>
                  </a:lnTo>
                  <a:cubicBezTo>
                    <a:pt x="354" y="633"/>
                    <a:pt x="354" y="615"/>
                    <a:pt x="335" y="596"/>
                  </a:cubicBezTo>
                  <a:cubicBezTo>
                    <a:pt x="335" y="559"/>
                    <a:pt x="335" y="559"/>
                    <a:pt x="335" y="559"/>
                  </a:cubicBezTo>
                  <a:cubicBezTo>
                    <a:pt x="316" y="559"/>
                    <a:pt x="298" y="540"/>
                    <a:pt x="279" y="559"/>
                  </a:cubicBezTo>
                  <a:cubicBezTo>
                    <a:pt x="261" y="577"/>
                    <a:pt x="261" y="577"/>
                    <a:pt x="261" y="577"/>
                  </a:cubicBezTo>
                  <a:cubicBezTo>
                    <a:pt x="242" y="577"/>
                    <a:pt x="242" y="596"/>
                    <a:pt x="242" y="615"/>
                  </a:cubicBezTo>
                  <a:cubicBezTo>
                    <a:pt x="261" y="633"/>
                    <a:pt x="261" y="633"/>
                    <a:pt x="261" y="633"/>
                  </a:cubicBezTo>
                  <a:cubicBezTo>
                    <a:pt x="279" y="652"/>
                    <a:pt x="279" y="652"/>
                    <a:pt x="298" y="652"/>
                  </a:cubicBezTo>
                  <a:lnTo>
                    <a:pt x="335" y="633"/>
                  </a:lnTo>
                  <a:close/>
                  <a:moveTo>
                    <a:pt x="391" y="745"/>
                  </a:moveTo>
                  <a:lnTo>
                    <a:pt x="391" y="745"/>
                  </a:lnTo>
                  <a:cubicBezTo>
                    <a:pt x="410" y="726"/>
                    <a:pt x="410" y="708"/>
                    <a:pt x="410" y="708"/>
                  </a:cubicBezTo>
                  <a:cubicBezTo>
                    <a:pt x="391" y="671"/>
                    <a:pt x="391" y="671"/>
                    <a:pt x="391" y="671"/>
                  </a:cubicBezTo>
                  <a:cubicBezTo>
                    <a:pt x="372" y="652"/>
                    <a:pt x="354" y="652"/>
                    <a:pt x="354" y="671"/>
                  </a:cubicBezTo>
                  <a:cubicBezTo>
                    <a:pt x="316" y="671"/>
                    <a:pt x="316" y="671"/>
                    <a:pt x="316" y="671"/>
                  </a:cubicBezTo>
                  <a:cubicBezTo>
                    <a:pt x="298" y="689"/>
                    <a:pt x="298" y="708"/>
                    <a:pt x="298" y="726"/>
                  </a:cubicBezTo>
                  <a:cubicBezTo>
                    <a:pt x="316" y="745"/>
                    <a:pt x="316" y="745"/>
                    <a:pt x="316" y="745"/>
                  </a:cubicBezTo>
                  <a:cubicBezTo>
                    <a:pt x="335" y="764"/>
                    <a:pt x="354" y="764"/>
                    <a:pt x="372" y="764"/>
                  </a:cubicBezTo>
                  <a:lnTo>
                    <a:pt x="391" y="74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4BBBB38-236A-4600-A2EB-177E53B02D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800000">
              <a:off x="6944546" y="5479437"/>
              <a:ext cx="1843721" cy="643716"/>
            </a:xfrm>
            <a:custGeom>
              <a:avLst/>
              <a:gdLst>
                <a:gd name="T0" fmla="*/ 19 w 1025"/>
                <a:gd name="T1" fmla="*/ 0 h 355"/>
                <a:gd name="T2" fmla="*/ 19 w 1025"/>
                <a:gd name="T3" fmla="*/ 0 h 355"/>
                <a:gd name="T4" fmla="*/ 0 w 1025"/>
                <a:gd name="T5" fmla="*/ 56 h 355"/>
                <a:gd name="T6" fmla="*/ 1006 w 1025"/>
                <a:gd name="T7" fmla="*/ 354 h 355"/>
                <a:gd name="T8" fmla="*/ 1024 w 1025"/>
                <a:gd name="T9" fmla="*/ 298 h 355"/>
                <a:gd name="T10" fmla="*/ 19 w 1025"/>
                <a:gd name="T11" fmla="*/ 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5" h="355">
                  <a:moveTo>
                    <a:pt x="19" y="0"/>
                  </a:moveTo>
                  <a:lnTo>
                    <a:pt x="19" y="0"/>
                  </a:lnTo>
                  <a:cubicBezTo>
                    <a:pt x="0" y="56"/>
                    <a:pt x="0" y="56"/>
                    <a:pt x="0" y="56"/>
                  </a:cubicBezTo>
                  <a:cubicBezTo>
                    <a:pt x="1006" y="354"/>
                    <a:pt x="1006" y="354"/>
                    <a:pt x="1006" y="354"/>
                  </a:cubicBezTo>
                  <a:cubicBezTo>
                    <a:pt x="1006" y="336"/>
                    <a:pt x="1024" y="317"/>
                    <a:pt x="1024" y="298"/>
                  </a:cubicBez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2F6099E-F8B0-4375-AA00-EA11D59CC661}"/>
              </a:ext>
            </a:extLst>
          </p:cNvPr>
          <p:cNvSpPr/>
          <p:nvPr/>
        </p:nvSpPr>
        <p:spPr>
          <a:xfrm>
            <a:off x="911346" y="1730717"/>
            <a:ext cx="9919213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我们并不因此而否定教育的重要地位，甚至更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凸显</a:t>
            </a:r>
            <a:endParaRPr lang="en-US" altLang="zh-CN" sz="3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教育的重要性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，因我们并不期望人类一定都要经历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严厉、负面冲击之后，才能产生所欲的改变。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我们期望透过教育，能将人类的经验智慧以正向、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柔性的教育手段，适当传递给受教者，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避免人类重</a:t>
            </a:r>
            <a:endParaRPr lang="en-US" altLang="zh-CN" sz="3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蹈覆辙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，让人类站在巨人肩膀上，继续往更高远境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界迈进。
</a:t>
            </a:r>
          </a:p>
        </p:txBody>
      </p:sp>
    </p:spTree>
    <p:extLst>
      <p:ext uri="{BB962C8B-B14F-4D97-AF65-F5344CB8AC3E}">
        <p14:creationId xmlns:p14="http://schemas.microsoft.com/office/powerpoint/2010/main" val="255941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36"/>
          <a:stretch/>
        </p:blipFill>
        <p:spPr>
          <a:xfrm flipV="1">
            <a:off x="0" y="-457200"/>
            <a:ext cx="12192000" cy="2078182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36"/>
          <a:stretch/>
        </p:blipFill>
        <p:spPr>
          <a:xfrm>
            <a:off x="0" y="5195456"/>
            <a:ext cx="12192000" cy="230678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198268" y="1298807"/>
            <a:ext cx="4026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思考与讨论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986211" y="2866375"/>
            <a:ext cx="78836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12800" indent="-812800">
              <a:buFont typeface="黑体" panose="02010609060101010101" pitchFamily="49" charset="-122"/>
              <a:buChar char="¤"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人为何要受教育？</a:t>
            </a:r>
            <a:endParaRPr lang="zh-TW" altLang="en-US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>
              <a:buFont typeface="黑体" panose="02010609060101010101" pitchFamily="49" charset="-122"/>
              <a:buChar char="¤"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受教育对人有何益处？</a:t>
            </a:r>
            <a:endParaRPr lang="zh-TW" altLang="en-US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>
              <a:buFont typeface="黑体" panose="02010609060101010101" pitchFamily="49" charset="-122"/>
              <a:buChar char="¤"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受教育与未受教育有何差别？</a:t>
            </a:r>
            <a:endParaRPr lang="zh-TW" altLang="en-US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>
              <a:buFont typeface="黑体" panose="02010609060101010101" pitchFamily="49" charset="-122"/>
              <a:buChar char="¤"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受教育能帮助人类向上提升吗？</a:t>
            </a:r>
            <a:endParaRPr lang="zh-CN" altLang="en-US" sz="4000" dirty="0">
              <a:solidFill>
                <a:srgbClr val="784B2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069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8964" y="197429"/>
            <a:ext cx="12192000" cy="571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221671" y="3366656"/>
            <a:ext cx="8789291" cy="3730338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507111" y="1429966"/>
            <a:ext cx="8881354" cy="23083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p"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为何要受大学教育？
上大学与没上大学有何差异？
上大学一定会帮助我们向上提升吗？
你认为上大学最大的好处为何？</a:t>
            </a:r>
            <a:endParaRPr lang="zh-CN" altLang="en-US" sz="4000" b="1" dirty="0">
              <a:solidFill>
                <a:srgbClr val="784B2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BAE76A-7EF8-4F1E-A9B4-286D07E0EDFF}"/>
              </a:ext>
            </a:extLst>
          </p:cNvPr>
          <p:cNvSpPr txBox="1"/>
          <p:nvPr/>
        </p:nvSpPr>
        <p:spPr>
          <a:xfrm>
            <a:off x="10296402" y="366221"/>
            <a:ext cx="1508105" cy="44358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6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问题讨论</a:t>
            </a:r>
            <a:endParaRPr lang="en-US" altLang="zh-CN" sz="66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9581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8964" y="197429"/>
            <a:ext cx="12192000" cy="571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221671" y="3366656"/>
            <a:ext cx="8789291" cy="3730338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172739" y="1480678"/>
            <a:ext cx="100192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康德在</a:t>
            </a:r>
            <a:r>
              <a:rPr lang="en-US" altLang="zh-CN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教育学</a:t>
            </a:r>
            <a:r>
              <a:rPr lang="en-US" altLang="zh-CN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一书中提到：</a:t>
            </a:r>
            <a:endParaRPr lang="en-US" altLang="zh-CN" sz="40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人只有经过教育才能成为人。</a:t>
            </a:r>
            <a:endParaRPr lang="en-US" altLang="zh-CN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更提到：</a:t>
            </a:r>
            <a:endParaRPr lang="en-US" altLang="zh-CN" sz="40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人是唯一需要教育的造物。</a:t>
            </a:r>
          </a:p>
        </p:txBody>
      </p:sp>
    </p:spTree>
    <p:extLst>
      <p:ext uri="{BB962C8B-B14F-4D97-AF65-F5344CB8AC3E}">
        <p14:creationId xmlns:p14="http://schemas.microsoft.com/office/powerpoint/2010/main" val="375868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8964" y="197429"/>
            <a:ext cx="12192000" cy="571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7318107" y="4063207"/>
            <a:ext cx="5028942" cy="2794793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22051" y="386475"/>
            <a:ext cx="1104463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人需要教育</a:t>
            </a: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，因为</a:t>
            </a:r>
            <a:r>
              <a:rPr lang="en-US" altLang="zh-CN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野童、狼童</a:t>
            </a:r>
            <a:endParaRPr lang="en-US" altLang="zh-CN" sz="32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人类拥有其他生物所没有的</a:t>
            </a:r>
            <a:r>
              <a:rPr lang="zh-CN" altLang="en-US" sz="32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心智能力</a:t>
            </a: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（理性思考、符号运用等）。</a:t>
            </a:r>
            <a:endParaRPr lang="en-US" altLang="zh-CN" sz="32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幼稚期较长</a:t>
            </a: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，从而拥有较大可能性来接受教育。</a:t>
            </a:r>
            <a:endParaRPr lang="en-US" altLang="zh-CN" sz="32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弊病：</a:t>
            </a:r>
            <a:endParaRPr lang="en-US" altLang="zh-CN" sz="3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隐约透露人类优越于其他物种的意识形态（沙文主义）。</a:t>
            </a:r>
            <a:endParaRPr lang="en-US" altLang="zh-CN" sz="32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否定动物朴素生活的正当性。</a:t>
            </a:r>
            <a:endParaRPr lang="zh-CN" altLang="en-US" sz="6000" b="1" dirty="0">
              <a:solidFill>
                <a:srgbClr val="784B2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828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43646" y="359928"/>
            <a:ext cx="4026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教育是无奈的必要？</a:t>
            </a:r>
          </a:p>
        </p:txBody>
      </p:sp>
      <p:grpSp>
        <p:nvGrpSpPr>
          <p:cNvPr id="22" name="Group 17"/>
          <p:cNvGrpSpPr/>
          <p:nvPr/>
        </p:nvGrpSpPr>
        <p:grpSpPr>
          <a:xfrm>
            <a:off x="166517" y="577843"/>
            <a:ext cx="2708749" cy="7199227"/>
            <a:chOff x="2200272" y="360363"/>
            <a:chExt cx="3514721" cy="9337667"/>
          </a:xfrm>
        </p:grpSpPr>
        <p:sp>
          <p:nvSpPr>
            <p:cNvPr id="23" name="Freeform 1"/>
            <p:cNvSpPr>
              <a:spLocks noChangeArrowheads="1"/>
            </p:cNvSpPr>
            <p:nvPr/>
          </p:nvSpPr>
          <p:spPr bwMode="auto">
            <a:xfrm>
              <a:off x="2200272" y="360363"/>
              <a:ext cx="1554161" cy="9337667"/>
            </a:xfrm>
            <a:custGeom>
              <a:avLst/>
              <a:gdLst>
                <a:gd name="T0" fmla="*/ 3267 w 4318"/>
                <a:gd name="T1" fmla="*/ 25661 h 25939"/>
                <a:gd name="T2" fmla="*/ 3188 w 4318"/>
                <a:gd name="T3" fmla="*/ 0 h 25939"/>
                <a:gd name="T4" fmla="*/ 3010 w 4318"/>
                <a:gd name="T5" fmla="*/ 1763 h 25939"/>
                <a:gd name="T6" fmla="*/ 1208 w 4318"/>
                <a:gd name="T7" fmla="*/ 99 h 25939"/>
                <a:gd name="T8" fmla="*/ 1030 w 4318"/>
                <a:gd name="T9" fmla="*/ 3842 h 25939"/>
                <a:gd name="T10" fmla="*/ 0 w 4318"/>
                <a:gd name="T11" fmla="*/ 25859 h 25939"/>
                <a:gd name="T12" fmla="*/ 1208 w 4318"/>
                <a:gd name="T13" fmla="*/ 24295 h 25939"/>
                <a:gd name="T14" fmla="*/ 3108 w 4318"/>
                <a:gd name="T15" fmla="*/ 25859 h 25939"/>
                <a:gd name="T16" fmla="*/ 4217 w 4318"/>
                <a:gd name="T17" fmla="*/ 25760 h 25939"/>
                <a:gd name="T18" fmla="*/ 3108 w 4318"/>
                <a:gd name="T19" fmla="*/ 2040 h 25939"/>
                <a:gd name="T20" fmla="*/ 1208 w 4318"/>
                <a:gd name="T21" fmla="*/ 2990 h 25939"/>
                <a:gd name="T22" fmla="*/ 3108 w 4318"/>
                <a:gd name="T23" fmla="*/ 23939 h 25939"/>
                <a:gd name="T24" fmla="*/ 1208 w 4318"/>
                <a:gd name="T25" fmla="*/ 22988 h 25939"/>
                <a:gd name="T26" fmla="*/ 3108 w 4318"/>
                <a:gd name="T27" fmla="*/ 23939 h 25939"/>
                <a:gd name="T28" fmla="*/ 1307 w 4318"/>
                <a:gd name="T29" fmla="*/ 22730 h 25939"/>
                <a:gd name="T30" fmla="*/ 3010 w 4318"/>
                <a:gd name="T31" fmla="*/ 21602 h 25939"/>
                <a:gd name="T32" fmla="*/ 3108 w 4318"/>
                <a:gd name="T33" fmla="*/ 21325 h 25939"/>
                <a:gd name="T34" fmla="*/ 1208 w 4318"/>
                <a:gd name="T35" fmla="*/ 20374 h 25939"/>
                <a:gd name="T36" fmla="*/ 3108 w 4318"/>
                <a:gd name="T37" fmla="*/ 21325 h 25939"/>
                <a:gd name="T38" fmla="*/ 1307 w 4318"/>
                <a:gd name="T39" fmla="*/ 20097 h 25939"/>
                <a:gd name="T40" fmla="*/ 3010 w 4318"/>
                <a:gd name="T41" fmla="*/ 18968 h 25939"/>
                <a:gd name="T42" fmla="*/ 3108 w 4318"/>
                <a:gd name="T43" fmla="*/ 18711 h 25939"/>
                <a:gd name="T44" fmla="*/ 1208 w 4318"/>
                <a:gd name="T45" fmla="*/ 17761 h 25939"/>
                <a:gd name="T46" fmla="*/ 3108 w 4318"/>
                <a:gd name="T47" fmla="*/ 18711 h 25939"/>
                <a:gd name="T48" fmla="*/ 1307 w 4318"/>
                <a:gd name="T49" fmla="*/ 17483 h 25939"/>
                <a:gd name="T50" fmla="*/ 3010 w 4318"/>
                <a:gd name="T51" fmla="*/ 16355 h 25939"/>
                <a:gd name="T52" fmla="*/ 3108 w 4318"/>
                <a:gd name="T53" fmla="*/ 16077 h 25939"/>
                <a:gd name="T54" fmla="*/ 1208 w 4318"/>
                <a:gd name="T55" fmla="*/ 15127 h 25939"/>
                <a:gd name="T56" fmla="*/ 3108 w 4318"/>
                <a:gd name="T57" fmla="*/ 16077 h 25939"/>
                <a:gd name="T58" fmla="*/ 1307 w 4318"/>
                <a:gd name="T59" fmla="*/ 14870 h 25939"/>
                <a:gd name="T60" fmla="*/ 3010 w 4318"/>
                <a:gd name="T61" fmla="*/ 13741 h 25939"/>
                <a:gd name="T62" fmla="*/ 3108 w 4318"/>
                <a:gd name="T63" fmla="*/ 13464 h 25939"/>
                <a:gd name="T64" fmla="*/ 1208 w 4318"/>
                <a:gd name="T65" fmla="*/ 12514 h 25939"/>
                <a:gd name="T66" fmla="*/ 3108 w 4318"/>
                <a:gd name="T67" fmla="*/ 13464 h 25939"/>
                <a:gd name="T68" fmla="*/ 1307 w 4318"/>
                <a:gd name="T69" fmla="*/ 12257 h 25939"/>
                <a:gd name="T70" fmla="*/ 3010 w 4318"/>
                <a:gd name="T71" fmla="*/ 11109 h 25939"/>
                <a:gd name="T72" fmla="*/ 3108 w 4318"/>
                <a:gd name="T73" fmla="*/ 10851 h 25939"/>
                <a:gd name="T74" fmla="*/ 1208 w 4318"/>
                <a:gd name="T75" fmla="*/ 9900 h 25939"/>
                <a:gd name="T76" fmla="*/ 3108 w 4318"/>
                <a:gd name="T77" fmla="*/ 10851 h 25939"/>
                <a:gd name="T78" fmla="*/ 1307 w 4318"/>
                <a:gd name="T79" fmla="*/ 9624 h 25939"/>
                <a:gd name="T80" fmla="*/ 3010 w 4318"/>
                <a:gd name="T81" fmla="*/ 8495 h 25939"/>
                <a:gd name="T82" fmla="*/ 3108 w 4318"/>
                <a:gd name="T83" fmla="*/ 8237 h 25939"/>
                <a:gd name="T84" fmla="*/ 1208 w 4318"/>
                <a:gd name="T85" fmla="*/ 7287 h 25939"/>
                <a:gd name="T86" fmla="*/ 3108 w 4318"/>
                <a:gd name="T87" fmla="*/ 8237 h 25939"/>
                <a:gd name="T88" fmla="*/ 1307 w 4318"/>
                <a:gd name="T89" fmla="*/ 7010 h 25939"/>
                <a:gd name="T90" fmla="*/ 3010 w 4318"/>
                <a:gd name="T91" fmla="*/ 5881 h 25939"/>
                <a:gd name="T92" fmla="*/ 3108 w 4318"/>
                <a:gd name="T93" fmla="*/ 5604 h 25939"/>
                <a:gd name="T94" fmla="*/ 1208 w 4318"/>
                <a:gd name="T95" fmla="*/ 4653 h 25939"/>
                <a:gd name="T96" fmla="*/ 3108 w 4318"/>
                <a:gd name="T97" fmla="*/ 5604 h 25939"/>
                <a:gd name="T98" fmla="*/ 1307 w 4318"/>
                <a:gd name="T99" fmla="*/ 4396 h 25939"/>
                <a:gd name="T100" fmla="*/ 1307 w 4318"/>
                <a:gd name="T101" fmla="*/ 3267 h 25939"/>
                <a:gd name="T102" fmla="*/ 3108 w 4318"/>
                <a:gd name="T103" fmla="*/ 4297 h 25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318" h="25939">
                  <a:moveTo>
                    <a:pt x="4217" y="25760"/>
                  </a:moveTo>
                  <a:lnTo>
                    <a:pt x="4217" y="25760"/>
                  </a:lnTo>
                  <a:cubicBezTo>
                    <a:pt x="3366" y="25760"/>
                    <a:pt x="3366" y="25760"/>
                    <a:pt x="3366" y="25760"/>
                  </a:cubicBezTo>
                  <a:cubicBezTo>
                    <a:pt x="3307" y="25760"/>
                    <a:pt x="3267" y="25720"/>
                    <a:pt x="3267" y="25661"/>
                  </a:cubicBezTo>
                  <a:cubicBezTo>
                    <a:pt x="3267" y="3842"/>
                    <a:pt x="3267" y="3842"/>
                    <a:pt x="3267" y="3842"/>
                  </a:cubicBezTo>
                  <a:cubicBezTo>
                    <a:pt x="3267" y="1406"/>
                    <a:pt x="3267" y="1406"/>
                    <a:pt x="3267" y="1406"/>
                  </a:cubicBezTo>
                  <a:cubicBezTo>
                    <a:pt x="3267" y="99"/>
                    <a:pt x="3267" y="99"/>
                    <a:pt x="3267" y="99"/>
                  </a:cubicBezTo>
                  <a:cubicBezTo>
                    <a:pt x="3267" y="40"/>
                    <a:pt x="3228" y="0"/>
                    <a:pt x="3188" y="0"/>
                  </a:cubicBezTo>
                  <a:cubicBezTo>
                    <a:pt x="3148" y="0"/>
                    <a:pt x="3108" y="40"/>
                    <a:pt x="3108" y="99"/>
                  </a:cubicBezTo>
                  <a:cubicBezTo>
                    <a:pt x="3108" y="1406"/>
                    <a:pt x="3108" y="1406"/>
                    <a:pt x="3108" y="1406"/>
                  </a:cubicBezTo>
                  <a:cubicBezTo>
                    <a:pt x="3108" y="1684"/>
                    <a:pt x="3108" y="1684"/>
                    <a:pt x="3108" y="1684"/>
                  </a:cubicBezTo>
                  <a:cubicBezTo>
                    <a:pt x="3108" y="1723"/>
                    <a:pt x="3050" y="1763"/>
                    <a:pt x="3010" y="1763"/>
                  </a:cubicBezTo>
                  <a:cubicBezTo>
                    <a:pt x="1307" y="1763"/>
                    <a:pt x="1307" y="1763"/>
                    <a:pt x="1307" y="1763"/>
                  </a:cubicBezTo>
                  <a:cubicBezTo>
                    <a:pt x="1248" y="1763"/>
                    <a:pt x="1208" y="1723"/>
                    <a:pt x="1208" y="1684"/>
                  </a:cubicBezTo>
                  <a:cubicBezTo>
                    <a:pt x="1208" y="1406"/>
                    <a:pt x="1208" y="1406"/>
                    <a:pt x="1208" y="1406"/>
                  </a:cubicBezTo>
                  <a:cubicBezTo>
                    <a:pt x="1208" y="99"/>
                    <a:pt x="1208" y="99"/>
                    <a:pt x="1208" y="99"/>
                  </a:cubicBezTo>
                  <a:cubicBezTo>
                    <a:pt x="1208" y="40"/>
                    <a:pt x="1168" y="0"/>
                    <a:pt x="1128" y="0"/>
                  </a:cubicBezTo>
                  <a:cubicBezTo>
                    <a:pt x="1070" y="0"/>
                    <a:pt x="1030" y="40"/>
                    <a:pt x="1030" y="99"/>
                  </a:cubicBezTo>
                  <a:cubicBezTo>
                    <a:pt x="1030" y="1406"/>
                    <a:pt x="1030" y="1406"/>
                    <a:pt x="1030" y="1406"/>
                  </a:cubicBezTo>
                  <a:cubicBezTo>
                    <a:pt x="1030" y="3842"/>
                    <a:pt x="1030" y="3842"/>
                    <a:pt x="1030" y="3842"/>
                  </a:cubicBezTo>
                  <a:cubicBezTo>
                    <a:pt x="1030" y="25661"/>
                    <a:pt x="1030" y="25661"/>
                    <a:pt x="1030" y="25661"/>
                  </a:cubicBezTo>
                  <a:cubicBezTo>
                    <a:pt x="1030" y="25720"/>
                    <a:pt x="990" y="25760"/>
                    <a:pt x="950" y="25760"/>
                  </a:cubicBezTo>
                  <a:cubicBezTo>
                    <a:pt x="99" y="25760"/>
                    <a:pt x="99" y="25760"/>
                    <a:pt x="99" y="25760"/>
                  </a:cubicBezTo>
                  <a:cubicBezTo>
                    <a:pt x="40" y="25760"/>
                    <a:pt x="0" y="25800"/>
                    <a:pt x="0" y="25859"/>
                  </a:cubicBezTo>
                  <a:cubicBezTo>
                    <a:pt x="0" y="25898"/>
                    <a:pt x="40" y="25938"/>
                    <a:pt x="99" y="25938"/>
                  </a:cubicBezTo>
                  <a:cubicBezTo>
                    <a:pt x="1128" y="25938"/>
                    <a:pt x="1128" y="25938"/>
                    <a:pt x="1128" y="25938"/>
                  </a:cubicBezTo>
                  <a:cubicBezTo>
                    <a:pt x="1168" y="25938"/>
                    <a:pt x="1208" y="25898"/>
                    <a:pt x="1208" y="25859"/>
                  </a:cubicBezTo>
                  <a:cubicBezTo>
                    <a:pt x="1208" y="24295"/>
                    <a:pt x="1208" y="24295"/>
                    <a:pt x="1208" y="24295"/>
                  </a:cubicBezTo>
                  <a:cubicBezTo>
                    <a:pt x="1208" y="24255"/>
                    <a:pt x="1248" y="24216"/>
                    <a:pt x="1307" y="24216"/>
                  </a:cubicBezTo>
                  <a:cubicBezTo>
                    <a:pt x="3010" y="24216"/>
                    <a:pt x="3010" y="24216"/>
                    <a:pt x="3010" y="24216"/>
                  </a:cubicBezTo>
                  <a:cubicBezTo>
                    <a:pt x="3050" y="24216"/>
                    <a:pt x="3108" y="24255"/>
                    <a:pt x="3108" y="24295"/>
                  </a:cubicBezTo>
                  <a:cubicBezTo>
                    <a:pt x="3108" y="25859"/>
                    <a:pt x="3108" y="25859"/>
                    <a:pt x="3108" y="25859"/>
                  </a:cubicBezTo>
                  <a:cubicBezTo>
                    <a:pt x="3108" y="25898"/>
                    <a:pt x="3148" y="25938"/>
                    <a:pt x="3188" y="25938"/>
                  </a:cubicBezTo>
                  <a:cubicBezTo>
                    <a:pt x="4217" y="25938"/>
                    <a:pt x="4217" y="25938"/>
                    <a:pt x="4217" y="25938"/>
                  </a:cubicBezTo>
                  <a:cubicBezTo>
                    <a:pt x="4277" y="25938"/>
                    <a:pt x="4317" y="25898"/>
                    <a:pt x="4317" y="25859"/>
                  </a:cubicBezTo>
                  <a:cubicBezTo>
                    <a:pt x="4317" y="25800"/>
                    <a:pt x="4277" y="25760"/>
                    <a:pt x="4217" y="25760"/>
                  </a:cubicBezTo>
                  <a:close/>
                  <a:moveTo>
                    <a:pt x="1307" y="1941"/>
                  </a:moveTo>
                  <a:lnTo>
                    <a:pt x="1307" y="1941"/>
                  </a:lnTo>
                  <a:cubicBezTo>
                    <a:pt x="3010" y="1941"/>
                    <a:pt x="3010" y="1941"/>
                    <a:pt x="3010" y="1941"/>
                  </a:cubicBezTo>
                  <a:cubicBezTo>
                    <a:pt x="3050" y="1941"/>
                    <a:pt x="3108" y="1980"/>
                    <a:pt x="3108" y="2040"/>
                  </a:cubicBezTo>
                  <a:cubicBezTo>
                    <a:pt x="3108" y="2990"/>
                    <a:pt x="3108" y="2990"/>
                    <a:pt x="3108" y="2990"/>
                  </a:cubicBezTo>
                  <a:cubicBezTo>
                    <a:pt x="3108" y="3029"/>
                    <a:pt x="3050" y="3089"/>
                    <a:pt x="3010" y="3089"/>
                  </a:cubicBezTo>
                  <a:cubicBezTo>
                    <a:pt x="1307" y="3089"/>
                    <a:pt x="1307" y="3089"/>
                    <a:pt x="1307" y="3089"/>
                  </a:cubicBezTo>
                  <a:cubicBezTo>
                    <a:pt x="1248" y="3089"/>
                    <a:pt x="1208" y="3029"/>
                    <a:pt x="1208" y="2990"/>
                  </a:cubicBezTo>
                  <a:cubicBezTo>
                    <a:pt x="1208" y="2040"/>
                    <a:pt x="1208" y="2040"/>
                    <a:pt x="1208" y="2040"/>
                  </a:cubicBezTo>
                  <a:cubicBezTo>
                    <a:pt x="1208" y="1980"/>
                    <a:pt x="1248" y="1941"/>
                    <a:pt x="1307" y="1941"/>
                  </a:cubicBezTo>
                  <a:close/>
                  <a:moveTo>
                    <a:pt x="3108" y="23939"/>
                  </a:moveTo>
                  <a:lnTo>
                    <a:pt x="3108" y="23939"/>
                  </a:lnTo>
                  <a:cubicBezTo>
                    <a:pt x="3108" y="23998"/>
                    <a:pt x="3050" y="24037"/>
                    <a:pt x="3010" y="24037"/>
                  </a:cubicBezTo>
                  <a:cubicBezTo>
                    <a:pt x="1307" y="24037"/>
                    <a:pt x="1307" y="24037"/>
                    <a:pt x="1307" y="24037"/>
                  </a:cubicBezTo>
                  <a:cubicBezTo>
                    <a:pt x="1248" y="24037"/>
                    <a:pt x="1208" y="23998"/>
                    <a:pt x="1208" y="23939"/>
                  </a:cubicBezTo>
                  <a:cubicBezTo>
                    <a:pt x="1208" y="22988"/>
                    <a:pt x="1208" y="22988"/>
                    <a:pt x="1208" y="22988"/>
                  </a:cubicBezTo>
                  <a:cubicBezTo>
                    <a:pt x="1208" y="22948"/>
                    <a:pt x="1248" y="22909"/>
                    <a:pt x="1307" y="22909"/>
                  </a:cubicBezTo>
                  <a:cubicBezTo>
                    <a:pt x="3010" y="22909"/>
                    <a:pt x="3010" y="22909"/>
                    <a:pt x="3010" y="22909"/>
                  </a:cubicBezTo>
                  <a:cubicBezTo>
                    <a:pt x="3050" y="22909"/>
                    <a:pt x="3108" y="22948"/>
                    <a:pt x="3108" y="22988"/>
                  </a:cubicBezTo>
                  <a:lnTo>
                    <a:pt x="3108" y="23939"/>
                  </a:lnTo>
                  <a:close/>
                  <a:moveTo>
                    <a:pt x="3108" y="22631"/>
                  </a:moveTo>
                  <a:lnTo>
                    <a:pt x="3108" y="22631"/>
                  </a:lnTo>
                  <a:cubicBezTo>
                    <a:pt x="3108" y="22691"/>
                    <a:pt x="3050" y="22730"/>
                    <a:pt x="3010" y="22730"/>
                  </a:cubicBezTo>
                  <a:cubicBezTo>
                    <a:pt x="1307" y="22730"/>
                    <a:pt x="1307" y="22730"/>
                    <a:pt x="1307" y="22730"/>
                  </a:cubicBezTo>
                  <a:cubicBezTo>
                    <a:pt x="1248" y="22730"/>
                    <a:pt x="1208" y="22691"/>
                    <a:pt x="1208" y="22631"/>
                  </a:cubicBezTo>
                  <a:cubicBezTo>
                    <a:pt x="1208" y="21681"/>
                    <a:pt x="1208" y="21681"/>
                    <a:pt x="1208" y="21681"/>
                  </a:cubicBezTo>
                  <a:cubicBezTo>
                    <a:pt x="1208" y="21642"/>
                    <a:pt x="1248" y="21602"/>
                    <a:pt x="1307" y="21602"/>
                  </a:cubicBezTo>
                  <a:cubicBezTo>
                    <a:pt x="3010" y="21602"/>
                    <a:pt x="3010" y="21602"/>
                    <a:pt x="3010" y="21602"/>
                  </a:cubicBezTo>
                  <a:cubicBezTo>
                    <a:pt x="3050" y="21602"/>
                    <a:pt x="3108" y="21642"/>
                    <a:pt x="3108" y="21681"/>
                  </a:cubicBezTo>
                  <a:lnTo>
                    <a:pt x="3108" y="22631"/>
                  </a:lnTo>
                  <a:close/>
                  <a:moveTo>
                    <a:pt x="3108" y="21325"/>
                  </a:moveTo>
                  <a:lnTo>
                    <a:pt x="3108" y="21325"/>
                  </a:lnTo>
                  <a:cubicBezTo>
                    <a:pt x="3108" y="21384"/>
                    <a:pt x="3050" y="21424"/>
                    <a:pt x="3010" y="21424"/>
                  </a:cubicBezTo>
                  <a:cubicBezTo>
                    <a:pt x="1307" y="21424"/>
                    <a:pt x="1307" y="21424"/>
                    <a:pt x="1307" y="21424"/>
                  </a:cubicBezTo>
                  <a:cubicBezTo>
                    <a:pt x="1248" y="21424"/>
                    <a:pt x="1208" y="21384"/>
                    <a:pt x="1208" y="21325"/>
                  </a:cubicBezTo>
                  <a:cubicBezTo>
                    <a:pt x="1208" y="20374"/>
                    <a:pt x="1208" y="20374"/>
                    <a:pt x="1208" y="20374"/>
                  </a:cubicBezTo>
                  <a:cubicBezTo>
                    <a:pt x="1208" y="20315"/>
                    <a:pt x="1248" y="20275"/>
                    <a:pt x="1307" y="20275"/>
                  </a:cubicBezTo>
                  <a:cubicBezTo>
                    <a:pt x="3010" y="20275"/>
                    <a:pt x="3010" y="20275"/>
                    <a:pt x="3010" y="20275"/>
                  </a:cubicBezTo>
                  <a:cubicBezTo>
                    <a:pt x="3050" y="20275"/>
                    <a:pt x="3108" y="20315"/>
                    <a:pt x="3108" y="20374"/>
                  </a:cubicBezTo>
                  <a:lnTo>
                    <a:pt x="3108" y="21325"/>
                  </a:lnTo>
                  <a:close/>
                  <a:moveTo>
                    <a:pt x="3108" y="20018"/>
                  </a:moveTo>
                  <a:lnTo>
                    <a:pt x="3108" y="20018"/>
                  </a:lnTo>
                  <a:cubicBezTo>
                    <a:pt x="3108" y="20058"/>
                    <a:pt x="3050" y="20097"/>
                    <a:pt x="3010" y="20097"/>
                  </a:cubicBezTo>
                  <a:cubicBezTo>
                    <a:pt x="1307" y="20097"/>
                    <a:pt x="1307" y="20097"/>
                    <a:pt x="1307" y="20097"/>
                  </a:cubicBezTo>
                  <a:cubicBezTo>
                    <a:pt x="1248" y="20097"/>
                    <a:pt x="1208" y="20058"/>
                    <a:pt x="1208" y="20018"/>
                  </a:cubicBezTo>
                  <a:cubicBezTo>
                    <a:pt x="1208" y="19067"/>
                    <a:pt x="1208" y="19067"/>
                    <a:pt x="1208" y="19067"/>
                  </a:cubicBezTo>
                  <a:cubicBezTo>
                    <a:pt x="1208" y="19008"/>
                    <a:pt x="1248" y="18968"/>
                    <a:pt x="1307" y="18968"/>
                  </a:cubicBezTo>
                  <a:cubicBezTo>
                    <a:pt x="3010" y="18968"/>
                    <a:pt x="3010" y="18968"/>
                    <a:pt x="3010" y="18968"/>
                  </a:cubicBezTo>
                  <a:cubicBezTo>
                    <a:pt x="3050" y="18968"/>
                    <a:pt x="3108" y="19008"/>
                    <a:pt x="3108" y="19067"/>
                  </a:cubicBezTo>
                  <a:lnTo>
                    <a:pt x="3108" y="20018"/>
                  </a:lnTo>
                  <a:close/>
                  <a:moveTo>
                    <a:pt x="3108" y="18711"/>
                  </a:moveTo>
                  <a:lnTo>
                    <a:pt x="3108" y="18711"/>
                  </a:lnTo>
                  <a:cubicBezTo>
                    <a:pt x="3108" y="18751"/>
                    <a:pt x="3050" y="18790"/>
                    <a:pt x="3010" y="18790"/>
                  </a:cubicBezTo>
                  <a:cubicBezTo>
                    <a:pt x="1307" y="18790"/>
                    <a:pt x="1307" y="18790"/>
                    <a:pt x="1307" y="18790"/>
                  </a:cubicBezTo>
                  <a:cubicBezTo>
                    <a:pt x="1248" y="18790"/>
                    <a:pt x="1208" y="18751"/>
                    <a:pt x="1208" y="18711"/>
                  </a:cubicBezTo>
                  <a:cubicBezTo>
                    <a:pt x="1208" y="17761"/>
                    <a:pt x="1208" y="17761"/>
                    <a:pt x="1208" y="17761"/>
                  </a:cubicBezTo>
                  <a:cubicBezTo>
                    <a:pt x="1208" y="17701"/>
                    <a:pt x="1248" y="17661"/>
                    <a:pt x="1307" y="17661"/>
                  </a:cubicBezTo>
                  <a:cubicBezTo>
                    <a:pt x="3010" y="17661"/>
                    <a:pt x="3010" y="17661"/>
                    <a:pt x="3010" y="17661"/>
                  </a:cubicBezTo>
                  <a:cubicBezTo>
                    <a:pt x="3050" y="17661"/>
                    <a:pt x="3108" y="17701"/>
                    <a:pt x="3108" y="17761"/>
                  </a:cubicBezTo>
                  <a:lnTo>
                    <a:pt x="3108" y="18711"/>
                  </a:lnTo>
                  <a:close/>
                  <a:moveTo>
                    <a:pt x="3108" y="17404"/>
                  </a:moveTo>
                  <a:lnTo>
                    <a:pt x="3108" y="17404"/>
                  </a:lnTo>
                  <a:cubicBezTo>
                    <a:pt x="3108" y="17444"/>
                    <a:pt x="3050" y="17483"/>
                    <a:pt x="3010" y="17483"/>
                  </a:cubicBezTo>
                  <a:cubicBezTo>
                    <a:pt x="1307" y="17483"/>
                    <a:pt x="1307" y="17483"/>
                    <a:pt x="1307" y="17483"/>
                  </a:cubicBezTo>
                  <a:cubicBezTo>
                    <a:pt x="1248" y="17483"/>
                    <a:pt x="1208" y="17444"/>
                    <a:pt x="1208" y="17404"/>
                  </a:cubicBezTo>
                  <a:cubicBezTo>
                    <a:pt x="1208" y="16434"/>
                    <a:pt x="1208" y="16434"/>
                    <a:pt x="1208" y="16434"/>
                  </a:cubicBezTo>
                  <a:cubicBezTo>
                    <a:pt x="1208" y="16394"/>
                    <a:pt x="1248" y="16355"/>
                    <a:pt x="1307" y="16355"/>
                  </a:cubicBezTo>
                  <a:cubicBezTo>
                    <a:pt x="3010" y="16355"/>
                    <a:pt x="3010" y="16355"/>
                    <a:pt x="3010" y="16355"/>
                  </a:cubicBezTo>
                  <a:cubicBezTo>
                    <a:pt x="3050" y="16355"/>
                    <a:pt x="3108" y="16394"/>
                    <a:pt x="3108" y="16434"/>
                  </a:cubicBezTo>
                  <a:lnTo>
                    <a:pt x="3108" y="17404"/>
                  </a:lnTo>
                  <a:close/>
                  <a:moveTo>
                    <a:pt x="3108" y="16077"/>
                  </a:moveTo>
                  <a:lnTo>
                    <a:pt x="3108" y="16077"/>
                  </a:lnTo>
                  <a:cubicBezTo>
                    <a:pt x="3108" y="16137"/>
                    <a:pt x="3050" y="16177"/>
                    <a:pt x="3010" y="16177"/>
                  </a:cubicBezTo>
                  <a:cubicBezTo>
                    <a:pt x="1307" y="16177"/>
                    <a:pt x="1307" y="16177"/>
                    <a:pt x="1307" y="16177"/>
                  </a:cubicBezTo>
                  <a:cubicBezTo>
                    <a:pt x="1248" y="16177"/>
                    <a:pt x="1208" y="16137"/>
                    <a:pt x="1208" y="16077"/>
                  </a:cubicBezTo>
                  <a:cubicBezTo>
                    <a:pt x="1208" y="15127"/>
                    <a:pt x="1208" y="15127"/>
                    <a:pt x="1208" y="15127"/>
                  </a:cubicBezTo>
                  <a:cubicBezTo>
                    <a:pt x="1208" y="15088"/>
                    <a:pt x="1248" y="15048"/>
                    <a:pt x="1307" y="15048"/>
                  </a:cubicBezTo>
                  <a:cubicBezTo>
                    <a:pt x="3010" y="15048"/>
                    <a:pt x="3010" y="15048"/>
                    <a:pt x="3010" y="15048"/>
                  </a:cubicBezTo>
                  <a:cubicBezTo>
                    <a:pt x="3050" y="15048"/>
                    <a:pt x="3108" y="15088"/>
                    <a:pt x="3108" y="15127"/>
                  </a:cubicBezTo>
                  <a:lnTo>
                    <a:pt x="3108" y="16077"/>
                  </a:lnTo>
                  <a:close/>
                  <a:moveTo>
                    <a:pt x="3108" y="14771"/>
                  </a:moveTo>
                  <a:lnTo>
                    <a:pt x="3108" y="14771"/>
                  </a:lnTo>
                  <a:cubicBezTo>
                    <a:pt x="3108" y="14830"/>
                    <a:pt x="3050" y="14870"/>
                    <a:pt x="3010" y="14870"/>
                  </a:cubicBezTo>
                  <a:cubicBezTo>
                    <a:pt x="1307" y="14870"/>
                    <a:pt x="1307" y="14870"/>
                    <a:pt x="1307" y="14870"/>
                  </a:cubicBezTo>
                  <a:cubicBezTo>
                    <a:pt x="1248" y="14870"/>
                    <a:pt x="1208" y="14830"/>
                    <a:pt x="1208" y="14771"/>
                  </a:cubicBezTo>
                  <a:cubicBezTo>
                    <a:pt x="1208" y="13820"/>
                    <a:pt x="1208" y="13820"/>
                    <a:pt x="1208" y="13820"/>
                  </a:cubicBezTo>
                  <a:cubicBezTo>
                    <a:pt x="1208" y="13780"/>
                    <a:pt x="1248" y="13741"/>
                    <a:pt x="1307" y="13741"/>
                  </a:cubicBezTo>
                  <a:cubicBezTo>
                    <a:pt x="3010" y="13741"/>
                    <a:pt x="3010" y="13741"/>
                    <a:pt x="3010" y="13741"/>
                  </a:cubicBezTo>
                  <a:cubicBezTo>
                    <a:pt x="3050" y="13741"/>
                    <a:pt x="3108" y="13780"/>
                    <a:pt x="3108" y="13820"/>
                  </a:cubicBezTo>
                  <a:lnTo>
                    <a:pt x="3108" y="14771"/>
                  </a:lnTo>
                  <a:close/>
                  <a:moveTo>
                    <a:pt x="3108" y="13464"/>
                  </a:moveTo>
                  <a:lnTo>
                    <a:pt x="3108" y="13464"/>
                  </a:lnTo>
                  <a:cubicBezTo>
                    <a:pt x="3108" y="13523"/>
                    <a:pt x="3050" y="13562"/>
                    <a:pt x="3010" y="13562"/>
                  </a:cubicBezTo>
                  <a:cubicBezTo>
                    <a:pt x="1307" y="13562"/>
                    <a:pt x="1307" y="13562"/>
                    <a:pt x="1307" y="13562"/>
                  </a:cubicBezTo>
                  <a:cubicBezTo>
                    <a:pt x="1248" y="13562"/>
                    <a:pt x="1208" y="13523"/>
                    <a:pt x="1208" y="13464"/>
                  </a:cubicBezTo>
                  <a:cubicBezTo>
                    <a:pt x="1208" y="12514"/>
                    <a:pt x="1208" y="12514"/>
                    <a:pt x="1208" y="12514"/>
                  </a:cubicBezTo>
                  <a:cubicBezTo>
                    <a:pt x="1208" y="12475"/>
                    <a:pt x="1248" y="12435"/>
                    <a:pt x="1307" y="12435"/>
                  </a:cubicBezTo>
                  <a:cubicBezTo>
                    <a:pt x="3010" y="12435"/>
                    <a:pt x="3010" y="12435"/>
                    <a:pt x="3010" y="12435"/>
                  </a:cubicBezTo>
                  <a:cubicBezTo>
                    <a:pt x="3050" y="12435"/>
                    <a:pt x="3108" y="12475"/>
                    <a:pt x="3108" y="12514"/>
                  </a:cubicBezTo>
                  <a:lnTo>
                    <a:pt x="3108" y="13464"/>
                  </a:lnTo>
                  <a:close/>
                  <a:moveTo>
                    <a:pt x="3108" y="12158"/>
                  </a:moveTo>
                  <a:lnTo>
                    <a:pt x="3108" y="12158"/>
                  </a:lnTo>
                  <a:cubicBezTo>
                    <a:pt x="3108" y="12218"/>
                    <a:pt x="3050" y="12257"/>
                    <a:pt x="3010" y="12257"/>
                  </a:cubicBezTo>
                  <a:cubicBezTo>
                    <a:pt x="1307" y="12257"/>
                    <a:pt x="1307" y="12257"/>
                    <a:pt x="1307" y="12257"/>
                  </a:cubicBezTo>
                  <a:cubicBezTo>
                    <a:pt x="1248" y="12257"/>
                    <a:pt x="1208" y="12218"/>
                    <a:pt x="1208" y="12158"/>
                  </a:cubicBezTo>
                  <a:cubicBezTo>
                    <a:pt x="1208" y="11208"/>
                    <a:pt x="1208" y="11208"/>
                    <a:pt x="1208" y="11208"/>
                  </a:cubicBezTo>
                  <a:cubicBezTo>
                    <a:pt x="1208" y="11148"/>
                    <a:pt x="1248" y="11109"/>
                    <a:pt x="1307" y="11109"/>
                  </a:cubicBezTo>
                  <a:cubicBezTo>
                    <a:pt x="3010" y="11109"/>
                    <a:pt x="3010" y="11109"/>
                    <a:pt x="3010" y="11109"/>
                  </a:cubicBezTo>
                  <a:cubicBezTo>
                    <a:pt x="3050" y="11109"/>
                    <a:pt x="3108" y="11148"/>
                    <a:pt x="3108" y="11208"/>
                  </a:cubicBezTo>
                  <a:lnTo>
                    <a:pt x="3108" y="12158"/>
                  </a:lnTo>
                  <a:close/>
                  <a:moveTo>
                    <a:pt x="3108" y="10851"/>
                  </a:moveTo>
                  <a:lnTo>
                    <a:pt x="3108" y="10851"/>
                  </a:lnTo>
                  <a:cubicBezTo>
                    <a:pt x="3108" y="10891"/>
                    <a:pt x="3050" y="10930"/>
                    <a:pt x="3010" y="10930"/>
                  </a:cubicBezTo>
                  <a:cubicBezTo>
                    <a:pt x="1307" y="10930"/>
                    <a:pt x="1307" y="10930"/>
                    <a:pt x="1307" y="10930"/>
                  </a:cubicBezTo>
                  <a:cubicBezTo>
                    <a:pt x="1248" y="10930"/>
                    <a:pt x="1208" y="10891"/>
                    <a:pt x="1208" y="10851"/>
                  </a:cubicBezTo>
                  <a:cubicBezTo>
                    <a:pt x="1208" y="9900"/>
                    <a:pt x="1208" y="9900"/>
                    <a:pt x="1208" y="9900"/>
                  </a:cubicBezTo>
                  <a:cubicBezTo>
                    <a:pt x="1208" y="9841"/>
                    <a:pt x="1248" y="9802"/>
                    <a:pt x="1307" y="9802"/>
                  </a:cubicBezTo>
                  <a:cubicBezTo>
                    <a:pt x="3010" y="9802"/>
                    <a:pt x="3010" y="9802"/>
                    <a:pt x="3010" y="9802"/>
                  </a:cubicBezTo>
                  <a:cubicBezTo>
                    <a:pt x="3050" y="9802"/>
                    <a:pt x="3108" y="9841"/>
                    <a:pt x="3108" y="9900"/>
                  </a:cubicBezTo>
                  <a:lnTo>
                    <a:pt x="3108" y="10851"/>
                  </a:lnTo>
                  <a:close/>
                  <a:moveTo>
                    <a:pt x="3108" y="9544"/>
                  </a:moveTo>
                  <a:lnTo>
                    <a:pt x="3108" y="9544"/>
                  </a:lnTo>
                  <a:cubicBezTo>
                    <a:pt x="3108" y="9584"/>
                    <a:pt x="3050" y="9624"/>
                    <a:pt x="3010" y="9624"/>
                  </a:cubicBezTo>
                  <a:cubicBezTo>
                    <a:pt x="1307" y="9624"/>
                    <a:pt x="1307" y="9624"/>
                    <a:pt x="1307" y="9624"/>
                  </a:cubicBezTo>
                  <a:cubicBezTo>
                    <a:pt x="1248" y="9624"/>
                    <a:pt x="1208" y="9584"/>
                    <a:pt x="1208" y="9544"/>
                  </a:cubicBezTo>
                  <a:cubicBezTo>
                    <a:pt x="1208" y="8594"/>
                    <a:pt x="1208" y="8594"/>
                    <a:pt x="1208" y="8594"/>
                  </a:cubicBezTo>
                  <a:cubicBezTo>
                    <a:pt x="1208" y="8534"/>
                    <a:pt x="1248" y="8495"/>
                    <a:pt x="1307" y="8495"/>
                  </a:cubicBezTo>
                  <a:cubicBezTo>
                    <a:pt x="3010" y="8495"/>
                    <a:pt x="3010" y="8495"/>
                    <a:pt x="3010" y="8495"/>
                  </a:cubicBezTo>
                  <a:cubicBezTo>
                    <a:pt x="3050" y="8495"/>
                    <a:pt x="3108" y="8534"/>
                    <a:pt x="3108" y="8594"/>
                  </a:cubicBezTo>
                  <a:lnTo>
                    <a:pt x="3108" y="9544"/>
                  </a:lnTo>
                  <a:close/>
                  <a:moveTo>
                    <a:pt x="3108" y="8237"/>
                  </a:moveTo>
                  <a:lnTo>
                    <a:pt x="3108" y="8237"/>
                  </a:lnTo>
                  <a:cubicBezTo>
                    <a:pt x="3108" y="8277"/>
                    <a:pt x="3050" y="8316"/>
                    <a:pt x="3010" y="8316"/>
                  </a:cubicBezTo>
                  <a:cubicBezTo>
                    <a:pt x="1307" y="8316"/>
                    <a:pt x="1307" y="8316"/>
                    <a:pt x="1307" y="8316"/>
                  </a:cubicBezTo>
                  <a:cubicBezTo>
                    <a:pt x="1248" y="8316"/>
                    <a:pt x="1208" y="8277"/>
                    <a:pt x="1208" y="8237"/>
                  </a:cubicBezTo>
                  <a:cubicBezTo>
                    <a:pt x="1208" y="7287"/>
                    <a:pt x="1208" y="7287"/>
                    <a:pt x="1208" y="7287"/>
                  </a:cubicBezTo>
                  <a:cubicBezTo>
                    <a:pt x="1208" y="7228"/>
                    <a:pt x="1248" y="7188"/>
                    <a:pt x="1307" y="7188"/>
                  </a:cubicBezTo>
                  <a:cubicBezTo>
                    <a:pt x="3010" y="7188"/>
                    <a:pt x="3010" y="7188"/>
                    <a:pt x="3010" y="7188"/>
                  </a:cubicBezTo>
                  <a:cubicBezTo>
                    <a:pt x="3050" y="7188"/>
                    <a:pt x="3108" y="7228"/>
                    <a:pt x="3108" y="7287"/>
                  </a:cubicBezTo>
                  <a:lnTo>
                    <a:pt x="3108" y="8237"/>
                  </a:lnTo>
                  <a:close/>
                  <a:moveTo>
                    <a:pt x="3108" y="6911"/>
                  </a:moveTo>
                  <a:lnTo>
                    <a:pt x="3108" y="6911"/>
                  </a:lnTo>
                  <a:cubicBezTo>
                    <a:pt x="3108" y="6970"/>
                    <a:pt x="3050" y="7010"/>
                    <a:pt x="3010" y="7010"/>
                  </a:cubicBezTo>
                  <a:cubicBezTo>
                    <a:pt x="1307" y="7010"/>
                    <a:pt x="1307" y="7010"/>
                    <a:pt x="1307" y="7010"/>
                  </a:cubicBezTo>
                  <a:cubicBezTo>
                    <a:pt x="1248" y="7010"/>
                    <a:pt x="1208" y="6970"/>
                    <a:pt x="1208" y="6911"/>
                  </a:cubicBezTo>
                  <a:cubicBezTo>
                    <a:pt x="1208" y="5961"/>
                    <a:pt x="1208" y="5961"/>
                    <a:pt x="1208" y="5961"/>
                  </a:cubicBezTo>
                  <a:cubicBezTo>
                    <a:pt x="1208" y="5921"/>
                    <a:pt x="1248" y="5881"/>
                    <a:pt x="1307" y="5881"/>
                  </a:cubicBezTo>
                  <a:cubicBezTo>
                    <a:pt x="3010" y="5881"/>
                    <a:pt x="3010" y="5881"/>
                    <a:pt x="3010" y="5881"/>
                  </a:cubicBezTo>
                  <a:cubicBezTo>
                    <a:pt x="3050" y="5881"/>
                    <a:pt x="3108" y="5921"/>
                    <a:pt x="3108" y="5961"/>
                  </a:cubicBezTo>
                  <a:lnTo>
                    <a:pt x="3108" y="6911"/>
                  </a:lnTo>
                  <a:close/>
                  <a:moveTo>
                    <a:pt x="3108" y="5604"/>
                  </a:moveTo>
                  <a:lnTo>
                    <a:pt x="3108" y="5604"/>
                  </a:lnTo>
                  <a:cubicBezTo>
                    <a:pt x="3108" y="5663"/>
                    <a:pt x="3050" y="5703"/>
                    <a:pt x="3010" y="5703"/>
                  </a:cubicBezTo>
                  <a:cubicBezTo>
                    <a:pt x="1307" y="5703"/>
                    <a:pt x="1307" y="5703"/>
                    <a:pt x="1307" y="5703"/>
                  </a:cubicBezTo>
                  <a:cubicBezTo>
                    <a:pt x="1248" y="5703"/>
                    <a:pt x="1208" y="5663"/>
                    <a:pt x="1208" y="5604"/>
                  </a:cubicBezTo>
                  <a:cubicBezTo>
                    <a:pt x="1208" y="4653"/>
                    <a:pt x="1208" y="4653"/>
                    <a:pt x="1208" y="4653"/>
                  </a:cubicBezTo>
                  <a:cubicBezTo>
                    <a:pt x="1208" y="4614"/>
                    <a:pt x="1248" y="4574"/>
                    <a:pt x="1307" y="4574"/>
                  </a:cubicBezTo>
                  <a:cubicBezTo>
                    <a:pt x="3010" y="4574"/>
                    <a:pt x="3010" y="4574"/>
                    <a:pt x="3010" y="4574"/>
                  </a:cubicBezTo>
                  <a:cubicBezTo>
                    <a:pt x="3050" y="4574"/>
                    <a:pt x="3108" y="4614"/>
                    <a:pt x="3108" y="4653"/>
                  </a:cubicBezTo>
                  <a:lnTo>
                    <a:pt x="3108" y="5604"/>
                  </a:lnTo>
                  <a:close/>
                  <a:moveTo>
                    <a:pt x="3108" y="4297"/>
                  </a:moveTo>
                  <a:lnTo>
                    <a:pt x="3108" y="4297"/>
                  </a:lnTo>
                  <a:cubicBezTo>
                    <a:pt x="3108" y="4356"/>
                    <a:pt x="3050" y="4396"/>
                    <a:pt x="3010" y="4396"/>
                  </a:cubicBezTo>
                  <a:cubicBezTo>
                    <a:pt x="1307" y="4396"/>
                    <a:pt x="1307" y="4396"/>
                    <a:pt x="1307" y="4396"/>
                  </a:cubicBezTo>
                  <a:cubicBezTo>
                    <a:pt x="1248" y="4396"/>
                    <a:pt x="1208" y="4356"/>
                    <a:pt x="1208" y="4297"/>
                  </a:cubicBezTo>
                  <a:cubicBezTo>
                    <a:pt x="1208" y="3842"/>
                    <a:pt x="1208" y="3842"/>
                    <a:pt x="1208" y="3842"/>
                  </a:cubicBezTo>
                  <a:cubicBezTo>
                    <a:pt x="1208" y="3346"/>
                    <a:pt x="1208" y="3346"/>
                    <a:pt x="1208" y="3346"/>
                  </a:cubicBezTo>
                  <a:cubicBezTo>
                    <a:pt x="1208" y="3307"/>
                    <a:pt x="1248" y="3267"/>
                    <a:pt x="1307" y="3267"/>
                  </a:cubicBezTo>
                  <a:cubicBezTo>
                    <a:pt x="3010" y="3267"/>
                    <a:pt x="3010" y="3267"/>
                    <a:pt x="3010" y="3267"/>
                  </a:cubicBezTo>
                  <a:cubicBezTo>
                    <a:pt x="3050" y="3267"/>
                    <a:pt x="3108" y="3307"/>
                    <a:pt x="3108" y="3346"/>
                  </a:cubicBezTo>
                  <a:cubicBezTo>
                    <a:pt x="3108" y="3842"/>
                    <a:pt x="3108" y="3842"/>
                    <a:pt x="3108" y="3842"/>
                  </a:cubicBezTo>
                  <a:lnTo>
                    <a:pt x="3108" y="4297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4" name="Freeform 2"/>
            <p:cNvSpPr>
              <a:spLocks noChangeArrowheads="1"/>
            </p:cNvSpPr>
            <p:nvPr/>
          </p:nvSpPr>
          <p:spPr bwMode="auto">
            <a:xfrm>
              <a:off x="2657472" y="2298698"/>
              <a:ext cx="2195510" cy="4525960"/>
            </a:xfrm>
            <a:custGeom>
              <a:avLst/>
              <a:gdLst>
                <a:gd name="T0" fmla="*/ 5524 w 6099"/>
                <a:gd name="T1" fmla="*/ 3366 h 12573"/>
                <a:gd name="T2" fmla="*/ 5524 w 6099"/>
                <a:gd name="T3" fmla="*/ 3366 h 12573"/>
                <a:gd name="T4" fmla="*/ 4870 w 6099"/>
                <a:gd name="T5" fmla="*/ 3465 h 12573"/>
                <a:gd name="T6" fmla="*/ 2020 w 6099"/>
                <a:gd name="T7" fmla="*/ 139 h 12573"/>
                <a:gd name="T8" fmla="*/ 1545 w 6099"/>
                <a:gd name="T9" fmla="*/ 99 h 12573"/>
                <a:gd name="T10" fmla="*/ 1525 w 6099"/>
                <a:gd name="T11" fmla="*/ 575 h 12573"/>
                <a:gd name="T12" fmla="*/ 4217 w 6099"/>
                <a:gd name="T13" fmla="*/ 3703 h 12573"/>
                <a:gd name="T14" fmla="*/ 2950 w 6099"/>
                <a:gd name="T15" fmla="*/ 3386 h 12573"/>
                <a:gd name="T16" fmla="*/ 1901 w 6099"/>
                <a:gd name="T17" fmla="*/ 1782 h 12573"/>
                <a:gd name="T18" fmla="*/ 1445 w 6099"/>
                <a:gd name="T19" fmla="*/ 1683 h 12573"/>
                <a:gd name="T20" fmla="*/ 1347 w 6099"/>
                <a:gd name="T21" fmla="*/ 2138 h 12573"/>
                <a:gd name="T22" fmla="*/ 2475 w 6099"/>
                <a:gd name="T23" fmla="*/ 3841 h 12573"/>
                <a:gd name="T24" fmla="*/ 2654 w 6099"/>
                <a:gd name="T25" fmla="*/ 3980 h 12573"/>
                <a:gd name="T26" fmla="*/ 4415 w 6099"/>
                <a:gd name="T27" fmla="*/ 4416 h 12573"/>
                <a:gd name="T28" fmla="*/ 3722 w 6099"/>
                <a:gd name="T29" fmla="*/ 6494 h 12573"/>
                <a:gd name="T30" fmla="*/ 2079 w 6099"/>
                <a:gd name="T31" fmla="*/ 5564 h 12573"/>
                <a:gd name="T32" fmla="*/ 1624 w 6099"/>
                <a:gd name="T33" fmla="*/ 5663 h 12573"/>
                <a:gd name="T34" fmla="*/ 99 w 6099"/>
                <a:gd name="T35" fmla="*/ 7840 h 12573"/>
                <a:gd name="T36" fmla="*/ 178 w 6099"/>
                <a:gd name="T37" fmla="*/ 8335 h 12573"/>
                <a:gd name="T38" fmla="*/ 674 w 6099"/>
                <a:gd name="T39" fmla="*/ 8256 h 12573"/>
                <a:gd name="T40" fmla="*/ 2000 w 6099"/>
                <a:gd name="T41" fmla="*/ 6316 h 12573"/>
                <a:gd name="T42" fmla="*/ 3504 w 6099"/>
                <a:gd name="T43" fmla="*/ 7168 h 12573"/>
                <a:gd name="T44" fmla="*/ 3484 w 6099"/>
                <a:gd name="T45" fmla="*/ 7247 h 12573"/>
                <a:gd name="T46" fmla="*/ 3544 w 6099"/>
                <a:gd name="T47" fmla="*/ 7820 h 12573"/>
                <a:gd name="T48" fmla="*/ 1228 w 6099"/>
                <a:gd name="T49" fmla="*/ 12058 h 12573"/>
                <a:gd name="T50" fmla="*/ 1366 w 6099"/>
                <a:gd name="T51" fmla="*/ 12513 h 12573"/>
                <a:gd name="T52" fmla="*/ 1525 w 6099"/>
                <a:gd name="T53" fmla="*/ 12572 h 12573"/>
                <a:gd name="T54" fmla="*/ 1841 w 6099"/>
                <a:gd name="T55" fmla="*/ 12375 h 12573"/>
                <a:gd name="T56" fmla="*/ 4137 w 6099"/>
                <a:gd name="T57" fmla="*/ 8176 h 12573"/>
                <a:gd name="T58" fmla="*/ 4158 w 6099"/>
                <a:gd name="T59" fmla="*/ 8176 h 12573"/>
                <a:gd name="T60" fmla="*/ 4830 w 6099"/>
                <a:gd name="T61" fmla="*/ 7702 h 12573"/>
                <a:gd name="T62" fmla="*/ 5979 w 6099"/>
                <a:gd name="T63" fmla="*/ 4277 h 12573"/>
                <a:gd name="T64" fmla="*/ 5524 w 6099"/>
                <a:gd name="T65" fmla="*/ 3366 h 1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099" h="12573">
                  <a:moveTo>
                    <a:pt x="5524" y="3366"/>
                  </a:moveTo>
                  <a:lnTo>
                    <a:pt x="5524" y="3366"/>
                  </a:lnTo>
                  <a:cubicBezTo>
                    <a:pt x="5286" y="3287"/>
                    <a:pt x="5048" y="3347"/>
                    <a:pt x="4870" y="3465"/>
                  </a:cubicBezTo>
                  <a:cubicBezTo>
                    <a:pt x="2020" y="139"/>
                    <a:pt x="2020" y="139"/>
                    <a:pt x="2020" y="139"/>
                  </a:cubicBezTo>
                  <a:cubicBezTo>
                    <a:pt x="1901" y="0"/>
                    <a:pt x="1683" y="0"/>
                    <a:pt x="1545" y="99"/>
                  </a:cubicBezTo>
                  <a:cubicBezTo>
                    <a:pt x="1426" y="218"/>
                    <a:pt x="1406" y="436"/>
                    <a:pt x="1525" y="575"/>
                  </a:cubicBezTo>
                  <a:cubicBezTo>
                    <a:pt x="4217" y="3703"/>
                    <a:pt x="4217" y="3703"/>
                    <a:pt x="4217" y="3703"/>
                  </a:cubicBezTo>
                  <a:cubicBezTo>
                    <a:pt x="2950" y="3386"/>
                    <a:pt x="2950" y="3386"/>
                    <a:pt x="2950" y="3386"/>
                  </a:cubicBezTo>
                  <a:cubicBezTo>
                    <a:pt x="1901" y="1782"/>
                    <a:pt x="1901" y="1782"/>
                    <a:pt x="1901" y="1782"/>
                  </a:cubicBezTo>
                  <a:cubicBezTo>
                    <a:pt x="1802" y="1624"/>
                    <a:pt x="1604" y="1584"/>
                    <a:pt x="1445" y="1683"/>
                  </a:cubicBezTo>
                  <a:cubicBezTo>
                    <a:pt x="1287" y="1782"/>
                    <a:pt x="1248" y="1980"/>
                    <a:pt x="1347" y="2138"/>
                  </a:cubicBezTo>
                  <a:cubicBezTo>
                    <a:pt x="2475" y="3841"/>
                    <a:pt x="2475" y="3841"/>
                    <a:pt x="2475" y="3841"/>
                  </a:cubicBezTo>
                  <a:cubicBezTo>
                    <a:pt x="2515" y="3921"/>
                    <a:pt x="2575" y="3960"/>
                    <a:pt x="2654" y="3980"/>
                  </a:cubicBezTo>
                  <a:cubicBezTo>
                    <a:pt x="4415" y="4416"/>
                    <a:pt x="4415" y="4416"/>
                    <a:pt x="4415" y="4416"/>
                  </a:cubicBezTo>
                  <a:cubicBezTo>
                    <a:pt x="3722" y="6494"/>
                    <a:pt x="3722" y="6494"/>
                    <a:pt x="3722" y="6494"/>
                  </a:cubicBezTo>
                  <a:cubicBezTo>
                    <a:pt x="2079" y="5564"/>
                    <a:pt x="2079" y="5564"/>
                    <a:pt x="2079" y="5564"/>
                  </a:cubicBezTo>
                  <a:cubicBezTo>
                    <a:pt x="1921" y="5465"/>
                    <a:pt x="1723" y="5524"/>
                    <a:pt x="1624" y="5663"/>
                  </a:cubicBezTo>
                  <a:cubicBezTo>
                    <a:pt x="99" y="7840"/>
                    <a:pt x="99" y="7840"/>
                    <a:pt x="99" y="7840"/>
                  </a:cubicBezTo>
                  <a:cubicBezTo>
                    <a:pt x="0" y="7998"/>
                    <a:pt x="20" y="8216"/>
                    <a:pt x="178" y="8335"/>
                  </a:cubicBezTo>
                  <a:cubicBezTo>
                    <a:pt x="337" y="8434"/>
                    <a:pt x="555" y="8415"/>
                    <a:pt x="674" y="8256"/>
                  </a:cubicBezTo>
                  <a:cubicBezTo>
                    <a:pt x="2000" y="6316"/>
                    <a:pt x="2000" y="6316"/>
                    <a:pt x="2000" y="6316"/>
                  </a:cubicBezTo>
                  <a:cubicBezTo>
                    <a:pt x="3504" y="7168"/>
                    <a:pt x="3504" y="7168"/>
                    <a:pt x="3504" y="7168"/>
                  </a:cubicBezTo>
                  <a:cubicBezTo>
                    <a:pt x="3484" y="7247"/>
                    <a:pt x="3484" y="7247"/>
                    <a:pt x="3484" y="7247"/>
                  </a:cubicBezTo>
                  <a:cubicBezTo>
                    <a:pt x="3406" y="7445"/>
                    <a:pt x="3445" y="7662"/>
                    <a:pt x="3544" y="7820"/>
                  </a:cubicBezTo>
                  <a:cubicBezTo>
                    <a:pt x="1228" y="12058"/>
                    <a:pt x="1228" y="12058"/>
                    <a:pt x="1228" y="12058"/>
                  </a:cubicBezTo>
                  <a:cubicBezTo>
                    <a:pt x="1129" y="12216"/>
                    <a:pt x="1188" y="12434"/>
                    <a:pt x="1366" y="12513"/>
                  </a:cubicBezTo>
                  <a:cubicBezTo>
                    <a:pt x="1426" y="12553"/>
                    <a:pt x="1485" y="12572"/>
                    <a:pt x="1525" y="12572"/>
                  </a:cubicBezTo>
                  <a:cubicBezTo>
                    <a:pt x="1663" y="12572"/>
                    <a:pt x="1783" y="12493"/>
                    <a:pt x="1841" y="12375"/>
                  </a:cubicBezTo>
                  <a:cubicBezTo>
                    <a:pt x="4137" y="8176"/>
                    <a:pt x="4137" y="8176"/>
                    <a:pt x="4137" y="8176"/>
                  </a:cubicBezTo>
                  <a:cubicBezTo>
                    <a:pt x="4137" y="8176"/>
                    <a:pt x="4137" y="8176"/>
                    <a:pt x="4158" y="8176"/>
                  </a:cubicBezTo>
                  <a:cubicBezTo>
                    <a:pt x="4454" y="8176"/>
                    <a:pt x="4732" y="7998"/>
                    <a:pt x="4830" y="7702"/>
                  </a:cubicBezTo>
                  <a:cubicBezTo>
                    <a:pt x="5979" y="4277"/>
                    <a:pt x="5979" y="4277"/>
                    <a:pt x="5979" y="4277"/>
                  </a:cubicBezTo>
                  <a:cubicBezTo>
                    <a:pt x="6098" y="3901"/>
                    <a:pt x="5900" y="3485"/>
                    <a:pt x="5524" y="3366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5" name="Freeform 3"/>
            <p:cNvSpPr>
              <a:spLocks noChangeArrowheads="1"/>
            </p:cNvSpPr>
            <p:nvPr/>
          </p:nvSpPr>
          <p:spPr bwMode="auto">
            <a:xfrm>
              <a:off x="3989383" y="2441573"/>
              <a:ext cx="1562099" cy="1633536"/>
            </a:xfrm>
            <a:custGeom>
              <a:avLst/>
              <a:gdLst>
                <a:gd name="T0" fmla="*/ 1366 w 4337"/>
                <a:gd name="T1" fmla="*/ 792 h 4536"/>
                <a:gd name="T2" fmla="*/ 1366 w 4337"/>
                <a:gd name="T3" fmla="*/ 792 h 4536"/>
                <a:gd name="T4" fmla="*/ 1386 w 4337"/>
                <a:gd name="T5" fmla="*/ 792 h 4536"/>
                <a:gd name="T6" fmla="*/ 1465 w 4337"/>
                <a:gd name="T7" fmla="*/ 673 h 4536"/>
                <a:gd name="T8" fmla="*/ 3564 w 4337"/>
                <a:gd name="T9" fmla="*/ 554 h 4536"/>
                <a:gd name="T10" fmla="*/ 3802 w 4337"/>
                <a:gd name="T11" fmla="*/ 2752 h 4536"/>
                <a:gd name="T12" fmla="*/ 0 w 4337"/>
                <a:gd name="T13" fmla="*/ 2356 h 4536"/>
                <a:gd name="T14" fmla="*/ 614 w 4337"/>
                <a:gd name="T15" fmla="*/ 1643 h 4536"/>
                <a:gd name="T16" fmla="*/ 178 w 4337"/>
                <a:gd name="T17" fmla="*/ 1267 h 4536"/>
                <a:gd name="T18" fmla="*/ 1366 w 4337"/>
                <a:gd name="T19" fmla="*/ 792 h 4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37" h="4536">
                  <a:moveTo>
                    <a:pt x="1366" y="792"/>
                  </a:moveTo>
                  <a:lnTo>
                    <a:pt x="1366" y="792"/>
                  </a:lnTo>
                  <a:cubicBezTo>
                    <a:pt x="1386" y="792"/>
                    <a:pt x="1386" y="792"/>
                    <a:pt x="1386" y="792"/>
                  </a:cubicBezTo>
                  <a:cubicBezTo>
                    <a:pt x="1406" y="753"/>
                    <a:pt x="1445" y="713"/>
                    <a:pt x="1465" y="673"/>
                  </a:cubicBezTo>
                  <a:cubicBezTo>
                    <a:pt x="2019" y="59"/>
                    <a:pt x="2950" y="0"/>
                    <a:pt x="3564" y="554"/>
                  </a:cubicBezTo>
                  <a:cubicBezTo>
                    <a:pt x="4316" y="1247"/>
                    <a:pt x="4336" y="2138"/>
                    <a:pt x="3802" y="2752"/>
                  </a:cubicBezTo>
                  <a:cubicBezTo>
                    <a:pt x="2218" y="4535"/>
                    <a:pt x="0" y="2356"/>
                    <a:pt x="0" y="2356"/>
                  </a:cubicBezTo>
                  <a:cubicBezTo>
                    <a:pt x="614" y="1643"/>
                    <a:pt x="614" y="1643"/>
                    <a:pt x="614" y="1643"/>
                  </a:cubicBezTo>
                  <a:cubicBezTo>
                    <a:pt x="178" y="1267"/>
                    <a:pt x="178" y="1267"/>
                    <a:pt x="178" y="1267"/>
                  </a:cubicBezTo>
                  <a:lnTo>
                    <a:pt x="1366" y="792"/>
                  </a:lnTo>
                </a:path>
              </a:pathLst>
            </a:custGeom>
            <a:solidFill>
              <a:srgbClr val="F7C5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6" name="Freeform 4"/>
            <p:cNvSpPr>
              <a:spLocks noChangeArrowheads="1"/>
            </p:cNvSpPr>
            <p:nvPr/>
          </p:nvSpPr>
          <p:spPr bwMode="auto">
            <a:xfrm>
              <a:off x="4702169" y="2227261"/>
              <a:ext cx="1012824" cy="1554161"/>
            </a:xfrm>
            <a:custGeom>
              <a:avLst/>
              <a:gdLst>
                <a:gd name="T0" fmla="*/ 376 w 2812"/>
                <a:gd name="T1" fmla="*/ 2317 h 4317"/>
                <a:gd name="T2" fmla="*/ 376 w 2812"/>
                <a:gd name="T3" fmla="*/ 2317 h 4317"/>
                <a:gd name="T4" fmla="*/ 693 w 2812"/>
                <a:gd name="T5" fmla="*/ 1227 h 4317"/>
                <a:gd name="T6" fmla="*/ 336 w 2812"/>
                <a:gd name="T7" fmla="*/ 0 h 4317"/>
                <a:gd name="T8" fmla="*/ 1010 w 2812"/>
                <a:gd name="T9" fmla="*/ 594 h 4317"/>
                <a:gd name="T10" fmla="*/ 2277 w 2812"/>
                <a:gd name="T11" fmla="*/ 3049 h 4317"/>
                <a:gd name="T12" fmla="*/ 475 w 2812"/>
                <a:gd name="T13" fmla="*/ 4316 h 4317"/>
                <a:gd name="T14" fmla="*/ 673 w 2812"/>
                <a:gd name="T15" fmla="*/ 3188 h 4317"/>
                <a:gd name="T16" fmla="*/ 990 w 2812"/>
                <a:gd name="T17" fmla="*/ 2515 h 4317"/>
                <a:gd name="T18" fmla="*/ 376 w 2812"/>
                <a:gd name="T19" fmla="*/ 2812 h 4317"/>
                <a:gd name="T20" fmla="*/ 20 w 2812"/>
                <a:gd name="T21" fmla="*/ 2574 h 4317"/>
                <a:gd name="T22" fmla="*/ 376 w 2812"/>
                <a:gd name="T23" fmla="*/ 2317 h 4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12" h="4317">
                  <a:moveTo>
                    <a:pt x="376" y="2317"/>
                  </a:moveTo>
                  <a:lnTo>
                    <a:pt x="376" y="2317"/>
                  </a:lnTo>
                  <a:cubicBezTo>
                    <a:pt x="376" y="2317"/>
                    <a:pt x="1208" y="1703"/>
                    <a:pt x="693" y="1227"/>
                  </a:cubicBezTo>
                  <a:cubicBezTo>
                    <a:pt x="158" y="773"/>
                    <a:pt x="0" y="534"/>
                    <a:pt x="336" y="0"/>
                  </a:cubicBezTo>
                  <a:cubicBezTo>
                    <a:pt x="336" y="0"/>
                    <a:pt x="456" y="277"/>
                    <a:pt x="1010" y="594"/>
                  </a:cubicBezTo>
                  <a:cubicBezTo>
                    <a:pt x="1564" y="891"/>
                    <a:pt x="2811" y="1703"/>
                    <a:pt x="2277" y="3049"/>
                  </a:cubicBezTo>
                  <a:cubicBezTo>
                    <a:pt x="2277" y="3049"/>
                    <a:pt x="1921" y="3960"/>
                    <a:pt x="475" y="4316"/>
                  </a:cubicBezTo>
                  <a:cubicBezTo>
                    <a:pt x="475" y="4316"/>
                    <a:pt x="119" y="3485"/>
                    <a:pt x="673" y="3188"/>
                  </a:cubicBezTo>
                  <a:cubicBezTo>
                    <a:pt x="1129" y="2931"/>
                    <a:pt x="1227" y="2594"/>
                    <a:pt x="990" y="2515"/>
                  </a:cubicBezTo>
                  <a:cubicBezTo>
                    <a:pt x="713" y="2416"/>
                    <a:pt x="376" y="2812"/>
                    <a:pt x="376" y="2812"/>
                  </a:cubicBezTo>
                  <a:cubicBezTo>
                    <a:pt x="20" y="2574"/>
                    <a:pt x="20" y="2574"/>
                    <a:pt x="20" y="2574"/>
                  </a:cubicBezTo>
                  <a:lnTo>
                    <a:pt x="376" y="2317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7" name="Freeform 5"/>
            <p:cNvSpPr>
              <a:spLocks noChangeArrowheads="1"/>
            </p:cNvSpPr>
            <p:nvPr/>
          </p:nvSpPr>
          <p:spPr bwMode="auto">
            <a:xfrm>
              <a:off x="4495794" y="2847973"/>
              <a:ext cx="100013" cy="100013"/>
            </a:xfrm>
            <a:custGeom>
              <a:avLst/>
              <a:gdLst>
                <a:gd name="T0" fmla="*/ 79 w 278"/>
                <a:gd name="T1" fmla="*/ 20 h 278"/>
                <a:gd name="T2" fmla="*/ 79 w 278"/>
                <a:gd name="T3" fmla="*/ 20 h 278"/>
                <a:gd name="T4" fmla="*/ 20 w 278"/>
                <a:gd name="T5" fmla="*/ 198 h 278"/>
                <a:gd name="T6" fmla="*/ 198 w 278"/>
                <a:gd name="T7" fmla="*/ 238 h 278"/>
                <a:gd name="T8" fmla="*/ 238 w 278"/>
                <a:gd name="T9" fmla="*/ 79 h 278"/>
                <a:gd name="T10" fmla="*/ 79 w 278"/>
                <a:gd name="T11" fmla="*/ 2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8" h="278">
                  <a:moveTo>
                    <a:pt x="79" y="20"/>
                  </a:moveTo>
                  <a:lnTo>
                    <a:pt x="79" y="20"/>
                  </a:lnTo>
                  <a:cubicBezTo>
                    <a:pt x="20" y="59"/>
                    <a:pt x="0" y="138"/>
                    <a:pt x="20" y="198"/>
                  </a:cubicBezTo>
                  <a:cubicBezTo>
                    <a:pt x="59" y="257"/>
                    <a:pt x="138" y="277"/>
                    <a:pt x="198" y="238"/>
                  </a:cubicBezTo>
                  <a:cubicBezTo>
                    <a:pt x="257" y="217"/>
                    <a:pt x="277" y="138"/>
                    <a:pt x="238" y="79"/>
                  </a:cubicBezTo>
                  <a:cubicBezTo>
                    <a:pt x="198" y="20"/>
                    <a:pt x="138" y="0"/>
                    <a:pt x="7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8" name="Freeform 6"/>
            <p:cNvSpPr>
              <a:spLocks noChangeArrowheads="1"/>
            </p:cNvSpPr>
            <p:nvPr/>
          </p:nvSpPr>
          <p:spPr bwMode="auto">
            <a:xfrm>
              <a:off x="4530720" y="2747963"/>
              <a:ext cx="163513" cy="165100"/>
            </a:xfrm>
            <a:custGeom>
              <a:avLst/>
              <a:gdLst>
                <a:gd name="T0" fmla="*/ 39 w 456"/>
                <a:gd name="T1" fmla="*/ 20 h 457"/>
                <a:gd name="T2" fmla="*/ 39 w 456"/>
                <a:gd name="T3" fmla="*/ 20 h 457"/>
                <a:gd name="T4" fmla="*/ 19 w 456"/>
                <a:gd name="T5" fmla="*/ 99 h 457"/>
                <a:gd name="T6" fmla="*/ 336 w 456"/>
                <a:gd name="T7" fmla="*/ 436 h 457"/>
                <a:gd name="T8" fmla="*/ 415 w 456"/>
                <a:gd name="T9" fmla="*/ 436 h 457"/>
                <a:gd name="T10" fmla="*/ 415 w 456"/>
                <a:gd name="T11" fmla="*/ 436 h 457"/>
                <a:gd name="T12" fmla="*/ 435 w 456"/>
                <a:gd name="T13" fmla="*/ 357 h 457"/>
                <a:gd name="T14" fmla="*/ 118 w 456"/>
                <a:gd name="T15" fmla="*/ 20 h 457"/>
                <a:gd name="T16" fmla="*/ 39 w 456"/>
                <a:gd name="T17" fmla="*/ 20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6" h="457">
                  <a:moveTo>
                    <a:pt x="39" y="20"/>
                  </a:moveTo>
                  <a:lnTo>
                    <a:pt x="39" y="20"/>
                  </a:lnTo>
                  <a:cubicBezTo>
                    <a:pt x="0" y="40"/>
                    <a:pt x="0" y="80"/>
                    <a:pt x="19" y="99"/>
                  </a:cubicBezTo>
                  <a:cubicBezTo>
                    <a:pt x="336" y="436"/>
                    <a:pt x="336" y="436"/>
                    <a:pt x="336" y="436"/>
                  </a:cubicBezTo>
                  <a:cubicBezTo>
                    <a:pt x="376" y="456"/>
                    <a:pt x="396" y="456"/>
                    <a:pt x="415" y="436"/>
                  </a:cubicBezTo>
                  <a:lnTo>
                    <a:pt x="415" y="436"/>
                  </a:lnTo>
                  <a:cubicBezTo>
                    <a:pt x="455" y="396"/>
                    <a:pt x="455" y="377"/>
                    <a:pt x="435" y="357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79" y="0"/>
                    <a:pt x="59" y="0"/>
                    <a:pt x="3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9" name="Freeform 7"/>
            <p:cNvSpPr>
              <a:spLocks noChangeArrowheads="1"/>
            </p:cNvSpPr>
            <p:nvPr/>
          </p:nvSpPr>
          <p:spPr bwMode="auto">
            <a:xfrm>
              <a:off x="4146550" y="3068638"/>
              <a:ext cx="220663" cy="136525"/>
            </a:xfrm>
            <a:custGeom>
              <a:avLst/>
              <a:gdLst>
                <a:gd name="T0" fmla="*/ 614 w 615"/>
                <a:gd name="T1" fmla="*/ 317 h 378"/>
                <a:gd name="T2" fmla="*/ 614 w 615"/>
                <a:gd name="T3" fmla="*/ 317 h 378"/>
                <a:gd name="T4" fmla="*/ 555 w 615"/>
                <a:gd name="T5" fmla="*/ 258 h 378"/>
                <a:gd name="T6" fmla="*/ 100 w 615"/>
                <a:gd name="T7" fmla="*/ 0 h 378"/>
                <a:gd name="T8" fmla="*/ 0 w 615"/>
                <a:gd name="T9" fmla="*/ 100 h 378"/>
                <a:gd name="T10" fmla="*/ 40 w 615"/>
                <a:gd name="T11" fmla="*/ 139 h 378"/>
                <a:gd name="T12" fmla="*/ 535 w 615"/>
                <a:gd name="T13" fmla="*/ 377 h 378"/>
                <a:gd name="T14" fmla="*/ 614 w 615"/>
                <a:gd name="T15" fmla="*/ 31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5" h="378">
                  <a:moveTo>
                    <a:pt x="614" y="317"/>
                  </a:moveTo>
                  <a:lnTo>
                    <a:pt x="614" y="317"/>
                  </a:lnTo>
                  <a:cubicBezTo>
                    <a:pt x="614" y="297"/>
                    <a:pt x="595" y="258"/>
                    <a:pt x="555" y="258"/>
                  </a:cubicBezTo>
                  <a:cubicBezTo>
                    <a:pt x="317" y="199"/>
                    <a:pt x="159" y="60"/>
                    <a:pt x="10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21" y="119"/>
                    <a:pt x="40" y="119"/>
                    <a:pt x="40" y="139"/>
                  </a:cubicBezTo>
                  <a:cubicBezTo>
                    <a:pt x="139" y="218"/>
                    <a:pt x="297" y="337"/>
                    <a:pt x="535" y="377"/>
                  </a:cubicBezTo>
                  <a:cubicBezTo>
                    <a:pt x="575" y="377"/>
                    <a:pt x="614" y="357"/>
                    <a:pt x="614" y="317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2957238" y="1408411"/>
            <a:ext cx="875725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人类是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本质脆弱低能的生物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无法依据天赋本能而生存与生活，也无法透过生物遗传方式传承生活经验与智能。通过教育，获取若干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谋生的知识技能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随人类文明发展，人类已经无法以简单的自然人型态，来面对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高度文明的社会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。通过教育，成为所谓的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社会人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文明人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，因应文明发达后的社会。
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sym typeface="方正姚体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6088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43646" y="359928"/>
            <a:ext cx="4026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教育是无奈的必要？</a:t>
            </a:r>
          </a:p>
        </p:txBody>
      </p:sp>
      <p:grpSp>
        <p:nvGrpSpPr>
          <p:cNvPr id="22" name="Group 17"/>
          <p:cNvGrpSpPr/>
          <p:nvPr/>
        </p:nvGrpSpPr>
        <p:grpSpPr>
          <a:xfrm>
            <a:off x="166517" y="577843"/>
            <a:ext cx="2708749" cy="7199227"/>
            <a:chOff x="2200272" y="360363"/>
            <a:chExt cx="3514721" cy="9337667"/>
          </a:xfrm>
        </p:grpSpPr>
        <p:sp>
          <p:nvSpPr>
            <p:cNvPr id="23" name="Freeform 1"/>
            <p:cNvSpPr>
              <a:spLocks noChangeArrowheads="1"/>
            </p:cNvSpPr>
            <p:nvPr/>
          </p:nvSpPr>
          <p:spPr bwMode="auto">
            <a:xfrm>
              <a:off x="2200272" y="360363"/>
              <a:ext cx="1554161" cy="9337667"/>
            </a:xfrm>
            <a:custGeom>
              <a:avLst/>
              <a:gdLst>
                <a:gd name="T0" fmla="*/ 3267 w 4318"/>
                <a:gd name="T1" fmla="*/ 25661 h 25939"/>
                <a:gd name="T2" fmla="*/ 3188 w 4318"/>
                <a:gd name="T3" fmla="*/ 0 h 25939"/>
                <a:gd name="T4" fmla="*/ 3010 w 4318"/>
                <a:gd name="T5" fmla="*/ 1763 h 25939"/>
                <a:gd name="T6" fmla="*/ 1208 w 4318"/>
                <a:gd name="T7" fmla="*/ 99 h 25939"/>
                <a:gd name="T8" fmla="*/ 1030 w 4318"/>
                <a:gd name="T9" fmla="*/ 3842 h 25939"/>
                <a:gd name="T10" fmla="*/ 0 w 4318"/>
                <a:gd name="T11" fmla="*/ 25859 h 25939"/>
                <a:gd name="T12" fmla="*/ 1208 w 4318"/>
                <a:gd name="T13" fmla="*/ 24295 h 25939"/>
                <a:gd name="T14" fmla="*/ 3108 w 4318"/>
                <a:gd name="T15" fmla="*/ 25859 h 25939"/>
                <a:gd name="T16" fmla="*/ 4217 w 4318"/>
                <a:gd name="T17" fmla="*/ 25760 h 25939"/>
                <a:gd name="T18" fmla="*/ 3108 w 4318"/>
                <a:gd name="T19" fmla="*/ 2040 h 25939"/>
                <a:gd name="T20" fmla="*/ 1208 w 4318"/>
                <a:gd name="T21" fmla="*/ 2990 h 25939"/>
                <a:gd name="T22" fmla="*/ 3108 w 4318"/>
                <a:gd name="T23" fmla="*/ 23939 h 25939"/>
                <a:gd name="T24" fmla="*/ 1208 w 4318"/>
                <a:gd name="T25" fmla="*/ 22988 h 25939"/>
                <a:gd name="T26" fmla="*/ 3108 w 4318"/>
                <a:gd name="T27" fmla="*/ 23939 h 25939"/>
                <a:gd name="T28" fmla="*/ 1307 w 4318"/>
                <a:gd name="T29" fmla="*/ 22730 h 25939"/>
                <a:gd name="T30" fmla="*/ 3010 w 4318"/>
                <a:gd name="T31" fmla="*/ 21602 h 25939"/>
                <a:gd name="T32" fmla="*/ 3108 w 4318"/>
                <a:gd name="T33" fmla="*/ 21325 h 25939"/>
                <a:gd name="T34" fmla="*/ 1208 w 4318"/>
                <a:gd name="T35" fmla="*/ 20374 h 25939"/>
                <a:gd name="T36" fmla="*/ 3108 w 4318"/>
                <a:gd name="T37" fmla="*/ 21325 h 25939"/>
                <a:gd name="T38" fmla="*/ 1307 w 4318"/>
                <a:gd name="T39" fmla="*/ 20097 h 25939"/>
                <a:gd name="T40" fmla="*/ 3010 w 4318"/>
                <a:gd name="T41" fmla="*/ 18968 h 25939"/>
                <a:gd name="T42" fmla="*/ 3108 w 4318"/>
                <a:gd name="T43" fmla="*/ 18711 h 25939"/>
                <a:gd name="T44" fmla="*/ 1208 w 4318"/>
                <a:gd name="T45" fmla="*/ 17761 h 25939"/>
                <a:gd name="T46" fmla="*/ 3108 w 4318"/>
                <a:gd name="T47" fmla="*/ 18711 h 25939"/>
                <a:gd name="T48" fmla="*/ 1307 w 4318"/>
                <a:gd name="T49" fmla="*/ 17483 h 25939"/>
                <a:gd name="T50" fmla="*/ 3010 w 4318"/>
                <a:gd name="T51" fmla="*/ 16355 h 25939"/>
                <a:gd name="T52" fmla="*/ 3108 w 4318"/>
                <a:gd name="T53" fmla="*/ 16077 h 25939"/>
                <a:gd name="T54" fmla="*/ 1208 w 4318"/>
                <a:gd name="T55" fmla="*/ 15127 h 25939"/>
                <a:gd name="T56" fmla="*/ 3108 w 4318"/>
                <a:gd name="T57" fmla="*/ 16077 h 25939"/>
                <a:gd name="T58" fmla="*/ 1307 w 4318"/>
                <a:gd name="T59" fmla="*/ 14870 h 25939"/>
                <a:gd name="T60" fmla="*/ 3010 w 4318"/>
                <a:gd name="T61" fmla="*/ 13741 h 25939"/>
                <a:gd name="T62" fmla="*/ 3108 w 4318"/>
                <a:gd name="T63" fmla="*/ 13464 h 25939"/>
                <a:gd name="T64" fmla="*/ 1208 w 4318"/>
                <a:gd name="T65" fmla="*/ 12514 h 25939"/>
                <a:gd name="T66" fmla="*/ 3108 w 4318"/>
                <a:gd name="T67" fmla="*/ 13464 h 25939"/>
                <a:gd name="T68" fmla="*/ 1307 w 4318"/>
                <a:gd name="T69" fmla="*/ 12257 h 25939"/>
                <a:gd name="T70" fmla="*/ 3010 w 4318"/>
                <a:gd name="T71" fmla="*/ 11109 h 25939"/>
                <a:gd name="T72" fmla="*/ 3108 w 4318"/>
                <a:gd name="T73" fmla="*/ 10851 h 25939"/>
                <a:gd name="T74" fmla="*/ 1208 w 4318"/>
                <a:gd name="T75" fmla="*/ 9900 h 25939"/>
                <a:gd name="T76" fmla="*/ 3108 w 4318"/>
                <a:gd name="T77" fmla="*/ 10851 h 25939"/>
                <a:gd name="T78" fmla="*/ 1307 w 4318"/>
                <a:gd name="T79" fmla="*/ 9624 h 25939"/>
                <a:gd name="T80" fmla="*/ 3010 w 4318"/>
                <a:gd name="T81" fmla="*/ 8495 h 25939"/>
                <a:gd name="T82" fmla="*/ 3108 w 4318"/>
                <a:gd name="T83" fmla="*/ 8237 h 25939"/>
                <a:gd name="T84" fmla="*/ 1208 w 4318"/>
                <a:gd name="T85" fmla="*/ 7287 h 25939"/>
                <a:gd name="T86" fmla="*/ 3108 w 4318"/>
                <a:gd name="T87" fmla="*/ 8237 h 25939"/>
                <a:gd name="T88" fmla="*/ 1307 w 4318"/>
                <a:gd name="T89" fmla="*/ 7010 h 25939"/>
                <a:gd name="T90" fmla="*/ 3010 w 4318"/>
                <a:gd name="T91" fmla="*/ 5881 h 25939"/>
                <a:gd name="T92" fmla="*/ 3108 w 4318"/>
                <a:gd name="T93" fmla="*/ 5604 h 25939"/>
                <a:gd name="T94" fmla="*/ 1208 w 4318"/>
                <a:gd name="T95" fmla="*/ 4653 h 25939"/>
                <a:gd name="T96" fmla="*/ 3108 w 4318"/>
                <a:gd name="T97" fmla="*/ 5604 h 25939"/>
                <a:gd name="T98" fmla="*/ 1307 w 4318"/>
                <a:gd name="T99" fmla="*/ 4396 h 25939"/>
                <a:gd name="T100" fmla="*/ 1307 w 4318"/>
                <a:gd name="T101" fmla="*/ 3267 h 25939"/>
                <a:gd name="T102" fmla="*/ 3108 w 4318"/>
                <a:gd name="T103" fmla="*/ 4297 h 25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318" h="25939">
                  <a:moveTo>
                    <a:pt x="4217" y="25760"/>
                  </a:moveTo>
                  <a:lnTo>
                    <a:pt x="4217" y="25760"/>
                  </a:lnTo>
                  <a:cubicBezTo>
                    <a:pt x="3366" y="25760"/>
                    <a:pt x="3366" y="25760"/>
                    <a:pt x="3366" y="25760"/>
                  </a:cubicBezTo>
                  <a:cubicBezTo>
                    <a:pt x="3307" y="25760"/>
                    <a:pt x="3267" y="25720"/>
                    <a:pt x="3267" y="25661"/>
                  </a:cubicBezTo>
                  <a:cubicBezTo>
                    <a:pt x="3267" y="3842"/>
                    <a:pt x="3267" y="3842"/>
                    <a:pt x="3267" y="3842"/>
                  </a:cubicBezTo>
                  <a:cubicBezTo>
                    <a:pt x="3267" y="1406"/>
                    <a:pt x="3267" y="1406"/>
                    <a:pt x="3267" y="1406"/>
                  </a:cubicBezTo>
                  <a:cubicBezTo>
                    <a:pt x="3267" y="99"/>
                    <a:pt x="3267" y="99"/>
                    <a:pt x="3267" y="99"/>
                  </a:cubicBezTo>
                  <a:cubicBezTo>
                    <a:pt x="3267" y="40"/>
                    <a:pt x="3228" y="0"/>
                    <a:pt x="3188" y="0"/>
                  </a:cubicBezTo>
                  <a:cubicBezTo>
                    <a:pt x="3148" y="0"/>
                    <a:pt x="3108" y="40"/>
                    <a:pt x="3108" y="99"/>
                  </a:cubicBezTo>
                  <a:cubicBezTo>
                    <a:pt x="3108" y="1406"/>
                    <a:pt x="3108" y="1406"/>
                    <a:pt x="3108" y="1406"/>
                  </a:cubicBezTo>
                  <a:cubicBezTo>
                    <a:pt x="3108" y="1684"/>
                    <a:pt x="3108" y="1684"/>
                    <a:pt x="3108" y="1684"/>
                  </a:cubicBezTo>
                  <a:cubicBezTo>
                    <a:pt x="3108" y="1723"/>
                    <a:pt x="3050" y="1763"/>
                    <a:pt x="3010" y="1763"/>
                  </a:cubicBezTo>
                  <a:cubicBezTo>
                    <a:pt x="1307" y="1763"/>
                    <a:pt x="1307" y="1763"/>
                    <a:pt x="1307" y="1763"/>
                  </a:cubicBezTo>
                  <a:cubicBezTo>
                    <a:pt x="1248" y="1763"/>
                    <a:pt x="1208" y="1723"/>
                    <a:pt x="1208" y="1684"/>
                  </a:cubicBezTo>
                  <a:cubicBezTo>
                    <a:pt x="1208" y="1406"/>
                    <a:pt x="1208" y="1406"/>
                    <a:pt x="1208" y="1406"/>
                  </a:cubicBezTo>
                  <a:cubicBezTo>
                    <a:pt x="1208" y="99"/>
                    <a:pt x="1208" y="99"/>
                    <a:pt x="1208" y="99"/>
                  </a:cubicBezTo>
                  <a:cubicBezTo>
                    <a:pt x="1208" y="40"/>
                    <a:pt x="1168" y="0"/>
                    <a:pt x="1128" y="0"/>
                  </a:cubicBezTo>
                  <a:cubicBezTo>
                    <a:pt x="1070" y="0"/>
                    <a:pt x="1030" y="40"/>
                    <a:pt x="1030" y="99"/>
                  </a:cubicBezTo>
                  <a:cubicBezTo>
                    <a:pt x="1030" y="1406"/>
                    <a:pt x="1030" y="1406"/>
                    <a:pt x="1030" y="1406"/>
                  </a:cubicBezTo>
                  <a:cubicBezTo>
                    <a:pt x="1030" y="3842"/>
                    <a:pt x="1030" y="3842"/>
                    <a:pt x="1030" y="3842"/>
                  </a:cubicBezTo>
                  <a:cubicBezTo>
                    <a:pt x="1030" y="25661"/>
                    <a:pt x="1030" y="25661"/>
                    <a:pt x="1030" y="25661"/>
                  </a:cubicBezTo>
                  <a:cubicBezTo>
                    <a:pt x="1030" y="25720"/>
                    <a:pt x="990" y="25760"/>
                    <a:pt x="950" y="25760"/>
                  </a:cubicBezTo>
                  <a:cubicBezTo>
                    <a:pt x="99" y="25760"/>
                    <a:pt x="99" y="25760"/>
                    <a:pt x="99" y="25760"/>
                  </a:cubicBezTo>
                  <a:cubicBezTo>
                    <a:pt x="40" y="25760"/>
                    <a:pt x="0" y="25800"/>
                    <a:pt x="0" y="25859"/>
                  </a:cubicBezTo>
                  <a:cubicBezTo>
                    <a:pt x="0" y="25898"/>
                    <a:pt x="40" y="25938"/>
                    <a:pt x="99" y="25938"/>
                  </a:cubicBezTo>
                  <a:cubicBezTo>
                    <a:pt x="1128" y="25938"/>
                    <a:pt x="1128" y="25938"/>
                    <a:pt x="1128" y="25938"/>
                  </a:cubicBezTo>
                  <a:cubicBezTo>
                    <a:pt x="1168" y="25938"/>
                    <a:pt x="1208" y="25898"/>
                    <a:pt x="1208" y="25859"/>
                  </a:cubicBezTo>
                  <a:cubicBezTo>
                    <a:pt x="1208" y="24295"/>
                    <a:pt x="1208" y="24295"/>
                    <a:pt x="1208" y="24295"/>
                  </a:cubicBezTo>
                  <a:cubicBezTo>
                    <a:pt x="1208" y="24255"/>
                    <a:pt x="1248" y="24216"/>
                    <a:pt x="1307" y="24216"/>
                  </a:cubicBezTo>
                  <a:cubicBezTo>
                    <a:pt x="3010" y="24216"/>
                    <a:pt x="3010" y="24216"/>
                    <a:pt x="3010" y="24216"/>
                  </a:cubicBezTo>
                  <a:cubicBezTo>
                    <a:pt x="3050" y="24216"/>
                    <a:pt x="3108" y="24255"/>
                    <a:pt x="3108" y="24295"/>
                  </a:cubicBezTo>
                  <a:cubicBezTo>
                    <a:pt x="3108" y="25859"/>
                    <a:pt x="3108" y="25859"/>
                    <a:pt x="3108" y="25859"/>
                  </a:cubicBezTo>
                  <a:cubicBezTo>
                    <a:pt x="3108" y="25898"/>
                    <a:pt x="3148" y="25938"/>
                    <a:pt x="3188" y="25938"/>
                  </a:cubicBezTo>
                  <a:cubicBezTo>
                    <a:pt x="4217" y="25938"/>
                    <a:pt x="4217" y="25938"/>
                    <a:pt x="4217" y="25938"/>
                  </a:cubicBezTo>
                  <a:cubicBezTo>
                    <a:pt x="4277" y="25938"/>
                    <a:pt x="4317" y="25898"/>
                    <a:pt x="4317" y="25859"/>
                  </a:cubicBezTo>
                  <a:cubicBezTo>
                    <a:pt x="4317" y="25800"/>
                    <a:pt x="4277" y="25760"/>
                    <a:pt x="4217" y="25760"/>
                  </a:cubicBezTo>
                  <a:close/>
                  <a:moveTo>
                    <a:pt x="1307" y="1941"/>
                  </a:moveTo>
                  <a:lnTo>
                    <a:pt x="1307" y="1941"/>
                  </a:lnTo>
                  <a:cubicBezTo>
                    <a:pt x="3010" y="1941"/>
                    <a:pt x="3010" y="1941"/>
                    <a:pt x="3010" y="1941"/>
                  </a:cubicBezTo>
                  <a:cubicBezTo>
                    <a:pt x="3050" y="1941"/>
                    <a:pt x="3108" y="1980"/>
                    <a:pt x="3108" y="2040"/>
                  </a:cubicBezTo>
                  <a:cubicBezTo>
                    <a:pt x="3108" y="2990"/>
                    <a:pt x="3108" y="2990"/>
                    <a:pt x="3108" y="2990"/>
                  </a:cubicBezTo>
                  <a:cubicBezTo>
                    <a:pt x="3108" y="3029"/>
                    <a:pt x="3050" y="3089"/>
                    <a:pt x="3010" y="3089"/>
                  </a:cubicBezTo>
                  <a:cubicBezTo>
                    <a:pt x="1307" y="3089"/>
                    <a:pt x="1307" y="3089"/>
                    <a:pt x="1307" y="3089"/>
                  </a:cubicBezTo>
                  <a:cubicBezTo>
                    <a:pt x="1248" y="3089"/>
                    <a:pt x="1208" y="3029"/>
                    <a:pt x="1208" y="2990"/>
                  </a:cubicBezTo>
                  <a:cubicBezTo>
                    <a:pt x="1208" y="2040"/>
                    <a:pt x="1208" y="2040"/>
                    <a:pt x="1208" y="2040"/>
                  </a:cubicBezTo>
                  <a:cubicBezTo>
                    <a:pt x="1208" y="1980"/>
                    <a:pt x="1248" y="1941"/>
                    <a:pt x="1307" y="1941"/>
                  </a:cubicBezTo>
                  <a:close/>
                  <a:moveTo>
                    <a:pt x="3108" y="23939"/>
                  </a:moveTo>
                  <a:lnTo>
                    <a:pt x="3108" y="23939"/>
                  </a:lnTo>
                  <a:cubicBezTo>
                    <a:pt x="3108" y="23998"/>
                    <a:pt x="3050" y="24037"/>
                    <a:pt x="3010" y="24037"/>
                  </a:cubicBezTo>
                  <a:cubicBezTo>
                    <a:pt x="1307" y="24037"/>
                    <a:pt x="1307" y="24037"/>
                    <a:pt x="1307" y="24037"/>
                  </a:cubicBezTo>
                  <a:cubicBezTo>
                    <a:pt x="1248" y="24037"/>
                    <a:pt x="1208" y="23998"/>
                    <a:pt x="1208" y="23939"/>
                  </a:cubicBezTo>
                  <a:cubicBezTo>
                    <a:pt x="1208" y="22988"/>
                    <a:pt x="1208" y="22988"/>
                    <a:pt x="1208" y="22988"/>
                  </a:cubicBezTo>
                  <a:cubicBezTo>
                    <a:pt x="1208" y="22948"/>
                    <a:pt x="1248" y="22909"/>
                    <a:pt x="1307" y="22909"/>
                  </a:cubicBezTo>
                  <a:cubicBezTo>
                    <a:pt x="3010" y="22909"/>
                    <a:pt x="3010" y="22909"/>
                    <a:pt x="3010" y="22909"/>
                  </a:cubicBezTo>
                  <a:cubicBezTo>
                    <a:pt x="3050" y="22909"/>
                    <a:pt x="3108" y="22948"/>
                    <a:pt x="3108" y="22988"/>
                  </a:cubicBezTo>
                  <a:lnTo>
                    <a:pt x="3108" y="23939"/>
                  </a:lnTo>
                  <a:close/>
                  <a:moveTo>
                    <a:pt x="3108" y="22631"/>
                  </a:moveTo>
                  <a:lnTo>
                    <a:pt x="3108" y="22631"/>
                  </a:lnTo>
                  <a:cubicBezTo>
                    <a:pt x="3108" y="22691"/>
                    <a:pt x="3050" y="22730"/>
                    <a:pt x="3010" y="22730"/>
                  </a:cubicBezTo>
                  <a:cubicBezTo>
                    <a:pt x="1307" y="22730"/>
                    <a:pt x="1307" y="22730"/>
                    <a:pt x="1307" y="22730"/>
                  </a:cubicBezTo>
                  <a:cubicBezTo>
                    <a:pt x="1248" y="22730"/>
                    <a:pt x="1208" y="22691"/>
                    <a:pt x="1208" y="22631"/>
                  </a:cubicBezTo>
                  <a:cubicBezTo>
                    <a:pt x="1208" y="21681"/>
                    <a:pt x="1208" y="21681"/>
                    <a:pt x="1208" y="21681"/>
                  </a:cubicBezTo>
                  <a:cubicBezTo>
                    <a:pt x="1208" y="21642"/>
                    <a:pt x="1248" y="21602"/>
                    <a:pt x="1307" y="21602"/>
                  </a:cubicBezTo>
                  <a:cubicBezTo>
                    <a:pt x="3010" y="21602"/>
                    <a:pt x="3010" y="21602"/>
                    <a:pt x="3010" y="21602"/>
                  </a:cubicBezTo>
                  <a:cubicBezTo>
                    <a:pt x="3050" y="21602"/>
                    <a:pt x="3108" y="21642"/>
                    <a:pt x="3108" y="21681"/>
                  </a:cubicBezTo>
                  <a:lnTo>
                    <a:pt x="3108" y="22631"/>
                  </a:lnTo>
                  <a:close/>
                  <a:moveTo>
                    <a:pt x="3108" y="21325"/>
                  </a:moveTo>
                  <a:lnTo>
                    <a:pt x="3108" y="21325"/>
                  </a:lnTo>
                  <a:cubicBezTo>
                    <a:pt x="3108" y="21384"/>
                    <a:pt x="3050" y="21424"/>
                    <a:pt x="3010" y="21424"/>
                  </a:cubicBezTo>
                  <a:cubicBezTo>
                    <a:pt x="1307" y="21424"/>
                    <a:pt x="1307" y="21424"/>
                    <a:pt x="1307" y="21424"/>
                  </a:cubicBezTo>
                  <a:cubicBezTo>
                    <a:pt x="1248" y="21424"/>
                    <a:pt x="1208" y="21384"/>
                    <a:pt x="1208" y="21325"/>
                  </a:cubicBezTo>
                  <a:cubicBezTo>
                    <a:pt x="1208" y="20374"/>
                    <a:pt x="1208" y="20374"/>
                    <a:pt x="1208" y="20374"/>
                  </a:cubicBezTo>
                  <a:cubicBezTo>
                    <a:pt x="1208" y="20315"/>
                    <a:pt x="1248" y="20275"/>
                    <a:pt x="1307" y="20275"/>
                  </a:cubicBezTo>
                  <a:cubicBezTo>
                    <a:pt x="3010" y="20275"/>
                    <a:pt x="3010" y="20275"/>
                    <a:pt x="3010" y="20275"/>
                  </a:cubicBezTo>
                  <a:cubicBezTo>
                    <a:pt x="3050" y="20275"/>
                    <a:pt x="3108" y="20315"/>
                    <a:pt x="3108" y="20374"/>
                  </a:cubicBezTo>
                  <a:lnTo>
                    <a:pt x="3108" y="21325"/>
                  </a:lnTo>
                  <a:close/>
                  <a:moveTo>
                    <a:pt x="3108" y="20018"/>
                  </a:moveTo>
                  <a:lnTo>
                    <a:pt x="3108" y="20018"/>
                  </a:lnTo>
                  <a:cubicBezTo>
                    <a:pt x="3108" y="20058"/>
                    <a:pt x="3050" y="20097"/>
                    <a:pt x="3010" y="20097"/>
                  </a:cubicBezTo>
                  <a:cubicBezTo>
                    <a:pt x="1307" y="20097"/>
                    <a:pt x="1307" y="20097"/>
                    <a:pt x="1307" y="20097"/>
                  </a:cubicBezTo>
                  <a:cubicBezTo>
                    <a:pt x="1248" y="20097"/>
                    <a:pt x="1208" y="20058"/>
                    <a:pt x="1208" y="20018"/>
                  </a:cubicBezTo>
                  <a:cubicBezTo>
                    <a:pt x="1208" y="19067"/>
                    <a:pt x="1208" y="19067"/>
                    <a:pt x="1208" y="19067"/>
                  </a:cubicBezTo>
                  <a:cubicBezTo>
                    <a:pt x="1208" y="19008"/>
                    <a:pt x="1248" y="18968"/>
                    <a:pt x="1307" y="18968"/>
                  </a:cubicBezTo>
                  <a:cubicBezTo>
                    <a:pt x="3010" y="18968"/>
                    <a:pt x="3010" y="18968"/>
                    <a:pt x="3010" y="18968"/>
                  </a:cubicBezTo>
                  <a:cubicBezTo>
                    <a:pt x="3050" y="18968"/>
                    <a:pt x="3108" y="19008"/>
                    <a:pt x="3108" y="19067"/>
                  </a:cubicBezTo>
                  <a:lnTo>
                    <a:pt x="3108" y="20018"/>
                  </a:lnTo>
                  <a:close/>
                  <a:moveTo>
                    <a:pt x="3108" y="18711"/>
                  </a:moveTo>
                  <a:lnTo>
                    <a:pt x="3108" y="18711"/>
                  </a:lnTo>
                  <a:cubicBezTo>
                    <a:pt x="3108" y="18751"/>
                    <a:pt x="3050" y="18790"/>
                    <a:pt x="3010" y="18790"/>
                  </a:cubicBezTo>
                  <a:cubicBezTo>
                    <a:pt x="1307" y="18790"/>
                    <a:pt x="1307" y="18790"/>
                    <a:pt x="1307" y="18790"/>
                  </a:cubicBezTo>
                  <a:cubicBezTo>
                    <a:pt x="1248" y="18790"/>
                    <a:pt x="1208" y="18751"/>
                    <a:pt x="1208" y="18711"/>
                  </a:cubicBezTo>
                  <a:cubicBezTo>
                    <a:pt x="1208" y="17761"/>
                    <a:pt x="1208" y="17761"/>
                    <a:pt x="1208" y="17761"/>
                  </a:cubicBezTo>
                  <a:cubicBezTo>
                    <a:pt x="1208" y="17701"/>
                    <a:pt x="1248" y="17661"/>
                    <a:pt x="1307" y="17661"/>
                  </a:cubicBezTo>
                  <a:cubicBezTo>
                    <a:pt x="3010" y="17661"/>
                    <a:pt x="3010" y="17661"/>
                    <a:pt x="3010" y="17661"/>
                  </a:cubicBezTo>
                  <a:cubicBezTo>
                    <a:pt x="3050" y="17661"/>
                    <a:pt x="3108" y="17701"/>
                    <a:pt x="3108" y="17761"/>
                  </a:cubicBezTo>
                  <a:lnTo>
                    <a:pt x="3108" y="18711"/>
                  </a:lnTo>
                  <a:close/>
                  <a:moveTo>
                    <a:pt x="3108" y="17404"/>
                  </a:moveTo>
                  <a:lnTo>
                    <a:pt x="3108" y="17404"/>
                  </a:lnTo>
                  <a:cubicBezTo>
                    <a:pt x="3108" y="17444"/>
                    <a:pt x="3050" y="17483"/>
                    <a:pt x="3010" y="17483"/>
                  </a:cubicBezTo>
                  <a:cubicBezTo>
                    <a:pt x="1307" y="17483"/>
                    <a:pt x="1307" y="17483"/>
                    <a:pt x="1307" y="17483"/>
                  </a:cubicBezTo>
                  <a:cubicBezTo>
                    <a:pt x="1248" y="17483"/>
                    <a:pt x="1208" y="17444"/>
                    <a:pt x="1208" y="17404"/>
                  </a:cubicBezTo>
                  <a:cubicBezTo>
                    <a:pt x="1208" y="16434"/>
                    <a:pt x="1208" y="16434"/>
                    <a:pt x="1208" y="16434"/>
                  </a:cubicBezTo>
                  <a:cubicBezTo>
                    <a:pt x="1208" y="16394"/>
                    <a:pt x="1248" y="16355"/>
                    <a:pt x="1307" y="16355"/>
                  </a:cubicBezTo>
                  <a:cubicBezTo>
                    <a:pt x="3010" y="16355"/>
                    <a:pt x="3010" y="16355"/>
                    <a:pt x="3010" y="16355"/>
                  </a:cubicBezTo>
                  <a:cubicBezTo>
                    <a:pt x="3050" y="16355"/>
                    <a:pt x="3108" y="16394"/>
                    <a:pt x="3108" y="16434"/>
                  </a:cubicBezTo>
                  <a:lnTo>
                    <a:pt x="3108" y="17404"/>
                  </a:lnTo>
                  <a:close/>
                  <a:moveTo>
                    <a:pt x="3108" y="16077"/>
                  </a:moveTo>
                  <a:lnTo>
                    <a:pt x="3108" y="16077"/>
                  </a:lnTo>
                  <a:cubicBezTo>
                    <a:pt x="3108" y="16137"/>
                    <a:pt x="3050" y="16177"/>
                    <a:pt x="3010" y="16177"/>
                  </a:cubicBezTo>
                  <a:cubicBezTo>
                    <a:pt x="1307" y="16177"/>
                    <a:pt x="1307" y="16177"/>
                    <a:pt x="1307" y="16177"/>
                  </a:cubicBezTo>
                  <a:cubicBezTo>
                    <a:pt x="1248" y="16177"/>
                    <a:pt x="1208" y="16137"/>
                    <a:pt x="1208" y="16077"/>
                  </a:cubicBezTo>
                  <a:cubicBezTo>
                    <a:pt x="1208" y="15127"/>
                    <a:pt x="1208" y="15127"/>
                    <a:pt x="1208" y="15127"/>
                  </a:cubicBezTo>
                  <a:cubicBezTo>
                    <a:pt x="1208" y="15088"/>
                    <a:pt x="1248" y="15048"/>
                    <a:pt x="1307" y="15048"/>
                  </a:cubicBezTo>
                  <a:cubicBezTo>
                    <a:pt x="3010" y="15048"/>
                    <a:pt x="3010" y="15048"/>
                    <a:pt x="3010" y="15048"/>
                  </a:cubicBezTo>
                  <a:cubicBezTo>
                    <a:pt x="3050" y="15048"/>
                    <a:pt x="3108" y="15088"/>
                    <a:pt x="3108" y="15127"/>
                  </a:cubicBezTo>
                  <a:lnTo>
                    <a:pt x="3108" y="16077"/>
                  </a:lnTo>
                  <a:close/>
                  <a:moveTo>
                    <a:pt x="3108" y="14771"/>
                  </a:moveTo>
                  <a:lnTo>
                    <a:pt x="3108" y="14771"/>
                  </a:lnTo>
                  <a:cubicBezTo>
                    <a:pt x="3108" y="14830"/>
                    <a:pt x="3050" y="14870"/>
                    <a:pt x="3010" y="14870"/>
                  </a:cubicBezTo>
                  <a:cubicBezTo>
                    <a:pt x="1307" y="14870"/>
                    <a:pt x="1307" y="14870"/>
                    <a:pt x="1307" y="14870"/>
                  </a:cubicBezTo>
                  <a:cubicBezTo>
                    <a:pt x="1248" y="14870"/>
                    <a:pt x="1208" y="14830"/>
                    <a:pt x="1208" y="14771"/>
                  </a:cubicBezTo>
                  <a:cubicBezTo>
                    <a:pt x="1208" y="13820"/>
                    <a:pt x="1208" y="13820"/>
                    <a:pt x="1208" y="13820"/>
                  </a:cubicBezTo>
                  <a:cubicBezTo>
                    <a:pt x="1208" y="13780"/>
                    <a:pt x="1248" y="13741"/>
                    <a:pt x="1307" y="13741"/>
                  </a:cubicBezTo>
                  <a:cubicBezTo>
                    <a:pt x="3010" y="13741"/>
                    <a:pt x="3010" y="13741"/>
                    <a:pt x="3010" y="13741"/>
                  </a:cubicBezTo>
                  <a:cubicBezTo>
                    <a:pt x="3050" y="13741"/>
                    <a:pt x="3108" y="13780"/>
                    <a:pt x="3108" y="13820"/>
                  </a:cubicBezTo>
                  <a:lnTo>
                    <a:pt x="3108" y="14771"/>
                  </a:lnTo>
                  <a:close/>
                  <a:moveTo>
                    <a:pt x="3108" y="13464"/>
                  </a:moveTo>
                  <a:lnTo>
                    <a:pt x="3108" y="13464"/>
                  </a:lnTo>
                  <a:cubicBezTo>
                    <a:pt x="3108" y="13523"/>
                    <a:pt x="3050" y="13562"/>
                    <a:pt x="3010" y="13562"/>
                  </a:cubicBezTo>
                  <a:cubicBezTo>
                    <a:pt x="1307" y="13562"/>
                    <a:pt x="1307" y="13562"/>
                    <a:pt x="1307" y="13562"/>
                  </a:cubicBezTo>
                  <a:cubicBezTo>
                    <a:pt x="1248" y="13562"/>
                    <a:pt x="1208" y="13523"/>
                    <a:pt x="1208" y="13464"/>
                  </a:cubicBezTo>
                  <a:cubicBezTo>
                    <a:pt x="1208" y="12514"/>
                    <a:pt x="1208" y="12514"/>
                    <a:pt x="1208" y="12514"/>
                  </a:cubicBezTo>
                  <a:cubicBezTo>
                    <a:pt x="1208" y="12475"/>
                    <a:pt x="1248" y="12435"/>
                    <a:pt x="1307" y="12435"/>
                  </a:cubicBezTo>
                  <a:cubicBezTo>
                    <a:pt x="3010" y="12435"/>
                    <a:pt x="3010" y="12435"/>
                    <a:pt x="3010" y="12435"/>
                  </a:cubicBezTo>
                  <a:cubicBezTo>
                    <a:pt x="3050" y="12435"/>
                    <a:pt x="3108" y="12475"/>
                    <a:pt x="3108" y="12514"/>
                  </a:cubicBezTo>
                  <a:lnTo>
                    <a:pt x="3108" y="13464"/>
                  </a:lnTo>
                  <a:close/>
                  <a:moveTo>
                    <a:pt x="3108" y="12158"/>
                  </a:moveTo>
                  <a:lnTo>
                    <a:pt x="3108" y="12158"/>
                  </a:lnTo>
                  <a:cubicBezTo>
                    <a:pt x="3108" y="12218"/>
                    <a:pt x="3050" y="12257"/>
                    <a:pt x="3010" y="12257"/>
                  </a:cubicBezTo>
                  <a:cubicBezTo>
                    <a:pt x="1307" y="12257"/>
                    <a:pt x="1307" y="12257"/>
                    <a:pt x="1307" y="12257"/>
                  </a:cubicBezTo>
                  <a:cubicBezTo>
                    <a:pt x="1248" y="12257"/>
                    <a:pt x="1208" y="12218"/>
                    <a:pt x="1208" y="12158"/>
                  </a:cubicBezTo>
                  <a:cubicBezTo>
                    <a:pt x="1208" y="11208"/>
                    <a:pt x="1208" y="11208"/>
                    <a:pt x="1208" y="11208"/>
                  </a:cubicBezTo>
                  <a:cubicBezTo>
                    <a:pt x="1208" y="11148"/>
                    <a:pt x="1248" y="11109"/>
                    <a:pt x="1307" y="11109"/>
                  </a:cubicBezTo>
                  <a:cubicBezTo>
                    <a:pt x="3010" y="11109"/>
                    <a:pt x="3010" y="11109"/>
                    <a:pt x="3010" y="11109"/>
                  </a:cubicBezTo>
                  <a:cubicBezTo>
                    <a:pt x="3050" y="11109"/>
                    <a:pt x="3108" y="11148"/>
                    <a:pt x="3108" y="11208"/>
                  </a:cubicBezTo>
                  <a:lnTo>
                    <a:pt x="3108" y="12158"/>
                  </a:lnTo>
                  <a:close/>
                  <a:moveTo>
                    <a:pt x="3108" y="10851"/>
                  </a:moveTo>
                  <a:lnTo>
                    <a:pt x="3108" y="10851"/>
                  </a:lnTo>
                  <a:cubicBezTo>
                    <a:pt x="3108" y="10891"/>
                    <a:pt x="3050" y="10930"/>
                    <a:pt x="3010" y="10930"/>
                  </a:cubicBezTo>
                  <a:cubicBezTo>
                    <a:pt x="1307" y="10930"/>
                    <a:pt x="1307" y="10930"/>
                    <a:pt x="1307" y="10930"/>
                  </a:cubicBezTo>
                  <a:cubicBezTo>
                    <a:pt x="1248" y="10930"/>
                    <a:pt x="1208" y="10891"/>
                    <a:pt x="1208" y="10851"/>
                  </a:cubicBezTo>
                  <a:cubicBezTo>
                    <a:pt x="1208" y="9900"/>
                    <a:pt x="1208" y="9900"/>
                    <a:pt x="1208" y="9900"/>
                  </a:cubicBezTo>
                  <a:cubicBezTo>
                    <a:pt x="1208" y="9841"/>
                    <a:pt x="1248" y="9802"/>
                    <a:pt x="1307" y="9802"/>
                  </a:cubicBezTo>
                  <a:cubicBezTo>
                    <a:pt x="3010" y="9802"/>
                    <a:pt x="3010" y="9802"/>
                    <a:pt x="3010" y="9802"/>
                  </a:cubicBezTo>
                  <a:cubicBezTo>
                    <a:pt x="3050" y="9802"/>
                    <a:pt x="3108" y="9841"/>
                    <a:pt x="3108" y="9900"/>
                  </a:cubicBezTo>
                  <a:lnTo>
                    <a:pt x="3108" y="10851"/>
                  </a:lnTo>
                  <a:close/>
                  <a:moveTo>
                    <a:pt x="3108" y="9544"/>
                  </a:moveTo>
                  <a:lnTo>
                    <a:pt x="3108" y="9544"/>
                  </a:lnTo>
                  <a:cubicBezTo>
                    <a:pt x="3108" y="9584"/>
                    <a:pt x="3050" y="9624"/>
                    <a:pt x="3010" y="9624"/>
                  </a:cubicBezTo>
                  <a:cubicBezTo>
                    <a:pt x="1307" y="9624"/>
                    <a:pt x="1307" y="9624"/>
                    <a:pt x="1307" y="9624"/>
                  </a:cubicBezTo>
                  <a:cubicBezTo>
                    <a:pt x="1248" y="9624"/>
                    <a:pt x="1208" y="9584"/>
                    <a:pt x="1208" y="9544"/>
                  </a:cubicBezTo>
                  <a:cubicBezTo>
                    <a:pt x="1208" y="8594"/>
                    <a:pt x="1208" y="8594"/>
                    <a:pt x="1208" y="8594"/>
                  </a:cubicBezTo>
                  <a:cubicBezTo>
                    <a:pt x="1208" y="8534"/>
                    <a:pt x="1248" y="8495"/>
                    <a:pt x="1307" y="8495"/>
                  </a:cubicBezTo>
                  <a:cubicBezTo>
                    <a:pt x="3010" y="8495"/>
                    <a:pt x="3010" y="8495"/>
                    <a:pt x="3010" y="8495"/>
                  </a:cubicBezTo>
                  <a:cubicBezTo>
                    <a:pt x="3050" y="8495"/>
                    <a:pt x="3108" y="8534"/>
                    <a:pt x="3108" y="8594"/>
                  </a:cubicBezTo>
                  <a:lnTo>
                    <a:pt x="3108" y="9544"/>
                  </a:lnTo>
                  <a:close/>
                  <a:moveTo>
                    <a:pt x="3108" y="8237"/>
                  </a:moveTo>
                  <a:lnTo>
                    <a:pt x="3108" y="8237"/>
                  </a:lnTo>
                  <a:cubicBezTo>
                    <a:pt x="3108" y="8277"/>
                    <a:pt x="3050" y="8316"/>
                    <a:pt x="3010" y="8316"/>
                  </a:cubicBezTo>
                  <a:cubicBezTo>
                    <a:pt x="1307" y="8316"/>
                    <a:pt x="1307" y="8316"/>
                    <a:pt x="1307" y="8316"/>
                  </a:cubicBezTo>
                  <a:cubicBezTo>
                    <a:pt x="1248" y="8316"/>
                    <a:pt x="1208" y="8277"/>
                    <a:pt x="1208" y="8237"/>
                  </a:cubicBezTo>
                  <a:cubicBezTo>
                    <a:pt x="1208" y="7287"/>
                    <a:pt x="1208" y="7287"/>
                    <a:pt x="1208" y="7287"/>
                  </a:cubicBezTo>
                  <a:cubicBezTo>
                    <a:pt x="1208" y="7228"/>
                    <a:pt x="1248" y="7188"/>
                    <a:pt x="1307" y="7188"/>
                  </a:cubicBezTo>
                  <a:cubicBezTo>
                    <a:pt x="3010" y="7188"/>
                    <a:pt x="3010" y="7188"/>
                    <a:pt x="3010" y="7188"/>
                  </a:cubicBezTo>
                  <a:cubicBezTo>
                    <a:pt x="3050" y="7188"/>
                    <a:pt x="3108" y="7228"/>
                    <a:pt x="3108" y="7287"/>
                  </a:cubicBezTo>
                  <a:lnTo>
                    <a:pt x="3108" y="8237"/>
                  </a:lnTo>
                  <a:close/>
                  <a:moveTo>
                    <a:pt x="3108" y="6911"/>
                  </a:moveTo>
                  <a:lnTo>
                    <a:pt x="3108" y="6911"/>
                  </a:lnTo>
                  <a:cubicBezTo>
                    <a:pt x="3108" y="6970"/>
                    <a:pt x="3050" y="7010"/>
                    <a:pt x="3010" y="7010"/>
                  </a:cubicBezTo>
                  <a:cubicBezTo>
                    <a:pt x="1307" y="7010"/>
                    <a:pt x="1307" y="7010"/>
                    <a:pt x="1307" y="7010"/>
                  </a:cubicBezTo>
                  <a:cubicBezTo>
                    <a:pt x="1248" y="7010"/>
                    <a:pt x="1208" y="6970"/>
                    <a:pt x="1208" y="6911"/>
                  </a:cubicBezTo>
                  <a:cubicBezTo>
                    <a:pt x="1208" y="5961"/>
                    <a:pt x="1208" y="5961"/>
                    <a:pt x="1208" y="5961"/>
                  </a:cubicBezTo>
                  <a:cubicBezTo>
                    <a:pt x="1208" y="5921"/>
                    <a:pt x="1248" y="5881"/>
                    <a:pt x="1307" y="5881"/>
                  </a:cubicBezTo>
                  <a:cubicBezTo>
                    <a:pt x="3010" y="5881"/>
                    <a:pt x="3010" y="5881"/>
                    <a:pt x="3010" y="5881"/>
                  </a:cubicBezTo>
                  <a:cubicBezTo>
                    <a:pt x="3050" y="5881"/>
                    <a:pt x="3108" y="5921"/>
                    <a:pt x="3108" y="5961"/>
                  </a:cubicBezTo>
                  <a:lnTo>
                    <a:pt x="3108" y="6911"/>
                  </a:lnTo>
                  <a:close/>
                  <a:moveTo>
                    <a:pt x="3108" y="5604"/>
                  </a:moveTo>
                  <a:lnTo>
                    <a:pt x="3108" y="5604"/>
                  </a:lnTo>
                  <a:cubicBezTo>
                    <a:pt x="3108" y="5663"/>
                    <a:pt x="3050" y="5703"/>
                    <a:pt x="3010" y="5703"/>
                  </a:cubicBezTo>
                  <a:cubicBezTo>
                    <a:pt x="1307" y="5703"/>
                    <a:pt x="1307" y="5703"/>
                    <a:pt x="1307" y="5703"/>
                  </a:cubicBezTo>
                  <a:cubicBezTo>
                    <a:pt x="1248" y="5703"/>
                    <a:pt x="1208" y="5663"/>
                    <a:pt x="1208" y="5604"/>
                  </a:cubicBezTo>
                  <a:cubicBezTo>
                    <a:pt x="1208" y="4653"/>
                    <a:pt x="1208" y="4653"/>
                    <a:pt x="1208" y="4653"/>
                  </a:cubicBezTo>
                  <a:cubicBezTo>
                    <a:pt x="1208" y="4614"/>
                    <a:pt x="1248" y="4574"/>
                    <a:pt x="1307" y="4574"/>
                  </a:cubicBezTo>
                  <a:cubicBezTo>
                    <a:pt x="3010" y="4574"/>
                    <a:pt x="3010" y="4574"/>
                    <a:pt x="3010" y="4574"/>
                  </a:cubicBezTo>
                  <a:cubicBezTo>
                    <a:pt x="3050" y="4574"/>
                    <a:pt x="3108" y="4614"/>
                    <a:pt x="3108" y="4653"/>
                  </a:cubicBezTo>
                  <a:lnTo>
                    <a:pt x="3108" y="5604"/>
                  </a:lnTo>
                  <a:close/>
                  <a:moveTo>
                    <a:pt x="3108" y="4297"/>
                  </a:moveTo>
                  <a:lnTo>
                    <a:pt x="3108" y="4297"/>
                  </a:lnTo>
                  <a:cubicBezTo>
                    <a:pt x="3108" y="4356"/>
                    <a:pt x="3050" y="4396"/>
                    <a:pt x="3010" y="4396"/>
                  </a:cubicBezTo>
                  <a:cubicBezTo>
                    <a:pt x="1307" y="4396"/>
                    <a:pt x="1307" y="4396"/>
                    <a:pt x="1307" y="4396"/>
                  </a:cubicBezTo>
                  <a:cubicBezTo>
                    <a:pt x="1248" y="4396"/>
                    <a:pt x="1208" y="4356"/>
                    <a:pt x="1208" y="4297"/>
                  </a:cubicBezTo>
                  <a:cubicBezTo>
                    <a:pt x="1208" y="3842"/>
                    <a:pt x="1208" y="3842"/>
                    <a:pt x="1208" y="3842"/>
                  </a:cubicBezTo>
                  <a:cubicBezTo>
                    <a:pt x="1208" y="3346"/>
                    <a:pt x="1208" y="3346"/>
                    <a:pt x="1208" y="3346"/>
                  </a:cubicBezTo>
                  <a:cubicBezTo>
                    <a:pt x="1208" y="3307"/>
                    <a:pt x="1248" y="3267"/>
                    <a:pt x="1307" y="3267"/>
                  </a:cubicBezTo>
                  <a:cubicBezTo>
                    <a:pt x="3010" y="3267"/>
                    <a:pt x="3010" y="3267"/>
                    <a:pt x="3010" y="3267"/>
                  </a:cubicBezTo>
                  <a:cubicBezTo>
                    <a:pt x="3050" y="3267"/>
                    <a:pt x="3108" y="3307"/>
                    <a:pt x="3108" y="3346"/>
                  </a:cubicBezTo>
                  <a:cubicBezTo>
                    <a:pt x="3108" y="3842"/>
                    <a:pt x="3108" y="3842"/>
                    <a:pt x="3108" y="3842"/>
                  </a:cubicBezTo>
                  <a:lnTo>
                    <a:pt x="3108" y="4297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4" name="Freeform 2"/>
            <p:cNvSpPr>
              <a:spLocks noChangeArrowheads="1"/>
            </p:cNvSpPr>
            <p:nvPr/>
          </p:nvSpPr>
          <p:spPr bwMode="auto">
            <a:xfrm>
              <a:off x="2657472" y="2298698"/>
              <a:ext cx="2195510" cy="4525960"/>
            </a:xfrm>
            <a:custGeom>
              <a:avLst/>
              <a:gdLst>
                <a:gd name="T0" fmla="*/ 5524 w 6099"/>
                <a:gd name="T1" fmla="*/ 3366 h 12573"/>
                <a:gd name="T2" fmla="*/ 5524 w 6099"/>
                <a:gd name="T3" fmla="*/ 3366 h 12573"/>
                <a:gd name="T4" fmla="*/ 4870 w 6099"/>
                <a:gd name="T5" fmla="*/ 3465 h 12573"/>
                <a:gd name="T6" fmla="*/ 2020 w 6099"/>
                <a:gd name="T7" fmla="*/ 139 h 12573"/>
                <a:gd name="T8" fmla="*/ 1545 w 6099"/>
                <a:gd name="T9" fmla="*/ 99 h 12573"/>
                <a:gd name="T10" fmla="*/ 1525 w 6099"/>
                <a:gd name="T11" fmla="*/ 575 h 12573"/>
                <a:gd name="T12" fmla="*/ 4217 w 6099"/>
                <a:gd name="T13" fmla="*/ 3703 h 12573"/>
                <a:gd name="T14" fmla="*/ 2950 w 6099"/>
                <a:gd name="T15" fmla="*/ 3386 h 12573"/>
                <a:gd name="T16" fmla="*/ 1901 w 6099"/>
                <a:gd name="T17" fmla="*/ 1782 h 12573"/>
                <a:gd name="T18" fmla="*/ 1445 w 6099"/>
                <a:gd name="T19" fmla="*/ 1683 h 12573"/>
                <a:gd name="T20" fmla="*/ 1347 w 6099"/>
                <a:gd name="T21" fmla="*/ 2138 h 12573"/>
                <a:gd name="T22" fmla="*/ 2475 w 6099"/>
                <a:gd name="T23" fmla="*/ 3841 h 12573"/>
                <a:gd name="T24" fmla="*/ 2654 w 6099"/>
                <a:gd name="T25" fmla="*/ 3980 h 12573"/>
                <a:gd name="T26" fmla="*/ 4415 w 6099"/>
                <a:gd name="T27" fmla="*/ 4416 h 12573"/>
                <a:gd name="T28" fmla="*/ 3722 w 6099"/>
                <a:gd name="T29" fmla="*/ 6494 h 12573"/>
                <a:gd name="T30" fmla="*/ 2079 w 6099"/>
                <a:gd name="T31" fmla="*/ 5564 h 12573"/>
                <a:gd name="T32" fmla="*/ 1624 w 6099"/>
                <a:gd name="T33" fmla="*/ 5663 h 12573"/>
                <a:gd name="T34" fmla="*/ 99 w 6099"/>
                <a:gd name="T35" fmla="*/ 7840 h 12573"/>
                <a:gd name="T36" fmla="*/ 178 w 6099"/>
                <a:gd name="T37" fmla="*/ 8335 h 12573"/>
                <a:gd name="T38" fmla="*/ 674 w 6099"/>
                <a:gd name="T39" fmla="*/ 8256 h 12573"/>
                <a:gd name="T40" fmla="*/ 2000 w 6099"/>
                <a:gd name="T41" fmla="*/ 6316 h 12573"/>
                <a:gd name="T42" fmla="*/ 3504 w 6099"/>
                <a:gd name="T43" fmla="*/ 7168 h 12573"/>
                <a:gd name="T44" fmla="*/ 3484 w 6099"/>
                <a:gd name="T45" fmla="*/ 7247 h 12573"/>
                <a:gd name="T46" fmla="*/ 3544 w 6099"/>
                <a:gd name="T47" fmla="*/ 7820 h 12573"/>
                <a:gd name="T48" fmla="*/ 1228 w 6099"/>
                <a:gd name="T49" fmla="*/ 12058 h 12573"/>
                <a:gd name="T50" fmla="*/ 1366 w 6099"/>
                <a:gd name="T51" fmla="*/ 12513 h 12573"/>
                <a:gd name="T52" fmla="*/ 1525 w 6099"/>
                <a:gd name="T53" fmla="*/ 12572 h 12573"/>
                <a:gd name="T54" fmla="*/ 1841 w 6099"/>
                <a:gd name="T55" fmla="*/ 12375 h 12573"/>
                <a:gd name="T56" fmla="*/ 4137 w 6099"/>
                <a:gd name="T57" fmla="*/ 8176 h 12573"/>
                <a:gd name="T58" fmla="*/ 4158 w 6099"/>
                <a:gd name="T59" fmla="*/ 8176 h 12573"/>
                <a:gd name="T60" fmla="*/ 4830 w 6099"/>
                <a:gd name="T61" fmla="*/ 7702 h 12573"/>
                <a:gd name="T62" fmla="*/ 5979 w 6099"/>
                <a:gd name="T63" fmla="*/ 4277 h 12573"/>
                <a:gd name="T64" fmla="*/ 5524 w 6099"/>
                <a:gd name="T65" fmla="*/ 3366 h 1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099" h="12573">
                  <a:moveTo>
                    <a:pt x="5524" y="3366"/>
                  </a:moveTo>
                  <a:lnTo>
                    <a:pt x="5524" y="3366"/>
                  </a:lnTo>
                  <a:cubicBezTo>
                    <a:pt x="5286" y="3287"/>
                    <a:pt x="5048" y="3347"/>
                    <a:pt x="4870" y="3465"/>
                  </a:cubicBezTo>
                  <a:cubicBezTo>
                    <a:pt x="2020" y="139"/>
                    <a:pt x="2020" y="139"/>
                    <a:pt x="2020" y="139"/>
                  </a:cubicBezTo>
                  <a:cubicBezTo>
                    <a:pt x="1901" y="0"/>
                    <a:pt x="1683" y="0"/>
                    <a:pt x="1545" y="99"/>
                  </a:cubicBezTo>
                  <a:cubicBezTo>
                    <a:pt x="1426" y="218"/>
                    <a:pt x="1406" y="436"/>
                    <a:pt x="1525" y="575"/>
                  </a:cubicBezTo>
                  <a:cubicBezTo>
                    <a:pt x="4217" y="3703"/>
                    <a:pt x="4217" y="3703"/>
                    <a:pt x="4217" y="3703"/>
                  </a:cubicBezTo>
                  <a:cubicBezTo>
                    <a:pt x="2950" y="3386"/>
                    <a:pt x="2950" y="3386"/>
                    <a:pt x="2950" y="3386"/>
                  </a:cubicBezTo>
                  <a:cubicBezTo>
                    <a:pt x="1901" y="1782"/>
                    <a:pt x="1901" y="1782"/>
                    <a:pt x="1901" y="1782"/>
                  </a:cubicBezTo>
                  <a:cubicBezTo>
                    <a:pt x="1802" y="1624"/>
                    <a:pt x="1604" y="1584"/>
                    <a:pt x="1445" y="1683"/>
                  </a:cubicBezTo>
                  <a:cubicBezTo>
                    <a:pt x="1287" y="1782"/>
                    <a:pt x="1248" y="1980"/>
                    <a:pt x="1347" y="2138"/>
                  </a:cubicBezTo>
                  <a:cubicBezTo>
                    <a:pt x="2475" y="3841"/>
                    <a:pt x="2475" y="3841"/>
                    <a:pt x="2475" y="3841"/>
                  </a:cubicBezTo>
                  <a:cubicBezTo>
                    <a:pt x="2515" y="3921"/>
                    <a:pt x="2575" y="3960"/>
                    <a:pt x="2654" y="3980"/>
                  </a:cubicBezTo>
                  <a:cubicBezTo>
                    <a:pt x="4415" y="4416"/>
                    <a:pt x="4415" y="4416"/>
                    <a:pt x="4415" y="4416"/>
                  </a:cubicBezTo>
                  <a:cubicBezTo>
                    <a:pt x="3722" y="6494"/>
                    <a:pt x="3722" y="6494"/>
                    <a:pt x="3722" y="6494"/>
                  </a:cubicBezTo>
                  <a:cubicBezTo>
                    <a:pt x="2079" y="5564"/>
                    <a:pt x="2079" y="5564"/>
                    <a:pt x="2079" y="5564"/>
                  </a:cubicBezTo>
                  <a:cubicBezTo>
                    <a:pt x="1921" y="5465"/>
                    <a:pt x="1723" y="5524"/>
                    <a:pt x="1624" y="5663"/>
                  </a:cubicBezTo>
                  <a:cubicBezTo>
                    <a:pt x="99" y="7840"/>
                    <a:pt x="99" y="7840"/>
                    <a:pt x="99" y="7840"/>
                  </a:cubicBezTo>
                  <a:cubicBezTo>
                    <a:pt x="0" y="7998"/>
                    <a:pt x="20" y="8216"/>
                    <a:pt x="178" y="8335"/>
                  </a:cubicBezTo>
                  <a:cubicBezTo>
                    <a:pt x="337" y="8434"/>
                    <a:pt x="555" y="8415"/>
                    <a:pt x="674" y="8256"/>
                  </a:cubicBezTo>
                  <a:cubicBezTo>
                    <a:pt x="2000" y="6316"/>
                    <a:pt x="2000" y="6316"/>
                    <a:pt x="2000" y="6316"/>
                  </a:cubicBezTo>
                  <a:cubicBezTo>
                    <a:pt x="3504" y="7168"/>
                    <a:pt x="3504" y="7168"/>
                    <a:pt x="3504" y="7168"/>
                  </a:cubicBezTo>
                  <a:cubicBezTo>
                    <a:pt x="3484" y="7247"/>
                    <a:pt x="3484" y="7247"/>
                    <a:pt x="3484" y="7247"/>
                  </a:cubicBezTo>
                  <a:cubicBezTo>
                    <a:pt x="3406" y="7445"/>
                    <a:pt x="3445" y="7662"/>
                    <a:pt x="3544" y="7820"/>
                  </a:cubicBezTo>
                  <a:cubicBezTo>
                    <a:pt x="1228" y="12058"/>
                    <a:pt x="1228" y="12058"/>
                    <a:pt x="1228" y="12058"/>
                  </a:cubicBezTo>
                  <a:cubicBezTo>
                    <a:pt x="1129" y="12216"/>
                    <a:pt x="1188" y="12434"/>
                    <a:pt x="1366" y="12513"/>
                  </a:cubicBezTo>
                  <a:cubicBezTo>
                    <a:pt x="1426" y="12553"/>
                    <a:pt x="1485" y="12572"/>
                    <a:pt x="1525" y="12572"/>
                  </a:cubicBezTo>
                  <a:cubicBezTo>
                    <a:pt x="1663" y="12572"/>
                    <a:pt x="1783" y="12493"/>
                    <a:pt x="1841" y="12375"/>
                  </a:cubicBezTo>
                  <a:cubicBezTo>
                    <a:pt x="4137" y="8176"/>
                    <a:pt x="4137" y="8176"/>
                    <a:pt x="4137" y="8176"/>
                  </a:cubicBezTo>
                  <a:cubicBezTo>
                    <a:pt x="4137" y="8176"/>
                    <a:pt x="4137" y="8176"/>
                    <a:pt x="4158" y="8176"/>
                  </a:cubicBezTo>
                  <a:cubicBezTo>
                    <a:pt x="4454" y="8176"/>
                    <a:pt x="4732" y="7998"/>
                    <a:pt x="4830" y="7702"/>
                  </a:cubicBezTo>
                  <a:cubicBezTo>
                    <a:pt x="5979" y="4277"/>
                    <a:pt x="5979" y="4277"/>
                    <a:pt x="5979" y="4277"/>
                  </a:cubicBezTo>
                  <a:cubicBezTo>
                    <a:pt x="6098" y="3901"/>
                    <a:pt x="5900" y="3485"/>
                    <a:pt x="5524" y="3366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5" name="Freeform 3"/>
            <p:cNvSpPr>
              <a:spLocks noChangeArrowheads="1"/>
            </p:cNvSpPr>
            <p:nvPr/>
          </p:nvSpPr>
          <p:spPr bwMode="auto">
            <a:xfrm>
              <a:off x="3989383" y="2441573"/>
              <a:ext cx="1562099" cy="1633536"/>
            </a:xfrm>
            <a:custGeom>
              <a:avLst/>
              <a:gdLst>
                <a:gd name="T0" fmla="*/ 1366 w 4337"/>
                <a:gd name="T1" fmla="*/ 792 h 4536"/>
                <a:gd name="T2" fmla="*/ 1366 w 4337"/>
                <a:gd name="T3" fmla="*/ 792 h 4536"/>
                <a:gd name="T4" fmla="*/ 1386 w 4337"/>
                <a:gd name="T5" fmla="*/ 792 h 4536"/>
                <a:gd name="T6" fmla="*/ 1465 w 4337"/>
                <a:gd name="T7" fmla="*/ 673 h 4536"/>
                <a:gd name="T8" fmla="*/ 3564 w 4337"/>
                <a:gd name="T9" fmla="*/ 554 h 4536"/>
                <a:gd name="T10" fmla="*/ 3802 w 4337"/>
                <a:gd name="T11" fmla="*/ 2752 h 4536"/>
                <a:gd name="T12" fmla="*/ 0 w 4337"/>
                <a:gd name="T13" fmla="*/ 2356 h 4536"/>
                <a:gd name="T14" fmla="*/ 614 w 4337"/>
                <a:gd name="T15" fmla="*/ 1643 h 4536"/>
                <a:gd name="T16" fmla="*/ 178 w 4337"/>
                <a:gd name="T17" fmla="*/ 1267 h 4536"/>
                <a:gd name="T18" fmla="*/ 1366 w 4337"/>
                <a:gd name="T19" fmla="*/ 792 h 4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37" h="4536">
                  <a:moveTo>
                    <a:pt x="1366" y="792"/>
                  </a:moveTo>
                  <a:lnTo>
                    <a:pt x="1366" y="792"/>
                  </a:lnTo>
                  <a:cubicBezTo>
                    <a:pt x="1386" y="792"/>
                    <a:pt x="1386" y="792"/>
                    <a:pt x="1386" y="792"/>
                  </a:cubicBezTo>
                  <a:cubicBezTo>
                    <a:pt x="1406" y="753"/>
                    <a:pt x="1445" y="713"/>
                    <a:pt x="1465" y="673"/>
                  </a:cubicBezTo>
                  <a:cubicBezTo>
                    <a:pt x="2019" y="59"/>
                    <a:pt x="2950" y="0"/>
                    <a:pt x="3564" y="554"/>
                  </a:cubicBezTo>
                  <a:cubicBezTo>
                    <a:pt x="4316" y="1247"/>
                    <a:pt x="4336" y="2138"/>
                    <a:pt x="3802" y="2752"/>
                  </a:cubicBezTo>
                  <a:cubicBezTo>
                    <a:pt x="2218" y="4535"/>
                    <a:pt x="0" y="2356"/>
                    <a:pt x="0" y="2356"/>
                  </a:cubicBezTo>
                  <a:cubicBezTo>
                    <a:pt x="614" y="1643"/>
                    <a:pt x="614" y="1643"/>
                    <a:pt x="614" y="1643"/>
                  </a:cubicBezTo>
                  <a:cubicBezTo>
                    <a:pt x="178" y="1267"/>
                    <a:pt x="178" y="1267"/>
                    <a:pt x="178" y="1267"/>
                  </a:cubicBezTo>
                  <a:lnTo>
                    <a:pt x="1366" y="792"/>
                  </a:lnTo>
                </a:path>
              </a:pathLst>
            </a:custGeom>
            <a:solidFill>
              <a:srgbClr val="F7C5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6" name="Freeform 4"/>
            <p:cNvSpPr>
              <a:spLocks noChangeArrowheads="1"/>
            </p:cNvSpPr>
            <p:nvPr/>
          </p:nvSpPr>
          <p:spPr bwMode="auto">
            <a:xfrm>
              <a:off x="4702169" y="2227261"/>
              <a:ext cx="1012824" cy="1554161"/>
            </a:xfrm>
            <a:custGeom>
              <a:avLst/>
              <a:gdLst>
                <a:gd name="T0" fmla="*/ 376 w 2812"/>
                <a:gd name="T1" fmla="*/ 2317 h 4317"/>
                <a:gd name="T2" fmla="*/ 376 w 2812"/>
                <a:gd name="T3" fmla="*/ 2317 h 4317"/>
                <a:gd name="T4" fmla="*/ 693 w 2812"/>
                <a:gd name="T5" fmla="*/ 1227 h 4317"/>
                <a:gd name="T6" fmla="*/ 336 w 2812"/>
                <a:gd name="T7" fmla="*/ 0 h 4317"/>
                <a:gd name="T8" fmla="*/ 1010 w 2812"/>
                <a:gd name="T9" fmla="*/ 594 h 4317"/>
                <a:gd name="T10" fmla="*/ 2277 w 2812"/>
                <a:gd name="T11" fmla="*/ 3049 h 4317"/>
                <a:gd name="T12" fmla="*/ 475 w 2812"/>
                <a:gd name="T13" fmla="*/ 4316 h 4317"/>
                <a:gd name="T14" fmla="*/ 673 w 2812"/>
                <a:gd name="T15" fmla="*/ 3188 h 4317"/>
                <a:gd name="T16" fmla="*/ 990 w 2812"/>
                <a:gd name="T17" fmla="*/ 2515 h 4317"/>
                <a:gd name="T18" fmla="*/ 376 w 2812"/>
                <a:gd name="T19" fmla="*/ 2812 h 4317"/>
                <a:gd name="T20" fmla="*/ 20 w 2812"/>
                <a:gd name="T21" fmla="*/ 2574 h 4317"/>
                <a:gd name="T22" fmla="*/ 376 w 2812"/>
                <a:gd name="T23" fmla="*/ 2317 h 4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12" h="4317">
                  <a:moveTo>
                    <a:pt x="376" y="2317"/>
                  </a:moveTo>
                  <a:lnTo>
                    <a:pt x="376" y="2317"/>
                  </a:lnTo>
                  <a:cubicBezTo>
                    <a:pt x="376" y="2317"/>
                    <a:pt x="1208" y="1703"/>
                    <a:pt x="693" y="1227"/>
                  </a:cubicBezTo>
                  <a:cubicBezTo>
                    <a:pt x="158" y="773"/>
                    <a:pt x="0" y="534"/>
                    <a:pt x="336" y="0"/>
                  </a:cubicBezTo>
                  <a:cubicBezTo>
                    <a:pt x="336" y="0"/>
                    <a:pt x="456" y="277"/>
                    <a:pt x="1010" y="594"/>
                  </a:cubicBezTo>
                  <a:cubicBezTo>
                    <a:pt x="1564" y="891"/>
                    <a:pt x="2811" y="1703"/>
                    <a:pt x="2277" y="3049"/>
                  </a:cubicBezTo>
                  <a:cubicBezTo>
                    <a:pt x="2277" y="3049"/>
                    <a:pt x="1921" y="3960"/>
                    <a:pt x="475" y="4316"/>
                  </a:cubicBezTo>
                  <a:cubicBezTo>
                    <a:pt x="475" y="4316"/>
                    <a:pt x="119" y="3485"/>
                    <a:pt x="673" y="3188"/>
                  </a:cubicBezTo>
                  <a:cubicBezTo>
                    <a:pt x="1129" y="2931"/>
                    <a:pt x="1227" y="2594"/>
                    <a:pt x="990" y="2515"/>
                  </a:cubicBezTo>
                  <a:cubicBezTo>
                    <a:pt x="713" y="2416"/>
                    <a:pt x="376" y="2812"/>
                    <a:pt x="376" y="2812"/>
                  </a:cubicBezTo>
                  <a:cubicBezTo>
                    <a:pt x="20" y="2574"/>
                    <a:pt x="20" y="2574"/>
                    <a:pt x="20" y="2574"/>
                  </a:cubicBezTo>
                  <a:lnTo>
                    <a:pt x="376" y="2317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7" name="Freeform 5"/>
            <p:cNvSpPr>
              <a:spLocks noChangeArrowheads="1"/>
            </p:cNvSpPr>
            <p:nvPr/>
          </p:nvSpPr>
          <p:spPr bwMode="auto">
            <a:xfrm>
              <a:off x="4495794" y="2847973"/>
              <a:ext cx="100013" cy="100013"/>
            </a:xfrm>
            <a:custGeom>
              <a:avLst/>
              <a:gdLst>
                <a:gd name="T0" fmla="*/ 79 w 278"/>
                <a:gd name="T1" fmla="*/ 20 h 278"/>
                <a:gd name="T2" fmla="*/ 79 w 278"/>
                <a:gd name="T3" fmla="*/ 20 h 278"/>
                <a:gd name="T4" fmla="*/ 20 w 278"/>
                <a:gd name="T5" fmla="*/ 198 h 278"/>
                <a:gd name="T6" fmla="*/ 198 w 278"/>
                <a:gd name="T7" fmla="*/ 238 h 278"/>
                <a:gd name="T8" fmla="*/ 238 w 278"/>
                <a:gd name="T9" fmla="*/ 79 h 278"/>
                <a:gd name="T10" fmla="*/ 79 w 278"/>
                <a:gd name="T11" fmla="*/ 2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8" h="278">
                  <a:moveTo>
                    <a:pt x="79" y="20"/>
                  </a:moveTo>
                  <a:lnTo>
                    <a:pt x="79" y="20"/>
                  </a:lnTo>
                  <a:cubicBezTo>
                    <a:pt x="20" y="59"/>
                    <a:pt x="0" y="138"/>
                    <a:pt x="20" y="198"/>
                  </a:cubicBezTo>
                  <a:cubicBezTo>
                    <a:pt x="59" y="257"/>
                    <a:pt x="138" y="277"/>
                    <a:pt x="198" y="238"/>
                  </a:cubicBezTo>
                  <a:cubicBezTo>
                    <a:pt x="257" y="217"/>
                    <a:pt x="277" y="138"/>
                    <a:pt x="238" y="79"/>
                  </a:cubicBezTo>
                  <a:cubicBezTo>
                    <a:pt x="198" y="20"/>
                    <a:pt x="138" y="0"/>
                    <a:pt x="7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8" name="Freeform 6"/>
            <p:cNvSpPr>
              <a:spLocks noChangeArrowheads="1"/>
            </p:cNvSpPr>
            <p:nvPr/>
          </p:nvSpPr>
          <p:spPr bwMode="auto">
            <a:xfrm>
              <a:off x="4530720" y="2747963"/>
              <a:ext cx="163513" cy="165100"/>
            </a:xfrm>
            <a:custGeom>
              <a:avLst/>
              <a:gdLst>
                <a:gd name="T0" fmla="*/ 39 w 456"/>
                <a:gd name="T1" fmla="*/ 20 h 457"/>
                <a:gd name="T2" fmla="*/ 39 w 456"/>
                <a:gd name="T3" fmla="*/ 20 h 457"/>
                <a:gd name="T4" fmla="*/ 19 w 456"/>
                <a:gd name="T5" fmla="*/ 99 h 457"/>
                <a:gd name="T6" fmla="*/ 336 w 456"/>
                <a:gd name="T7" fmla="*/ 436 h 457"/>
                <a:gd name="T8" fmla="*/ 415 w 456"/>
                <a:gd name="T9" fmla="*/ 436 h 457"/>
                <a:gd name="T10" fmla="*/ 415 w 456"/>
                <a:gd name="T11" fmla="*/ 436 h 457"/>
                <a:gd name="T12" fmla="*/ 435 w 456"/>
                <a:gd name="T13" fmla="*/ 357 h 457"/>
                <a:gd name="T14" fmla="*/ 118 w 456"/>
                <a:gd name="T15" fmla="*/ 20 h 457"/>
                <a:gd name="T16" fmla="*/ 39 w 456"/>
                <a:gd name="T17" fmla="*/ 20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6" h="457">
                  <a:moveTo>
                    <a:pt x="39" y="20"/>
                  </a:moveTo>
                  <a:lnTo>
                    <a:pt x="39" y="20"/>
                  </a:lnTo>
                  <a:cubicBezTo>
                    <a:pt x="0" y="40"/>
                    <a:pt x="0" y="80"/>
                    <a:pt x="19" y="99"/>
                  </a:cubicBezTo>
                  <a:cubicBezTo>
                    <a:pt x="336" y="436"/>
                    <a:pt x="336" y="436"/>
                    <a:pt x="336" y="436"/>
                  </a:cubicBezTo>
                  <a:cubicBezTo>
                    <a:pt x="376" y="456"/>
                    <a:pt x="396" y="456"/>
                    <a:pt x="415" y="436"/>
                  </a:cubicBezTo>
                  <a:lnTo>
                    <a:pt x="415" y="436"/>
                  </a:lnTo>
                  <a:cubicBezTo>
                    <a:pt x="455" y="396"/>
                    <a:pt x="455" y="377"/>
                    <a:pt x="435" y="357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79" y="0"/>
                    <a:pt x="59" y="0"/>
                    <a:pt x="3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29" name="Freeform 7"/>
            <p:cNvSpPr>
              <a:spLocks noChangeArrowheads="1"/>
            </p:cNvSpPr>
            <p:nvPr/>
          </p:nvSpPr>
          <p:spPr bwMode="auto">
            <a:xfrm>
              <a:off x="4146550" y="3068638"/>
              <a:ext cx="220663" cy="136525"/>
            </a:xfrm>
            <a:custGeom>
              <a:avLst/>
              <a:gdLst>
                <a:gd name="T0" fmla="*/ 614 w 615"/>
                <a:gd name="T1" fmla="*/ 317 h 378"/>
                <a:gd name="T2" fmla="*/ 614 w 615"/>
                <a:gd name="T3" fmla="*/ 317 h 378"/>
                <a:gd name="T4" fmla="*/ 555 w 615"/>
                <a:gd name="T5" fmla="*/ 258 h 378"/>
                <a:gd name="T6" fmla="*/ 100 w 615"/>
                <a:gd name="T7" fmla="*/ 0 h 378"/>
                <a:gd name="T8" fmla="*/ 0 w 615"/>
                <a:gd name="T9" fmla="*/ 100 h 378"/>
                <a:gd name="T10" fmla="*/ 40 w 615"/>
                <a:gd name="T11" fmla="*/ 139 h 378"/>
                <a:gd name="T12" fmla="*/ 535 w 615"/>
                <a:gd name="T13" fmla="*/ 377 h 378"/>
                <a:gd name="T14" fmla="*/ 614 w 615"/>
                <a:gd name="T15" fmla="*/ 31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5" h="378">
                  <a:moveTo>
                    <a:pt x="614" y="317"/>
                  </a:moveTo>
                  <a:lnTo>
                    <a:pt x="614" y="317"/>
                  </a:lnTo>
                  <a:cubicBezTo>
                    <a:pt x="614" y="297"/>
                    <a:pt x="595" y="258"/>
                    <a:pt x="555" y="258"/>
                  </a:cubicBezTo>
                  <a:cubicBezTo>
                    <a:pt x="317" y="199"/>
                    <a:pt x="159" y="60"/>
                    <a:pt x="10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21" y="119"/>
                    <a:pt x="40" y="119"/>
                    <a:pt x="40" y="139"/>
                  </a:cubicBezTo>
                  <a:cubicBezTo>
                    <a:pt x="139" y="218"/>
                    <a:pt x="297" y="337"/>
                    <a:pt x="535" y="377"/>
                  </a:cubicBezTo>
                  <a:cubicBezTo>
                    <a:pt x="575" y="377"/>
                    <a:pt x="614" y="357"/>
                    <a:pt x="614" y="317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prstClr val="black"/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3007396" y="1308627"/>
            <a:ext cx="848387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基于天性特质，并伴随文明的发展，人类有着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无穷的欲望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，除了基本生存之外，要求更多东西来满足自己。教育、受教育就是追求满足过程中一项重要手段。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人类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资源有限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，为争夺有限资源，教育、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受教育</a:t>
            </a:r>
            <a:r>
              <a:rPr lang="en-US" altLang="zh-CN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竞争获胜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的一项重要手段。
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sym typeface="方正姚体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940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8964" y="197429"/>
            <a:ext cx="12192000" cy="571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53545" r="22272"/>
          <a:stretch/>
        </p:blipFill>
        <p:spPr>
          <a:xfrm>
            <a:off x="221671" y="3366656"/>
            <a:ext cx="8789291" cy="3730338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589080" y="1188670"/>
            <a:ext cx="92776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已经不太有人能仅借素朴教育而谋良好的生活，因此教育与受教育已经成为人类“</a:t>
            </a:r>
            <a:r>
              <a:rPr lang="zh-CN" altLang="en-US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后天被赋予的本质需求</a:t>
            </a:r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”之一。</a:t>
            </a:r>
            <a:endParaRPr lang="zh-CN" altLang="en-US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785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12760" y="1047657"/>
            <a:ext cx="5646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教育无能说</a:t>
            </a:r>
          </a:p>
        </p:txBody>
      </p:sp>
      <p:grpSp>
        <p:nvGrpSpPr>
          <p:cNvPr id="36" name="Group 289"/>
          <p:cNvGrpSpPr/>
          <p:nvPr/>
        </p:nvGrpSpPr>
        <p:grpSpPr>
          <a:xfrm>
            <a:off x="5089309" y="524606"/>
            <a:ext cx="2013381" cy="2012291"/>
            <a:chOff x="484188" y="2957513"/>
            <a:chExt cx="1704975" cy="1703387"/>
          </a:xfrm>
        </p:grpSpPr>
        <p:sp>
          <p:nvSpPr>
            <p:cNvPr id="37" name="Freeform 1"/>
            <p:cNvSpPr>
              <a:spLocks noChangeArrowheads="1"/>
            </p:cNvSpPr>
            <p:nvPr/>
          </p:nvSpPr>
          <p:spPr bwMode="auto">
            <a:xfrm>
              <a:off x="484188" y="2957513"/>
              <a:ext cx="1703387" cy="1703387"/>
            </a:xfrm>
            <a:custGeom>
              <a:avLst/>
              <a:gdLst>
                <a:gd name="T0" fmla="*/ 4731 w 4732"/>
                <a:gd name="T1" fmla="*/ 2366 h 4733"/>
                <a:gd name="T2" fmla="*/ 4731 w 4732"/>
                <a:gd name="T3" fmla="*/ 2366 h 4733"/>
                <a:gd name="T4" fmla="*/ 2366 w 4732"/>
                <a:gd name="T5" fmla="*/ 4732 h 4733"/>
                <a:gd name="T6" fmla="*/ 0 w 4732"/>
                <a:gd name="T7" fmla="*/ 2366 h 4733"/>
                <a:gd name="T8" fmla="*/ 2366 w 4732"/>
                <a:gd name="T9" fmla="*/ 0 h 4733"/>
                <a:gd name="T10" fmla="*/ 4731 w 4732"/>
                <a:gd name="T11" fmla="*/ 2366 h 4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32" h="4733">
                  <a:moveTo>
                    <a:pt x="4731" y="2366"/>
                  </a:moveTo>
                  <a:lnTo>
                    <a:pt x="4731" y="2366"/>
                  </a:lnTo>
                  <a:cubicBezTo>
                    <a:pt x="4731" y="3667"/>
                    <a:pt x="3679" y="4732"/>
                    <a:pt x="2366" y="4732"/>
                  </a:cubicBezTo>
                  <a:cubicBezTo>
                    <a:pt x="1065" y="4732"/>
                    <a:pt x="0" y="3667"/>
                    <a:pt x="0" y="2366"/>
                  </a:cubicBezTo>
                  <a:cubicBezTo>
                    <a:pt x="0" y="1052"/>
                    <a:pt x="1065" y="0"/>
                    <a:pt x="2366" y="0"/>
                  </a:cubicBezTo>
                  <a:cubicBezTo>
                    <a:pt x="3679" y="0"/>
                    <a:pt x="4731" y="1052"/>
                    <a:pt x="4731" y="236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8" name="Freeform 2"/>
            <p:cNvSpPr>
              <a:spLocks noChangeArrowheads="1"/>
            </p:cNvSpPr>
            <p:nvPr/>
          </p:nvSpPr>
          <p:spPr bwMode="auto">
            <a:xfrm>
              <a:off x="952500" y="4013200"/>
              <a:ext cx="25400" cy="20638"/>
            </a:xfrm>
            <a:custGeom>
              <a:avLst/>
              <a:gdLst>
                <a:gd name="T0" fmla="*/ 55 w 70"/>
                <a:gd name="T1" fmla="*/ 55 h 56"/>
                <a:gd name="T2" fmla="*/ 0 w 70"/>
                <a:gd name="T3" fmla="*/ 14 h 56"/>
                <a:gd name="T4" fmla="*/ 0 w 70"/>
                <a:gd name="T5" fmla="*/ 0 h 56"/>
                <a:gd name="T6" fmla="*/ 28 w 70"/>
                <a:gd name="T7" fmla="*/ 14 h 56"/>
                <a:gd name="T8" fmla="*/ 55 w 70"/>
                <a:gd name="T9" fmla="*/ 0 h 56"/>
                <a:gd name="T10" fmla="*/ 55 w 70"/>
                <a:gd name="T11" fmla="*/ 14 h 56"/>
                <a:gd name="T12" fmla="*/ 69 w 70"/>
                <a:gd name="T13" fmla="*/ 42 h 56"/>
                <a:gd name="T14" fmla="*/ 55 w 70"/>
                <a:gd name="T15" fmla="*/ 55 h 56"/>
                <a:gd name="T16" fmla="*/ 42 w 70"/>
                <a:gd name="T17" fmla="*/ 14 h 56"/>
                <a:gd name="T18" fmla="*/ 28 w 70"/>
                <a:gd name="T19" fmla="*/ 28 h 56"/>
                <a:gd name="T20" fmla="*/ 55 w 70"/>
                <a:gd name="T21" fmla="*/ 42 h 56"/>
                <a:gd name="T22" fmla="*/ 55 w 70"/>
                <a:gd name="T23" fmla="*/ 28 h 56"/>
                <a:gd name="T24" fmla="*/ 42 w 70"/>
                <a:gd name="T25" fmla="*/ 1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0" h="56">
                  <a:moveTo>
                    <a:pt x="55" y="55"/>
                  </a:moveTo>
                  <a:cubicBezTo>
                    <a:pt x="0" y="14"/>
                    <a:pt x="0" y="14"/>
                    <a:pt x="0" y="14"/>
                  </a:cubicBezTo>
                  <a:lnTo>
                    <a:pt x="0" y="0"/>
                  </a:lnTo>
                  <a:lnTo>
                    <a:pt x="28" y="14"/>
                  </a:lnTo>
                  <a:cubicBezTo>
                    <a:pt x="28" y="0"/>
                    <a:pt x="42" y="0"/>
                    <a:pt x="55" y="0"/>
                  </a:cubicBezTo>
                  <a:lnTo>
                    <a:pt x="55" y="14"/>
                  </a:lnTo>
                  <a:cubicBezTo>
                    <a:pt x="69" y="14"/>
                    <a:pt x="69" y="28"/>
                    <a:pt x="69" y="42"/>
                  </a:cubicBezTo>
                  <a:lnTo>
                    <a:pt x="55" y="55"/>
                  </a:lnTo>
                  <a:close/>
                  <a:moveTo>
                    <a:pt x="42" y="14"/>
                  </a:moveTo>
                  <a:cubicBezTo>
                    <a:pt x="28" y="28"/>
                    <a:pt x="28" y="28"/>
                    <a:pt x="28" y="28"/>
                  </a:cubicBezTo>
                  <a:cubicBezTo>
                    <a:pt x="55" y="42"/>
                    <a:pt x="55" y="42"/>
                    <a:pt x="55" y="42"/>
                  </a:cubicBezTo>
                  <a:lnTo>
                    <a:pt x="55" y="28"/>
                  </a:lnTo>
                  <a:lnTo>
                    <a:pt x="4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39" name="Freeform 3"/>
            <p:cNvSpPr>
              <a:spLocks noChangeArrowheads="1"/>
            </p:cNvSpPr>
            <p:nvPr/>
          </p:nvSpPr>
          <p:spPr bwMode="auto">
            <a:xfrm>
              <a:off x="962025" y="3987800"/>
              <a:ext cx="25400" cy="25400"/>
            </a:xfrm>
            <a:custGeom>
              <a:avLst/>
              <a:gdLst>
                <a:gd name="T0" fmla="*/ 69 w 70"/>
                <a:gd name="T1" fmla="*/ 55 h 70"/>
                <a:gd name="T2" fmla="*/ 69 w 70"/>
                <a:gd name="T3" fmla="*/ 69 h 70"/>
                <a:gd name="T4" fmla="*/ 0 w 70"/>
                <a:gd name="T5" fmla="*/ 42 h 70"/>
                <a:gd name="T6" fmla="*/ 0 w 70"/>
                <a:gd name="T7" fmla="*/ 28 h 70"/>
                <a:gd name="T8" fmla="*/ 14 w 70"/>
                <a:gd name="T9" fmla="*/ 28 h 70"/>
                <a:gd name="T10" fmla="*/ 27 w 70"/>
                <a:gd name="T11" fmla="*/ 28 h 70"/>
                <a:gd name="T12" fmla="*/ 14 w 70"/>
                <a:gd name="T13" fmla="*/ 14 h 70"/>
                <a:gd name="T14" fmla="*/ 14 w 70"/>
                <a:gd name="T15" fmla="*/ 0 h 70"/>
                <a:gd name="T16" fmla="*/ 69 w 70"/>
                <a:gd name="T17" fmla="*/ 55 h 70"/>
                <a:gd name="T18" fmla="*/ 55 w 70"/>
                <a:gd name="T19" fmla="*/ 55 h 70"/>
                <a:gd name="T20" fmla="*/ 27 w 70"/>
                <a:gd name="T21" fmla="*/ 28 h 70"/>
                <a:gd name="T22" fmla="*/ 27 w 70"/>
                <a:gd name="T23" fmla="*/ 42 h 70"/>
                <a:gd name="T24" fmla="*/ 55 w 70"/>
                <a:gd name="T25" fmla="*/ 5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0" h="70">
                  <a:moveTo>
                    <a:pt x="69" y="55"/>
                  </a:moveTo>
                  <a:lnTo>
                    <a:pt x="69" y="69"/>
                  </a:lnTo>
                  <a:lnTo>
                    <a:pt x="0" y="42"/>
                  </a:lnTo>
                  <a:lnTo>
                    <a:pt x="0" y="28"/>
                  </a:lnTo>
                  <a:lnTo>
                    <a:pt x="14" y="28"/>
                  </a:lnTo>
                  <a:lnTo>
                    <a:pt x="27" y="28"/>
                  </a:lnTo>
                  <a:lnTo>
                    <a:pt x="14" y="14"/>
                  </a:lnTo>
                  <a:lnTo>
                    <a:pt x="14" y="0"/>
                  </a:lnTo>
                  <a:lnTo>
                    <a:pt x="69" y="55"/>
                  </a:lnTo>
                  <a:close/>
                  <a:moveTo>
                    <a:pt x="55" y="55"/>
                  </a:moveTo>
                  <a:lnTo>
                    <a:pt x="27" y="28"/>
                  </a:lnTo>
                  <a:lnTo>
                    <a:pt x="27" y="42"/>
                  </a:lnTo>
                  <a:lnTo>
                    <a:pt x="55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0" name="Freeform 4"/>
            <p:cNvSpPr>
              <a:spLocks noChangeArrowheads="1"/>
            </p:cNvSpPr>
            <p:nvPr/>
          </p:nvSpPr>
          <p:spPr bwMode="auto">
            <a:xfrm>
              <a:off x="962025" y="3987800"/>
              <a:ext cx="25400" cy="25400"/>
            </a:xfrm>
            <a:custGeom>
              <a:avLst/>
              <a:gdLst>
                <a:gd name="T0" fmla="*/ 69 w 70"/>
                <a:gd name="T1" fmla="*/ 55 h 70"/>
                <a:gd name="T2" fmla="*/ 69 w 70"/>
                <a:gd name="T3" fmla="*/ 69 h 70"/>
                <a:gd name="T4" fmla="*/ 0 w 70"/>
                <a:gd name="T5" fmla="*/ 42 h 70"/>
                <a:gd name="T6" fmla="*/ 0 w 70"/>
                <a:gd name="T7" fmla="*/ 28 h 70"/>
                <a:gd name="T8" fmla="*/ 14 w 70"/>
                <a:gd name="T9" fmla="*/ 28 h 70"/>
                <a:gd name="T10" fmla="*/ 27 w 70"/>
                <a:gd name="T11" fmla="*/ 28 h 70"/>
                <a:gd name="T12" fmla="*/ 14 w 70"/>
                <a:gd name="T13" fmla="*/ 14 h 70"/>
                <a:gd name="T14" fmla="*/ 14 w 70"/>
                <a:gd name="T15" fmla="*/ 0 h 70"/>
                <a:gd name="T16" fmla="*/ 69 w 70"/>
                <a:gd name="T17" fmla="*/ 5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" h="70">
                  <a:moveTo>
                    <a:pt x="69" y="55"/>
                  </a:moveTo>
                  <a:lnTo>
                    <a:pt x="69" y="69"/>
                  </a:lnTo>
                  <a:lnTo>
                    <a:pt x="0" y="42"/>
                  </a:lnTo>
                  <a:lnTo>
                    <a:pt x="0" y="28"/>
                  </a:lnTo>
                  <a:lnTo>
                    <a:pt x="14" y="28"/>
                  </a:lnTo>
                  <a:lnTo>
                    <a:pt x="27" y="28"/>
                  </a:lnTo>
                  <a:lnTo>
                    <a:pt x="14" y="14"/>
                  </a:lnTo>
                  <a:lnTo>
                    <a:pt x="14" y="0"/>
                  </a:lnTo>
                  <a:lnTo>
                    <a:pt x="69" y="5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1" name="Freeform 5"/>
            <p:cNvSpPr>
              <a:spLocks noChangeArrowheads="1"/>
            </p:cNvSpPr>
            <p:nvPr/>
          </p:nvSpPr>
          <p:spPr bwMode="auto">
            <a:xfrm>
              <a:off x="973138" y="3998913"/>
              <a:ext cx="11112" cy="9525"/>
            </a:xfrm>
            <a:custGeom>
              <a:avLst/>
              <a:gdLst>
                <a:gd name="T0" fmla="*/ 28 w 29"/>
                <a:gd name="T1" fmla="*/ 27 h 28"/>
                <a:gd name="T2" fmla="*/ 0 w 29"/>
                <a:gd name="T3" fmla="*/ 14 h 28"/>
                <a:gd name="T4" fmla="*/ 0 w 29"/>
                <a:gd name="T5" fmla="*/ 0 h 28"/>
                <a:gd name="T6" fmla="*/ 28 w 29"/>
                <a:gd name="T7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8">
                  <a:moveTo>
                    <a:pt x="28" y="27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28" y="27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2" name="Freeform 6"/>
            <p:cNvSpPr>
              <a:spLocks noChangeArrowheads="1"/>
            </p:cNvSpPr>
            <p:nvPr/>
          </p:nvSpPr>
          <p:spPr bwMode="auto">
            <a:xfrm>
              <a:off x="973138" y="3973513"/>
              <a:ext cx="30162" cy="25400"/>
            </a:xfrm>
            <a:custGeom>
              <a:avLst/>
              <a:gdLst>
                <a:gd name="T0" fmla="*/ 28 w 85"/>
                <a:gd name="T1" fmla="*/ 0 h 71"/>
                <a:gd name="T2" fmla="*/ 28 w 85"/>
                <a:gd name="T3" fmla="*/ 0 h 71"/>
                <a:gd name="T4" fmla="*/ 28 w 85"/>
                <a:gd name="T5" fmla="*/ 0 h 71"/>
                <a:gd name="T6" fmla="*/ 42 w 85"/>
                <a:gd name="T7" fmla="*/ 15 h 71"/>
                <a:gd name="T8" fmla="*/ 56 w 85"/>
                <a:gd name="T9" fmla="*/ 28 h 71"/>
                <a:gd name="T10" fmla="*/ 70 w 85"/>
                <a:gd name="T11" fmla="*/ 28 h 71"/>
                <a:gd name="T12" fmla="*/ 70 w 85"/>
                <a:gd name="T13" fmla="*/ 28 h 71"/>
                <a:gd name="T14" fmla="*/ 70 w 85"/>
                <a:gd name="T15" fmla="*/ 56 h 71"/>
                <a:gd name="T16" fmla="*/ 70 w 85"/>
                <a:gd name="T17" fmla="*/ 70 h 71"/>
                <a:gd name="T18" fmla="*/ 0 w 85"/>
                <a:gd name="T19" fmla="*/ 28 h 71"/>
                <a:gd name="T20" fmla="*/ 14 w 85"/>
                <a:gd name="T21" fmla="*/ 15 h 71"/>
                <a:gd name="T22" fmla="*/ 42 w 85"/>
                <a:gd name="T23" fmla="*/ 42 h 71"/>
                <a:gd name="T24" fmla="*/ 42 w 85"/>
                <a:gd name="T25" fmla="*/ 28 h 71"/>
                <a:gd name="T26" fmla="*/ 28 w 85"/>
                <a:gd name="T27" fmla="*/ 28 h 71"/>
                <a:gd name="T28" fmla="*/ 28 w 85"/>
                <a:gd name="T29" fmla="*/ 15 h 71"/>
                <a:gd name="T30" fmla="*/ 14 w 85"/>
                <a:gd name="T31" fmla="*/ 15 h 71"/>
                <a:gd name="T32" fmla="*/ 28 w 85"/>
                <a:gd name="T33" fmla="*/ 0 h 71"/>
                <a:gd name="T34" fmla="*/ 70 w 85"/>
                <a:gd name="T35" fmla="*/ 56 h 71"/>
                <a:gd name="T36" fmla="*/ 70 w 85"/>
                <a:gd name="T37" fmla="*/ 56 h 71"/>
                <a:gd name="T38" fmla="*/ 70 w 85"/>
                <a:gd name="T39" fmla="*/ 42 h 71"/>
                <a:gd name="T40" fmla="*/ 56 w 85"/>
                <a:gd name="T41" fmla="*/ 42 h 71"/>
                <a:gd name="T42" fmla="*/ 42 w 85"/>
                <a:gd name="T43" fmla="*/ 42 h 71"/>
                <a:gd name="T44" fmla="*/ 42 w 85"/>
                <a:gd name="T45" fmla="*/ 42 h 71"/>
                <a:gd name="T46" fmla="*/ 70 w 85"/>
                <a:gd name="T47" fmla="*/ 56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5" h="71">
                  <a:moveTo>
                    <a:pt x="28" y="0"/>
                  </a:moveTo>
                  <a:lnTo>
                    <a:pt x="28" y="0"/>
                  </a:lnTo>
                  <a:lnTo>
                    <a:pt x="28" y="0"/>
                  </a:lnTo>
                  <a:cubicBezTo>
                    <a:pt x="42" y="15"/>
                    <a:pt x="42" y="15"/>
                    <a:pt x="42" y="15"/>
                  </a:cubicBezTo>
                  <a:cubicBezTo>
                    <a:pt x="42" y="15"/>
                    <a:pt x="56" y="15"/>
                    <a:pt x="56" y="28"/>
                  </a:cubicBezTo>
                  <a:cubicBezTo>
                    <a:pt x="56" y="28"/>
                    <a:pt x="56" y="28"/>
                    <a:pt x="70" y="28"/>
                  </a:cubicBezTo>
                  <a:lnTo>
                    <a:pt x="70" y="28"/>
                  </a:lnTo>
                  <a:cubicBezTo>
                    <a:pt x="84" y="42"/>
                    <a:pt x="84" y="42"/>
                    <a:pt x="70" y="56"/>
                  </a:cubicBezTo>
                  <a:cubicBezTo>
                    <a:pt x="70" y="70"/>
                    <a:pt x="70" y="70"/>
                    <a:pt x="70" y="7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42" y="28"/>
                    <a:pt x="42" y="28"/>
                    <a:pt x="28" y="28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28" y="0"/>
                  </a:lnTo>
                  <a:close/>
                  <a:moveTo>
                    <a:pt x="70" y="56"/>
                  </a:moveTo>
                  <a:lnTo>
                    <a:pt x="70" y="56"/>
                  </a:lnTo>
                  <a:cubicBezTo>
                    <a:pt x="70" y="42"/>
                    <a:pt x="70" y="42"/>
                    <a:pt x="70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28"/>
                    <a:pt x="56" y="42"/>
                    <a:pt x="42" y="42"/>
                  </a:cubicBezTo>
                  <a:lnTo>
                    <a:pt x="42" y="42"/>
                  </a:lnTo>
                  <a:cubicBezTo>
                    <a:pt x="70" y="56"/>
                    <a:pt x="70" y="56"/>
                    <a:pt x="70" y="5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3" name="Freeform 7"/>
            <p:cNvSpPr>
              <a:spLocks noChangeArrowheads="1"/>
            </p:cNvSpPr>
            <p:nvPr/>
          </p:nvSpPr>
          <p:spPr bwMode="auto">
            <a:xfrm>
              <a:off x="987425" y="3957638"/>
              <a:ext cx="30163" cy="25400"/>
            </a:xfrm>
            <a:custGeom>
              <a:avLst/>
              <a:gdLst>
                <a:gd name="T0" fmla="*/ 42 w 84"/>
                <a:gd name="T1" fmla="*/ 69 h 70"/>
                <a:gd name="T2" fmla="*/ 55 w 84"/>
                <a:gd name="T3" fmla="*/ 56 h 70"/>
                <a:gd name="T4" fmla="*/ 0 w 84"/>
                <a:gd name="T5" fmla="*/ 14 h 70"/>
                <a:gd name="T6" fmla="*/ 0 w 84"/>
                <a:gd name="T7" fmla="*/ 0 h 70"/>
                <a:gd name="T8" fmla="*/ 55 w 84"/>
                <a:gd name="T9" fmla="*/ 41 h 70"/>
                <a:gd name="T10" fmla="*/ 69 w 84"/>
                <a:gd name="T11" fmla="*/ 28 h 70"/>
                <a:gd name="T12" fmla="*/ 83 w 84"/>
                <a:gd name="T13" fmla="*/ 41 h 70"/>
                <a:gd name="T14" fmla="*/ 55 w 84"/>
                <a:gd name="T15" fmla="*/ 69 h 70"/>
                <a:gd name="T16" fmla="*/ 42 w 84"/>
                <a:gd name="T17" fmla="*/ 6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" h="70">
                  <a:moveTo>
                    <a:pt x="42" y="69"/>
                  </a:moveTo>
                  <a:lnTo>
                    <a:pt x="55" y="56"/>
                  </a:lnTo>
                  <a:lnTo>
                    <a:pt x="0" y="14"/>
                  </a:lnTo>
                  <a:lnTo>
                    <a:pt x="0" y="0"/>
                  </a:lnTo>
                  <a:lnTo>
                    <a:pt x="55" y="41"/>
                  </a:lnTo>
                  <a:lnTo>
                    <a:pt x="69" y="28"/>
                  </a:lnTo>
                  <a:lnTo>
                    <a:pt x="83" y="41"/>
                  </a:lnTo>
                  <a:lnTo>
                    <a:pt x="55" y="69"/>
                  </a:lnTo>
                  <a:lnTo>
                    <a:pt x="42" y="6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4" name="Freeform 8"/>
            <p:cNvSpPr>
              <a:spLocks noChangeArrowheads="1"/>
            </p:cNvSpPr>
            <p:nvPr/>
          </p:nvSpPr>
          <p:spPr bwMode="auto">
            <a:xfrm>
              <a:off x="996950" y="3938588"/>
              <a:ext cx="30163" cy="30162"/>
            </a:xfrm>
            <a:custGeom>
              <a:avLst/>
              <a:gdLst>
                <a:gd name="T0" fmla="*/ 14 w 84"/>
                <a:gd name="T1" fmla="*/ 14 h 84"/>
                <a:gd name="T2" fmla="*/ 14 w 84"/>
                <a:gd name="T3" fmla="*/ 0 h 84"/>
                <a:gd name="T4" fmla="*/ 83 w 84"/>
                <a:gd name="T5" fmla="*/ 55 h 84"/>
                <a:gd name="T6" fmla="*/ 69 w 84"/>
                <a:gd name="T7" fmla="*/ 55 h 84"/>
                <a:gd name="T8" fmla="*/ 41 w 84"/>
                <a:gd name="T9" fmla="*/ 27 h 84"/>
                <a:gd name="T10" fmla="*/ 69 w 84"/>
                <a:gd name="T11" fmla="*/ 69 h 84"/>
                <a:gd name="T12" fmla="*/ 55 w 84"/>
                <a:gd name="T13" fmla="*/ 83 h 84"/>
                <a:gd name="T14" fmla="*/ 0 w 84"/>
                <a:gd name="T15" fmla="*/ 41 h 84"/>
                <a:gd name="T16" fmla="*/ 0 w 84"/>
                <a:gd name="T17" fmla="*/ 27 h 84"/>
                <a:gd name="T18" fmla="*/ 55 w 84"/>
                <a:gd name="T19" fmla="*/ 55 h 84"/>
                <a:gd name="T20" fmla="*/ 14 w 84"/>
                <a:gd name="T21" fmla="*/ 1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84">
                  <a:moveTo>
                    <a:pt x="14" y="14"/>
                  </a:moveTo>
                  <a:lnTo>
                    <a:pt x="14" y="0"/>
                  </a:lnTo>
                  <a:lnTo>
                    <a:pt x="83" y="55"/>
                  </a:lnTo>
                  <a:lnTo>
                    <a:pt x="69" y="55"/>
                  </a:lnTo>
                  <a:lnTo>
                    <a:pt x="41" y="27"/>
                  </a:lnTo>
                  <a:lnTo>
                    <a:pt x="69" y="69"/>
                  </a:lnTo>
                  <a:lnTo>
                    <a:pt x="55" y="83"/>
                  </a:lnTo>
                  <a:lnTo>
                    <a:pt x="0" y="41"/>
                  </a:lnTo>
                  <a:lnTo>
                    <a:pt x="0" y="27"/>
                  </a:lnTo>
                  <a:lnTo>
                    <a:pt x="55" y="55"/>
                  </a:lnTo>
                  <a:lnTo>
                    <a:pt x="14" y="1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5" name="Freeform 9"/>
            <p:cNvSpPr>
              <a:spLocks noChangeArrowheads="1"/>
            </p:cNvSpPr>
            <p:nvPr/>
          </p:nvSpPr>
          <p:spPr bwMode="auto">
            <a:xfrm>
              <a:off x="1008063" y="3922713"/>
              <a:ext cx="30162" cy="25400"/>
            </a:xfrm>
            <a:custGeom>
              <a:avLst/>
              <a:gdLst>
                <a:gd name="T0" fmla="*/ 69 w 84"/>
                <a:gd name="T1" fmla="*/ 56 h 70"/>
                <a:gd name="T2" fmla="*/ 83 w 84"/>
                <a:gd name="T3" fmla="*/ 42 h 70"/>
                <a:gd name="T4" fmla="*/ 83 w 84"/>
                <a:gd name="T5" fmla="*/ 42 h 70"/>
                <a:gd name="T6" fmla="*/ 69 w 84"/>
                <a:gd name="T7" fmla="*/ 69 h 70"/>
                <a:gd name="T8" fmla="*/ 0 w 84"/>
                <a:gd name="T9" fmla="*/ 28 h 70"/>
                <a:gd name="T10" fmla="*/ 28 w 84"/>
                <a:gd name="T11" fmla="*/ 0 h 70"/>
                <a:gd name="T12" fmla="*/ 28 w 84"/>
                <a:gd name="T13" fmla="*/ 14 h 70"/>
                <a:gd name="T14" fmla="*/ 14 w 84"/>
                <a:gd name="T15" fmla="*/ 28 h 70"/>
                <a:gd name="T16" fmla="*/ 42 w 84"/>
                <a:gd name="T17" fmla="*/ 42 h 70"/>
                <a:gd name="T18" fmla="*/ 42 w 84"/>
                <a:gd name="T19" fmla="*/ 28 h 70"/>
                <a:gd name="T20" fmla="*/ 56 w 84"/>
                <a:gd name="T21" fmla="*/ 28 h 70"/>
                <a:gd name="T22" fmla="*/ 42 w 84"/>
                <a:gd name="T23" fmla="*/ 42 h 70"/>
                <a:gd name="T24" fmla="*/ 69 w 84"/>
                <a:gd name="T25" fmla="*/ 5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70">
                  <a:moveTo>
                    <a:pt x="69" y="56"/>
                  </a:moveTo>
                  <a:lnTo>
                    <a:pt x="83" y="42"/>
                  </a:lnTo>
                  <a:lnTo>
                    <a:pt x="83" y="42"/>
                  </a:lnTo>
                  <a:lnTo>
                    <a:pt x="69" y="69"/>
                  </a:lnTo>
                  <a:lnTo>
                    <a:pt x="0" y="28"/>
                  </a:lnTo>
                  <a:lnTo>
                    <a:pt x="28" y="0"/>
                  </a:lnTo>
                  <a:lnTo>
                    <a:pt x="28" y="14"/>
                  </a:lnTo>
                  <a:lnTo>
                    <a:pt x="14" y="28"/>
                  </a:lnTo>
                  <a:lnTo>
                    <a:pt x="42" y="42"/>
                  </a:lnTo>
                  <a:lnTo>
                    <a:pt x="42" y="28"/>
                  </a:lnTo>
                  <a:lnTo>
                    <a:pt x="56" y="28"/>
                  </a:lnTo>
                  <a:lnTo>
                    <a:pt x="42" y="42"/>
                  </a:lnTo>
                  <a:lnTo>
                    <a:pt x="69" y="5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6" name="Freeform 10"/>
            <p:cNvSpPr>
              <a:spLocks noChangeArrowheads="1"/>
            </p:cNvSpPr>
            <p:nvPr/>
          </p:nvSpPr>
          <p:spPr bwMode="auto">
            <a:xfrm>
              <a:off x="1022350" y="3908425"/>
              <a:ext cx="25400" cy="25400"/>
            </a:xfrm>
            <a:custGeom>
              <a:avLst/>
              <a:gdLst>
                <a:gd name="T0" fmla="*/ 14 w 70"/>
                <a:gd name="T1" fmla="*/ 0 h 70"/>
                <a:gd name="T2" fmla="*/ 14 w 70"/>
                <a:gd name="T3" fmla="*/ 0 h 70"/>
                <a:gd name="T4" fmla="*/ 27 w 70"/>
                <a:gd name="T5" fmla="*/ 0 h 70"/>
                <a:gd name="T6" fmla="*/ 27 w 70"/>
                <a:gd name="T7" fmla="*/ 13 h 70"/>
                <a:gd name="T8" fmla="*/ 41 w 70"/>
                <a:gd name="T9" fmla="*/ 28 h 70"/>
                <a:gd name="T10" fmla="*/ 55 w 70"/>
                <a:gd name="T11" fmla="*/ 28 h 70"/>
                <a:gd name="T12" fmla="*/ 69 w 70"/>
                <a:gd name="T13" fmla="*/ 28 h 70"/>
                <a:gd name="T14" fmla="*/ 69 w 70"/>
                <a:gd name="T15" fmla="*/ 55 h 70"/>
                <a:gd name="T16" fmla="*/ 55 w 70"/>
                <a:gd name="T17" fmla="*/ 69 h 70"/>
                <a:gd name="T18" fmla="*/ 0 w 70"/>
                <a:gd name="T19" fmla="*/ 28 h 70"/>
                <a:gd name="T20" fmla="*/ 0 w 70"/>
                <a:gd name="T21" fmla="*/ 13 h 70"/>
                <a:gd name="T22" fmla="*/ 27 w 70"/>
                <a:gd name="T23" fmla="*/ 41 h 70"/>
                <a:gd name="T24" fmla="*/ 27 w 70"/>
                <a:gd name="T25" fmla="*/ 28 h 70"/>
                <a:gd name="T26" fmla="*/ 27 w 70"/>
                <a:gd name="T27" fmla="*/ 13 h 70"/>
                <a:gd name="T28" fmla="*/ 14 w 70"/>
                <a:gd name="T29" fmla="*/ 13 h 70"/>
                <a:gd name="T30" fmla="*/ 14 w 70"/>
                <a:gd name="T31" fmla="*/ 0 h 70"/>
                <a:gd name="T32" fmla="*/ 55 w 70"/>
                <a:gd name="T33" fmla="*/ 55 h 70"/>
                <a:gd name="T34" fmla="*/ 55 w 70"/>
                <a:gd name="T35" fmla="*/ 55 h 70"/>
                <a:gd name="T36" fmla="*/ 55 w 70"/>
                <a:gd name="T37" fmla="*/ 41 h 70"/>
                <a:gd name="T38" fmla="*/ 55 w 70"/>
                <a:gd name="T39" fmla="*/ 41 h 70"/>
                <a:gd name="T40" fmla="*/ 41 w 70"/>
                <a:gd name="T41" fmla="*/ 41 h 70"/>
                <a:gd name="T42" fmla="*/ 41 w 70"/>
                <a:gd name="T43" fmla="*/ 41 h 70"/>
                <a:gd name="T44" fmla="*/ 55 w 70"/>
                <a:gd name="T45" fmla="*/ 5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70">
                  <a:moveTo>
                    <a:pt x="14" y="0"/>
                  </a:moveTo>
                  <a:lnTo>
                    <a:pt x="14" y="0"/>
                  </a:lnTo>
                  <a:cubicBezTo>
                    <a:pt x="14" y="0"/>
                    <a:pt x="14" y="0"/>
                    <a:pt x="27" y="0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41" y="13"/>
                    <a:pt x="41" y="13"/>
                    <a:pt x="41" y="28"/>
                  </a:cubicBezTo>
                  <a:lnTo>
                    <a:pt x="55" y="28"/>
                  </a:lnTo>
                  <a:cubicBezTo>
                    <a:pt x="69" y="28"/>
                    <a:pt x="69" y="28"/>
                    <a:pt x="69" y="28"/>
                  </a:cubicBezTo>
                  <a:cubicBezTo>
                    <a:pt x="69" y="41"/>
                    <a:pt x="69" y="41"/>
                    <a:pt x="69" y="55"/>
                  </a:cubicBezTo>
                  <a:cubicBezTo>
                    <a:pt x="55" y="69"/>
                    <a:pt x="55" y="69"/>
                    <a:pt x="55" y="6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7" y="28"/>
                    <a:pt x="27" y="1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4" y="13"/>
                    <a:pt x="14" y="13"/>
                    <a:pt x="14" y="0"/>
                  </a:cubicBezTo>
                  <a:close/>
                  <a:moveTo>
                    <a:pt x="55" y="55"/>
                  </a:moveTo>
                  <a:lnTo>
                    <a:pt x="55" y="55"/>
                  </a:lnTo>
                  <a:cubicBezTo>
                    <a:pt x="55" y="41"/>
                    <a:pt x="55" y="41"/>
                    <a:pt x="55" y="41"/>
                  </a:cubicBezTo>
                  <a:lnTo>
                    <a:pt x="55" y="41"/>
                  </a:lnTo>
                  <a:cubicBezTo>
                    <a:pt x="41" y="28"/>
                    <a:pt x="41" y="28"/>
                    <a:pt x="41" y="41"/>
                  </a:cubicBezTo>
                  <a:lnTo>
                    <a:pt x="41" y="41"/>
                  </a:lnTo>
                  <a:cubicBezTo>
                    <a:pt x="55" y="55"/>
                    <a:pt x="55" y="55"/>
                    <a:pt x="5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7" name="Freeform 11"/>
            <p:cNvSpPr>
              <a:spLocks noChangeArrowheads="1"/>
            </p:cNvSpPr>
            <p:nvPr/>
          </p:nvSpPr>
          <p:spPr bwMode="auto">
            <a:xfrm>
              <a:off x="1262063" y="3803650"/>
              <a:ext cx="433387" cy="354013"/>
            </a:xfrm>
            <a:custGeom>
              <a:avLst/>
              <a:gdLst>
                <a:gd name="T0" fmla="*/ 0 w 1204"/>
                <a:gd name="T1" fmla="*/ 249 h 984"/>
                <a:gd name="T2" fmla="*/ 180 w 1204"/>
                <a:gd name="T3" fmla="*/ 0 h 984"/>
                <a:gd name="T4" fmla="*/ 1203 w 1204"/>
                <a:gd name="T5" fmla="*/ 733 h 984"/>
                <a:gd name="T6" fmla="*/ 1023 w 1204"/>
                <a:gd name="T7" fmla="*/ 983 h 984"/>
                <a:gd name="T8" fmla="*/ 0 w 1204"/>
                <a:gd name="T9" fmla="*/ 249 h 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4" h="984">
                  <a:moveTo>
                    <a:pt x="0" y="249"/>
                  </a:moveTo>
                  <a:lnTo>
                    <a:pt x="180" y="0"/>
                  </a:lnTo>
                  <a:lnTo>
                    <a:pt x="1203" y="733"/>
                  </a:lnTo>
                  <a:lnTo>
                    <a:pt x="1023" y="983"/>
                  </a:lnTo>
                  <a:lnTo>
                    <a:pt x="0" y="249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8" name="Freeform 12"/>
            <p:cNvSpPr>
              <a:spLocks noChangeArrowheads="1"/>
            </p:cNvSpPr>
            <p:nvPr/>
          </p:nvSpPr>
          <p:spPr bwMode="auto">
            <a:xfrm>
              <a:off x="1262063" y="3803650"/>
              <a:ext cx="433387" cy="354013"/>
            </a:xfrm>
            <a:custGeom>
              <a:avLst/>
              <a:gdLst>
                <a:gd name="T0" fmla="*/ 0 w 1204"/>
                <a:gd name="T1" fmla="*/ 249 h 984"/>
                <a:gd name="T2" fmla="*/ 180 w 1204"/>
                <a:gd name="T3" fmla="*/ 0 h 984"/>
                <a:gd name="T4" fmla="*/ 1203 w 1204"/>
                <a:gd name="T5" fmla="*/ 733 h 984"/>
                <a:gd name="T6" fmla="*/ 1023 w 1204"/>
                <a:gd name="T7" fmla="*/ 983 h 984"/>
                <a:gd name="T8" fmla="*/ 0 w 1204"/>
                <a:gd name="T9" fmla="*/ 249 h 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4" h="984">
                  <a:moveTo>
                    <a:pt x="0" y="249"/>
                  </a:moveTo>
                  <a:lnTo>
                    <a:pt x="180" y="0"/>
                  </a:lnTo>
                  <a:lnTo>
                    <a:pt x="1203" y="733"/>
                  </a:lnTo>
                  <a:lnTo>
                    <a:pt x="1023" y="983"/>
                  </a:lnTo>
                  <a:lnTo>
                    <a:pt x="0" y="249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49" name="Freeform 13"/>
            <p:cNvSpPr>
              <a:spLocks noChangeArrowheads="1"/>
            </p:cNvSpPr>
            <p:nvPr/>
          </p:nvSpPr>
          <p:spPr bwMode="auto">
            <a:xfrm>
              <a:off x="1600200" y="4052888"/>
              <a:ext cx="130175" cy="125412"/>
            </a:xfrm>
            <a:custGeom>
              <a:avLst/>
              <a:gdLst>
                <a:gd name="T0" fmla="*/ 82 w 360"/>
                <a:gd name="T1" fmla="*/ 291 h 347"/>
                <a:gd name="T2" fmla="*/ 82 w 360"/>
                <a:gd name="T3" fmla="*/ 291 h 347"/>
                <a:gd name="T4" fmla="*/ 41 w 360"/>
                <a:gd name="T5" fmla="*/ 69 h 347"/>
                <a:gd name="T6" fmla="*/ 262 w 360"/>
                <a:gd name="T7" fmla="*/ 41 h 347"/>
                <a:gd name="T8" fmla="*/ 304 w 360"/>
                <a:gd name="T9" fmla="*/ 263 h 347"/>
                <a:gd name="T10" fmla="*/ 82 w 360"/>
                <a:gd name="T11" fmla="*/ 291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0" h="347">
                  <a:moveTo>
                    <a:pt x="82" y="291"/>
                  </a:moveTo>
                  <a:lnTo>
                    <a:pt x="82" y="291"/>
                  </a:lnTo>
                  <a:cubicBezTo>
                    <a:pt x="13" y="235"/>
                    <a:pt x="0" y="138"/>
                    <a:pt x="41" y="69"/>
                  </a:cubicBezTo>
                  <a:cubicBezTo>
                    <a:pt x="97" y="0"/>
                    <a:pt x="193" y="0"/>
                    <a:pt x="262" y="41"/>
                  </a:cubicBezTo>
                  <a:cubicBezTo>
                    <a:pt x="332" y="97"/>
                    <a:pt x="359" y="194"/>
                    <a:pt x="304" y="263"/>
                  </a:cubicBezTo>
                  <a:cubicBezTo>
                    <a:pt x="262" y="332"/>
                    <a:pt x="152" y="346"/>
                    <a:pt x="82" y="291"/>
                  </a:cubicBez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0" name="Freeform 14"/>
            <p:cNvSpPr>
              <a:spLocks noChangeArrowheads="1"/>
            </p:cNvSpPr>
            <p:nvPr/>
          </p:nvSpPr>
          <p:spPr bwMode="auto">
            <a:xfrm>
              <a:off x="1311275" y="3784600"/>
              <a:ext cx="50800" cy="34925"/>
            </a:xfrm>
            <a:custGeom>
              <a:avLst/>
              <a:gdLst>
                <a:gd name="T0" fmla="*/ 139 w 140"/>
                <a:gd name="T1" fmla="*/ 97 h 98"/>
                <a:gd name="T2" fmla="*/ 0 w 140"/>
                <a:gd name="T3" fmla="*/ 97 h 98"/>
                <a:gd name="T4" fmla="*/ 14 w 140"/>
                <a:gd name="T5" fmla="*/ 42 h 98"/>
                <a:gd name="T6" fmla="*/ 55 w 140"/>
                <a:gd name="T7" fmla="*/ 0 h 98"/>
                <a:gd name="T8" fmla="*/ 111 w 140"/>
                <a:gd name="T9" fmla="*/ 27 h 98"/>
                <a:gd name="T10" fmla="*/ 139 w 140"/>
                <a:gd name="T11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98">
                  <a:moveTo>
                    <a:pt x="139" y="97"/>
                  </a:moveTo>
                  <a:lnTo>
                    <a:pt x="0" y="97"/>
                  </a:lnTo>
                  <a:lnTo>
                    <a:pt x="14" y="42"/>
                  </a:lnTo>
                  <a:lnTo>
                    <a:pt x="55" y="0"/>
                  </a:lnTo>
                  <a:lnTo>
                    <a:pt x="111" y="27"/>
                  </a:lnTo>
                  <a:lnTo>
                    <a:pt x="139" y="97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1" name="Freeform 15"/>
            <p:cNvSpPr>
              <a:spLocks noChangeArrowheads="1"/>
            </p:cNvSpPr>
            <p:nvPr/>
          </p:nvSpPr>
          <p:spPr bwMode="auto">
            <a:xfrm>
              <a:off x="873125" y="3673475"/>
              <a:ext cx="463550" cy="488950"/>
            </a:xfrm>
            <a:custGeom>
              <a:avLst/>
              <a:gdLst>
                <a:gd name="T0" fmla="*/ 1287 w 1288"/>
                <a:gd name="T1" fmla="*/ 347 h 1357"/>
                <a:gd name="T2" fmla="*/ 567 w 1288"/>
                <a:gd name="T3" fmla="*/ 1356 h 1357"/>
                <a:gd name="T4" fmla="*/ 235 w 1288"/>
                <a:gd name="T5" fmla="*/ 1121 h 1357"/>
                <a:gd name="T6" fmla="*/ 194 w 1288"/>
                <a:gd name="T7" fmla="*/ 1093 h 1357"/>
                <a:gd name="T8" fmla="*/ 180 w 1288"/>
                <a:gd name="T9" fmla="*/ 623 h 1357"/>
                <a:gd name="T10" fmla="*/ 429 w 1288"/>
                <a:gd name="T11" fmla="*/ 291 h 1357"/>
                <a:gd name="T12" fmla="*/ 484 w 1288"/>
                <a:gd name="T13" fmla="*/ 222 h 1357"/>
                <a:gd name="T14" fmla="*/ 484 w 1288"/>
                <a:gd name="T15" fmla="*/ 222 h 1357"/>
                <a:gd name="T16" fmla="*/ 830 w 1288"/>
                <a:gd name="T17" fmla="*/ 42 h 1357"/>
                <a:gd name="T18" fmla="*/ 885 w 1288"/>
                <a:gd name="T19" fmla="*/ 70 h 1357"/>
                <a:gd name="T20" fmla="*/ 996 w 1288"/>
                <a:gd name="T21" fmla="*/ 70 h 1357"/>
                <a:gd name="T22" fmla="*/ 968 w 1288"/>
                <a:gd name="T23" fmla="*/ 111 h 1357"/>
                <a:gd name="T24" fmla="*/ 1287 w 1288"/>
                <a:gd name="T25" fmla="*/ 347 h 1357"/>
                <a:gd name="T26" fmla="*/ 1287 w 1288"/>
                <a:gd name="T27" fmla="*/ 34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88" h="1357">
                  <a:moveTo>
                    <a:pt x="1287" y="347"/>
                  </a:moveTo>
                  <a:cubicBezTo>
                    <a:pt x="1287" y="347"/>
                    <a:pt x="1287" y="347"/>
                    <a:pt x="567" y="1356"/>
                  </a:cubicBezTo>
                  <a:cubicBezTo>
                    <a:pt x="567" y="1356"/>
                    <a:pt x="567" y="1356"/>
                    <a:pt x="235" y="1121"/>
                  </a:cubicBezTo>
                  <a:cubicBezTo>
                    <a:pt x="235" y="1121"/>
                    <a:pt x="235" y="1121"/>
                    <a:pt x="194" y="1093"/>
                  </a:cubicBezTo>
                  <a:cubicBezTo>
                    <a:pt x="0" y="872"/>
                    <a:pt x="180" y="623"/>
                    <a:pt x="180" y="623"/>
                  </a:cubicBezTo>
                  <a:cubicBezTo>
                    <a:pt x="180" y="623"/>
                    <a:pt x="180" y="623"/>
                    <a:pt x="429" y="291"/>
                  </a:cubicBezTo>
                  <a:cubicBezTo>
                    <a:pt x="442" y="263"/>
                    <a:pt x="456" y="250"/>
                    <a:pt x="484" y="222"/>
                  </a:cubicBezTo>
                  <a:lnTo>
                    <a:pt x="484" y="222"/>
                  </a:lnTo>
                  <a:cubicBezTo>
                    <a:pt x="650" y="0"/>
                    <a:pt x="830" y="42"/>
                    <a:pt x="830" y="42"/>
                  </a:cubicBezTo>
                  <a:cubicBezTo>
                    <a:pt x="830" y="42"/>
                    <a:pt x="830" y="42"/>
                    <a:pt x="885" y="70"/>
                  </a:cubicBezTo>
                  <a:cubicBezTo>
                    <a:pt x="955" y="70"/>
                    <a:pt x="996" y="70"/>
                    <a:pt x="996" y="70"/>
                  </a:cubicBezTo>
                  <a:cubicBezTo>
                    <a:pt x="996" y="70"/>
                    <a:pt x="996" y="70"/>
                    <a:pt x="968" y="111"/>
                  </a:cubicBezTo>
                  <a:cubicBezTo>
                    <a:pt x="968" y="111"/>
                    <a:pt x="968" y="111"/>
                    <a:pt x="1287" y="347"/>
                  </a:cubicBezTo>
                  <a:lnTo>
                    <a:pt x="1287" y="347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2" name="Freeform 16"/>
            <p:cNvSpPr>
              <a:spLocks noChangeArrowheads="1"/>
            </p:cNvSpPr>
            <p:nvPr/>
          </p:nvSpPr>
          <p:spPr bwMode="auto">
            <a:xfrm>
              <a:off x="733425" y="3594100"/>
              <a:ext cx="384175" cy="384175"/>
            </a:xfrm>
            <a:custGeom>
              <a:avLst/>
              <a:gdLst>
                <a:gd name="T0" fmla="*/ 0 w 1067"/>
                <a:gd name="T1" fmla="*/ 623 h 1067"/>
                <a:gd name="T2" fmla="*/ 443 w 1067"/>
                <a:gd name="T3" fmla="*/ 0 h 1067"/>
                <a:gd name="T4" fmla="*/ 1066 w 1067"/>
                <a:gd name="T5" fmla="*/ 443 h 1067"/>
                <a:gd name="T6" fmla="*/ 623 w 1067"/>
                <a:gd name="T7" fmla="*/ 1066 h 1067"/>
                <a:gd name="T8" fmla="*/ 0 w 1067"/>
                <a:gd name="T9" fmla="*/ 623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7" h="1067">
                  <a:moveTo>
                    <a:pt x="0" y="623"/>
                  </a:moveTo>
                  <a:lnTo>
                    <a:pt x="443" y="0"/>
                  </a:lnTo>
                  <a:lnTo>
                    <a:pt x="1066" y="443"/>
                  </a:lnTo>
                  <a:lnTo>
                    <a:pt x="623" y="1066"/>
                  </a:lnTo>
                  <a:lnTo>
                    <a:pt x="0" y="623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3" name="Freeform 17"/>
            <p:cNvSpPr>
              <a:spLocks noChangeArrowheads="1"/>
            </p:cNvSpPr>
            <p:nvPr/>
          </p:nvSpPr>
          <p:spPr bwMode="auto">
            <a:xfrm>
              <a:off x="1316038" y="3933825"/>
              <a:ext cx="65087" cy="46038"/>
            </a:xfrm>
            <a:custGeom>
              <a:avLst/>
              <a:gdLst>
                <a:gd name="T0" fmla="*/ 152 w 181"/>
                <a:gd name="T1" fmla="*/ 110 h 126"/>
                <a:gd name="T2" fmla="*/ 111 w 181"/>
                <a:gd name="T3" fmla="*/ 83 h 126"/>
                <a:gd name="T4" fmla="*/ 69 w 181"/>
                <a:gd name="T5" fmla="*/ 55 h 126"/>
                <a:gd name="T6" fmla="*/ 28 w 181"/>
                <a:gd name="T7" fmla="*/ 28 h 126"/>
                <a:gd name="T8" fmla="*/ 28 w 181"/>
                <a:gd name="T9" fmla="*/ 14 h 126"/>
                <a:gd name="T10" fmla="*/ 14 w 181"/>
                <a:gd name="T11" fmla="*/ 14 h 126"/>
                <a:gd name="T12" fmla="*/ 0 w 181"/>
                <a:gd name="T13" fmla="*/ 0 h 126"/>
                <a:gd name="T14" fmla="*/ 14 w 181"/>
                <a:gd name="T15" fmla="*/ 0 h 126"/>
                <a:gd name="T16" fmla="*/ 28 w 181"/>
                <a:gd name="T17" fmla="*/ 14 h 126"/>
                <a:gd name="T18" fmla="*/ 41 w 181"/>
                <a:gd name="T19" fmla="*/ 14 h 126"/>
                <a:gd name="T20" fmla="*/ 83 w 181"/>
                <a:gd name="T21" fmla="*/ 41 h 126"/>
                <a:gd name="T22" fmla="*/ 111 w 181"/>
                <a:gd name="T23" fmla="*/ 69 h 126"/>
                <a:gd name="T24" fmla="*/ 152 w 181"/>
                <a:gd name="T25" fmla="*/ 97 h 126"/>
                <a:gd name="T26" fmla="*/ 180 w 181"/>
                <a:gd name="T27" fmla="*/ 125 h 126"/>
                <a:gd name="T28" fmla="*/ 152 w 181"/>
                <a:gd name="T29" fmla="*/ 11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1" h="126">
                  <a:moveTo>
                    <a:pt x="152" y="110"/>
                  </a:moveTo>
                  <a:cubicBezTo>
                    <a:pt x="138" y="97"/>
                    <a:pt x="125" y="97"/>
                    <a:pt x="111" y="83"/>
                  </a:cubicBezTo>
                  <a:cubicBezTo>
                    <a:pt x="97" y="69"/>
                    <a:pt x="83" y="69"/>
                    <a:pt x="69" y="55"/>
                  </a:cubicBezTo>
                  <a:cubicBezTo>
                    <a:pt x="56" y="55"/>
                    <a:pt x="41" y="41"/>
                    <a:pt x="28" y="28"/>
                  </a:cubicBezTo>
                  <a:lnTo>
                    <a:pt x="28" y="14"/>
                  </a:lnTo>
                  <a:lnTo>
                    <a:pt x="14" y="14"/>
                  </a:lnTo>
                  <a:cubicBezTo>
                    <a:pt x="14" y="0"/>
                    <a:pt x="0" y="0"/>
                    <a:pt x="0" y="0"/>
                  </a:cubicBezTo>
                  <a:lnTo>
                    <a:pt x="14" y="0"/>
                  </a:lnTo>
                  <a:cubicBezTo>
                    <a:pt x="14" y="14"/>
                    <a:pt x="28" y="14"/>
                    <a:pt x="28" y="14"/>
                  </a:cubicBezTo>
                  <a:lnTo>
                    <a:pt x="41" y="14"/>
                  </a:lnTo>
                  <a:cubicBezTo>
                    <a:pt x="56" y="28"/>
                    <a:pt x="69" y="28"/>
                    <a:pt x="83" y="41"/>
                  </a:cubicBezTo>
                  <a:lnTo>
                    <a:pt x="111" y="69"/>
                  </a:lnTo>
                  <a:cubicBezTo>
                    <a:pt x="125" y="83"/>
                    <a:pt x="138" y="83"/>
                    <a:pt x="152" y="97"/>
                  </a:cubicBezTo>
                  <a:cubicBezTo>
                    <a:pt x="166" y="110"/>
                    <a:pt x="180" y="110"/>
                    <a:pt x="180" y="125"/>
                  </a:cubicBezTo>
                  <a:cubicBezTo>
                    <a:pt x="166" y="125"/>
                    <a:pt x="152" y="110"/>
                    <a:pt x="152" y="110"/>
                  </a:cubicBez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4" name="Freeform 18"/>
            <p:cNvSpPr>
              <a:spLocks noChangeArrowheads="1"/>
            </p:cNvSpPr>
            <p:nvPr/>
          </p:nvSpPr>
          <p:spPr bwMode="auto">
            <a:xfrm>
              <a:off x="733425" y="3589338"/>
              <a:ext cx="323850" cy="349250"/>
            </a:xfrm>
            <a:custGeom>
              <a:avLst/>
              <a:gdLst>
                <a:gd name="T0" fmla="*/ 0 w 901"/>
                <a:gd name="T1" fmla="*/ 651 h 970"/>
                <a:gd name="T2" fmla="*/ 457 w 901"/>
                <a:gd name="T3" fmla="*/ 0 h 970"/>
                <a:gd name="T4" fmla="*/ 900 w 901"/>
                <a:gd name="T5" fmla="*/ 305 h 970"/>
                <a:gd name="T6" fmla="*/ 429 w 901"/>
                <a:gd name="T7" fmla="*/ 969 h 970"/>
                <a:gd name="T8" fmla="*/ 0 w 901"/>
                <a:gd name="T9" fmla="*/ 651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1" h="970">
                  <a:moveTo>
                    <a:pt x="0" y="651"/>
                  </a:moveTo>
                  <a:lnTo>
                    <a:pt x="457" y="0"/>
                  </a:lnTo>
                  <a:lnTo>
                    <a:pt x="900" y="305"/>
                  </a:lnTo>
                  <a:lnTo>
                    <a:pt x="429" y="969"/>
                  </a:lnTo>
                  <a:lnTo>
                    <a:pt x="0" y="651"/>
                  </a:lnTo>
                </a:path>
              </a:pathLst>
            </a:custGeom>
            <a:solidFill>
              <a:srgbClr val="F0EF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5" name="Freeform 19"/>
            <p:cNvSpPr>
              <a:spLocks noChangeArrowheads="1"/>
            </p:cNvSpPr>
            <p:nvPr/>
          </p:nvSpPr>
          <p:spPr bwMode="auto">
            <a:xfrm>
              <a:off x="1027113" y="4043363"/>
              <a:ext cx="393700" cy="323850"/>
            </a:xfrm>
            <a:custGeom>
              <a:avLst/>
              <a:gdLst>
                <a:gd name="T0" fmla="*/ 166 w 1094"/>
                <a:gd name="T1" fmla="*/ 0 h 900"/>
                <a:gd name="T2" fmla="*/ 1093 w 1094"/>
                <a:gd name="T3" fmla="*/ 664 h 900"/>
                <a:gd name="T4" fmla="*/ 927 w 1094"/>
                <a:gd name="T5" fmla="*/ 899 h 900"/>
                <a:gd name="T6" fmla="*/ 0 w 1094"/>
                <a:gd name="T7" fmla="*/ 235 h 900"/>
                <a:gd name="T8" fmla="*/ 166 w 1094"/>
                <a:gd name="T9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4" h="900">
                  <a:moveTo>
                    <a:pt x="166" y="0"/>
                  </a:moveTo>
                  <a:lnTo>
                    <a:pt x="1093" y="664"/>
                  </a:lnTo>
                  <a:lnTo>
                    <a:pt x="927" y="899"/>
                  </a:lnTo>
                  <a:lnTo>
                    <a:pt x="0" y="235"/>
                  </a:lnTo>
                  <a:lnTo>
                    <a:pt x="166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6" name="Freeform 20"/>
            <p:cNvSpPr>
              <a:spLocks noChangeArrowheads="1"/>
            </p:cNvSpPr>
            <p:nvPr/>
          </p:nvSpPr>
          <p:spPr bwMode="auto">
            <a:xfrm>
              <a:off x="1027113" y="4043363"/>
              <a:ext cx="393700" cy="323850"/>
            </a:xfrm>
            <a:custGeom>
              <a:avLst/>
              <a:gdLst>
                <a:gd name="T0" fmla="*/ 166 w 1094"/>
                <a:gd name="T1" fmla="*/ 0 h 900"/>
                <a:gd name="T2" fmla="*/ 1093 w 1094"/>
                <a:gd name="T3" fmla="*/ 664 h 900"/>
                <a:gd name="T4" fmla="*/ 927 w 1094"/>
                <a:gd name="T5" fmla="*/ 899 h 900"/>
                <a:gd name="T6" fmla="*/ 0 w 1094"/>
                <a:gd name="T7" fmla="*/ 235 h 900"/>
                <a:gd name="T8" fmla="*/ 166 w 1094"/>
                <a:gd name="T9" fmla="*/ 0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4" h="900">
                  <a:moveTo>
                    <a:pt x="166" y="0"/>
                  </a:moveTo>
                  <a:lnTo>
                    <a:pt x="1093" y="664"/>
                  </a:lnTo>
                  <a:lnTo>
                    <a:pt x="927" y="899"/>
                  </a:lnTo>
                  <a:lnTo>
                    <a:pt x="0" y="235"/>
                  </a:lnTo>
                  <a:lnTo>
                    <a:pt x="166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7" name="Freeform 21"/>
            <p:cNvSpPr>
              <a:spLocks noChangeArrowheads="1"/>
            </p:cNvSpPr>
            <p:nvPr/>
          </p:nvSpPr>
          <p:spPr bwMode="auto">
            <a:xfrm>
              <a:off x="1087438" y="3952875"/>
              <a:ext cx="477837" cy="388938"/>
            </a:xfrm>
            <a:custGeom>
              <a:avLst/>
              <a:gdLst>
                <a:gd name="T0" fmla="*/ 179 w 1329"/>
                <a:gd name="T1" fmla="*/ 0 h 1080"/>
                <a:gd name="T2" fmla="*/ 1328 w 1329"/>
                <a:gd name="T3" fmla="*/ 816 h 1080"/>
                <a:gd name="T4" fmla="*/ 1148 w 1329"/>
                <a:gd name="T5" fmla="*/ 1079 h 1080"/>
                <a:gd name="T6" fmla="*/ 0 w 1329"/>
                <a:gd name="T7" fmla="*/ 249 h 1080"/>
                <a:gd name="T8" fmla="*/ 179 w 1329"/>
                <a:gd name="T9" fmla="*/ 0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9" h="1080">
                  <a:moveTo>
                    <a:pt x="179" y="0"/>
                  </a:moveTo>
                  <a:lnTo>
                    <a:pt x="1328" y="816"/>
                  </a:lnTo>
                  <a:lnTo>
                    <a:pt x="1148" y="1079"/>
                  </a:lnTo>
                  <a:lnTo>
                    <a:pt x="0" y="249"/>
                  </a:lnTo>
                  <a:lnTo>
                    <a:pt x="179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8" name="Freeform 22"/>
            <p:cNvSpPr>
              <a:spLocks noChangeArrowheads="1"/>
            </p:cNvSpPr>
            <p:nvPr/>
          </p:nvSpPr>
          <p:spPr bwMode="auto">
            <a:xfrm>
              <a:off x="1087438" y="3952875"/>
              <a:ext cx="477837" cy="388938"/>
            </a:xfrm>
            <a:custGeom>
              <a:avLst/>
              <a:gdLst>
                <a:gd name="T0" fmla="*/ 179 w 1329"/>
                <a:gd name="T1" fmla="*/ 0 h 1080"/>
                <a:gd name="T2" fmla="*/ 1328 w 1329"/>
                <a:gd name="T3" fmla="*/ 816 h 1080"/>
                <a:gd name="T4" fmla="*/ 1148 w 1329"/>
                <a:gd name="T5" fmla="*/ 1079 h 1080"/>
                <a:gd name="T6" fmla="*/ 0 w 1329"/>
                <a:gd name="T7" fmla="*/ 249 h 1080"/>
                <a:gd name="T8" fmla="*/ 179 w 1329"/>
                <a:gd name="T9" fmla="*/ 0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9" h="1080">
                  <a:moveTo>
                    <a:pt x="179" y="0"/>
                  </a:moveTo>
                  <a:lnTo>
                    <a:pt x="1328" y="816"/>
                  </a:lnTo>
                  <a:lnTo>
                    <a:pt x="1148" y="1079"/>
                  </a:lnTo>
                  <a:lnTo>
                    <a:pt x="0" y="249"/>
                  </a:lnTo>
                  <a:lnTo>
                    <a:pt x="179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59" name="Freeform 23"/>
            <p:cNvSpPr>
              <a:spLocks noChangeArrowheads="1"/>
            </p:cNvSpPr>
            <p:nvPr/>
          </p:nvSpPr>
          <p:spPr bwMode="auto">
            <a:xfrm>
              <a:off x="1150938" y="3863975"/>
              <a:ext cx="542925" cy="428625"/>
            </a:xfrm>
            <a:custGeom>
              <a:avLst/>
              <a:gdLst>
                <a:gd name="T0" fmla="*/ 181 w 1509"/>
                <a:gd name="T1" fmla="*/ 0 h 1191"/>
                <a:gd name="T2" fmla="*/ 1508 w 1509"/>
                <a:gd name="T3" fmla="*/ 941 h 1191"/>
                <a:gd name="T4" fmla="*/ 1328 w 1509"/>
                <a:gd name="T5" fmla="*/ 1190 h 1191"/>
                <a:gd name="T6" fmla="*/ 0 w 1509"/>
                <a:gd name="T7" fmla="*/ 249 h 1191"/>
                <a:gd name="T8" fmla="*/ 181 w 1509"/>
                <a:gd name="T9" fmla="*/ 0 h 1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9" h="1191">
                  <a:moveTo>
                    <a:pt x="181" y="0"/>
                  </a:moveTo>
                  <a:lnTo>
                    <a:pt x="1508" y="941"/>
                  </a:lnTo>
                  <a:lnTo>
                    <a:pt x="1328" y="1190"/>
                  </a:lnTo>
                  <a:lnTo>
                    <a:pt x="0" y="249"/>
                  </a:lnTo>
                  <a:lnTo>
                    <a:pt x="181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0" name="Freeform 24"/>
            <p:cNvSpPr>
              <a:spLocks noChangeArrowheads="1"/>
            </p:cNvSpPr>
            <p:nvPr/>
          </p:nvSpPr>
          <p:spPr bwMode="auto">
            <a:xfrm>
              <a:off x="1150938" y="3863975"/>
              <a:ext cx="542925" cy="428625"/>
            </a:xfrm>
            <a:custGeom>
              <a:avLst/>
              <a:gdLst>
                <a:gd name="T0" fmla="*/ 181 w 1509"/>
                <a:gd name="T1" fmla="*/ 0 h 1191"/>
                <a:gd name="T2" fmla="*/ 1508 w 1509"/>
                <a:gd name="T3" fmla="*/ 941 h 1191"/>
                <a:gd name="T4" fmla="*/ 1328 w 1509"/>
                <a:gd name="T5" fmla="*/ 1190 h 1191"/>
                <a:gd name="T6" fmla="*/ 0 w 1509"/>
                <a:gd name="T7" fmla="*/ 249 h 1191"/>
                <a:gd name="T8" fmla="*/ 181 w 1509"/>
                <a:gd name="T9" fmla="*/ 0 h 1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9" h="1191">
                  <a:moveTo>
                    <a:pt x="181" y="0"/>
                  </a:moveTo>
                  <a:lnTo>
                    <a:pt x="1508" y="941"/>
                  </a:lnTo>
                  <a:lnTo>
                    <a:pt x="1328" y="1190"/>
                  </a:lnTo>
                  <a:lnTo>
                    <a:pt x="0" y="249"/>
                  </a:lnTo>
                  <a:lnTo>
                    <a:pt x="181" y="0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1" name="Freeform 25"/>
            <p:cNvSpPr>
              <a:spLocks noChangeArrowheads="1"/>
            </p:cNvSpPr>
            <p:nvPr/>
          </p:nvSpPr>
          <p:spPr bwMode="auto">
            <a:xfrm>
              <a:off x="1330325" y="4267200"/>
              <a:ext cx="120650" cy="114300"/>
            </a:xfrm>
            <a:custGeom>
              <a:avLst/>
              <a:gdLst>
                <a:gd name="T0" fmla="*/ 250 w 333"/>
                <a:gd name="T1" fmla="*/ 41 h 319"/>
                <a:gd name="T2" fmla="*/ 277 w 333"/>
                <a:gd name="T3" fmla="*/ 249 h 319"/>
                <a:gd name="T4" fmla="*/ 84 w 333"/>
                <a:gd name="T5" fmla="*/ 276 h 319"/>
                <a:gd name="T6" fmla="*/ 56 w 333"/>
                <a:gd name="T7" fmla="*/ 83 h 319"/>
                <a:gd name="T8" fmla="*/ 250 w 333"/>
                <a:gd name="T9" fmla="*/ 41 h 319"/>
                <a:gd name="T10" fmla="*/ 250 w 333"/>
                <a:gd name="T11" fmla="*/ 41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3" h="319">
                  <a:moveTo>
                    <a:pt x="250" y="41"/>
                  </a:moveTo>
                  <a:cubicBezTo>
                    <a:pt x="319" y="97"/>
                    <a:pt x="332" y="180"/>
                    <a:pt x="277" y="249"/>
                  </a:cubicBezTo>
                  <a:cubicBezTo>
                    <a:pt x="236" y="304"/>
                    <a:pt x="153" y="318"/>
                    <a:pt x="84" y="276"/>
                  </a:cubicBezTo>
                  <a:cubicBezTo>
                    <a:pt x="15" y="235"/>
                    <a:pt x="0" y="138"/>
                    <a:pt x="56" y="83"/>
                  </a:cubicBezTo>
                  <a:cubicBezTo>
                    <a:pt x="97" y="14"/>
                    <a:pt x="180" y="0"/>
                    <a:pt x="250" y="41"/>
                  </a:cubicBezTo>
                  <a:lnTo>
                    <a:pt x="250" y="41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2" name="Freeform 26"/>
            <p:cNvSpPr>
              <a:spLocks noChangeArrowheads="1"/>
            </p:cNvSpPr>
            <p:nvPr/>
          </p:nvSpPr>
          <p:spPr bwMode="auto">
            <a:xfrm>
              <a:off x="1470025" y="4232275"/>
              <a:ext cx="125413" cy="125413"/>
            </a:xfrm>
            <a:custGeom>
              <a:avLst/>
              <a:gdLst>
                <a:gd name="T0" fmla="*/ 263 w 347"/>
                <a:gd name="T1" fmla="*/ 41 h 347"/>
                <a:gd name="T2" fmla="*/ 304 w 347"/>
                <a:gd name="T3" fmla="*/ 263 h 347"/>
                <a:gd name="T4" fmla="*/ 83 w 347"/>
                <a:gd name="T5" fmla="*/ 304 h 347"/>
                <a:gd name="T6" fmla="*/ 41 w 347"/>
                <a:gd name="T7" fmla="*/ 83 h 347"/>
                <a:gd name="T8" fmla="*/ 263 w 347"/>
                <a:gd name="T9" fmla="*/ 41 h 347"/>
                <a:gd name="T10" fmla="*/ 263 w 347"/>
                <a:gd name="T11" fmla="*/ 41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7" h="347">
                  <a:moveTo>
                    <a:pt x="263" y="41"/>
                  </a:moveTo>
                  <a:cubicBezTo>
                    <a:pt x="332" y="97"/>
                    <a:pt x="346" y="194"/>
                    <a:pt x="304" y="263"/>
                  </a:cubicBezTo>
                  <a:cubicBezTo>
                    <a:pt x="249" y="332"/>
                    <a:pt x="152" y="346"/>
                    <a:pt x="83" y="304"/>
                  </a:cubicBezTo>
                  <a:cubicBezTo>
                    <a:pt x="13" y="249"/>
                    <a:pt x="0" y="152"/>
                    <a:pt x="41" y="83"/>
                  </a:cubicBezTo>
                  <a:cubicBezTo>
                    <a:pt x="97" y="14"/>
                    <a:pt x="194" y="0"/>
                    <a:pt x="263" y="41"/>
                  </a:cubicBezTo>
                  <a:lnTo>
                    <a:pt x="263" y="41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3" name="Freeform 27"/>
            <p:cNvSpPr>
              <a:spLocks noChangeArrowheads="1"/>
            </p:cNvSpPr>
            <p:nvPr/>
          </p:nvSpPr>
          <p:spPr bwMode="auto">
            <a:xfrm>
              <a:off x="1604963" y="4192588"/>
              <a:ext cx="130175" cy="125412"/>
            </a:xfrm>
            <a:custGeom>
              <a:avLst/>
              <a:gdLst>
                <a:gd name="T0" fmla="*/ 277 w 361"/>
                <a:gd name="T1" fmla="*/ 42 h 347"/>
                <a:gd name="T2" fmla="*/ 305 w 361"/>
                <a:gd name="T3" fmla="*/ 263 h 347"/>
                <a:gd name="T4" fmla="*/ 84 w 361"/>
                <a:gd name="T5" fmla="*/ 305 h 347"/>
                <a:gd name="T6" fmla="*/ 56 w 361"/>
                <a:gd name="T7" fmla="*/ 83 h 347"/>
                <a:gd name="T8" fmla="*/ 277 w 361"/>
                <a:gd name="T9" fmla="*/ 42 h 347"/>
                <a:gd name="T10" fmla="*/ 277 w 361"/>
                <a:gd name="T11" fmla="*/ 42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1" h="347">
                  <a:moveTo>
                    <a:pt x="277" y="42"/>
                  </a:moveTo>
                  <a:cubicBezTo>
                    <a:pt x="346" y="97"/>
                    <a:pt x="360" y="194"/>
                    <a:pt x="305" y="263"/>
                  </a:cubicBezTo>
                  <a:cubicBezTo>
                    <a:pt x="263" y="332"/>
                    <a:pt x="153" y="346"/>
                    <a:pt x="84" y="305"/>
                  </a:cubicBezTo>
                  <a:cubicBezTo>
                    <a:pt x="14" y="249"/>
                    <a:pt x="0" y="152"/>
                    <a:pt x="56" y="83"/>
                  </a:cubicBezTo>
                  <a:cubicBezTo>
                    <a:pt x="97" y="14"/>
                    <a:pt x="194" y="0"/>
                    <a:pt x="277" y="42"/>
                  </a:cubicBezTo>
                  <a:lnTo>
                    <a:pt x="277" y="42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4" name="Freeform 28"/>
            <p:cNvSpPr>
              <a:spLocks noChangeArrowheads="1"/>
            </p:cNvSpPr>
            <p:nvPr/>
          </p:nvSpPr>
          <p:spPr bwMode="auto">
            <a:xfrm>
              <a:off x="922338" y="3813175"/>
              <a:ext cx="398462" cy="225425"/>
            </a:xfrm>
            <a:custGeom>
              <a:avLst/>
              <a:gdLst>
                <a:gd name="T0" fmla="*/ 0 w 1108"/>
                <a:gd name="T1" fmla="*/ 623 h 624"/>
                <a:gd name="T2" fmla="*/ 0 w 1108"/>
                <a:gd name="T3" fmla="*/ 623 h 624"/>
                <a:gd name="T4" fmla="*/ 152 w 1108"/>
                <a:gd name="T5" fmla="*/ 484 h 624"/>
                <a:gd name="T6" fmla="*/ 1065 w 1108"/>
                <a:gd name="T7" fmla="*/ 0 h 624"/>
                <a:gd name="T8" fmla="*/ 1107 w 1108"/>
                <a:gd name="T9" fmla="*/ 0 h 624"/>
                <a:gd name="T10" fmla="*/ 0 w 1108"/>
                <a:gd name="T11" fmla="*/ 623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08" h="624">
                  <a:moveTo>
                    <a:pt x="0" y="623"/>
                  </a:moveTo>
                  <a:lnTo>
                    <a:pt x="0" y="623"/>
                  </a:lnTo>
                  <a:cubicBezTo>
                    <a:pt x="0" y="623"/>
                    <a:pt x="28" y="553"/>
                    <a:pt x="152" y="484"/>
                  </a:cubicBezTo>
                  <a:cubicBezTo>
                    <a:pt x="1065" y="0"/>
                    <a:pt x="1065" y="0"/>
                    <a:pt x="1065" y="0"/>
                  </a:cubicBezTo>
                  <a:cubicBezTo>
                    <a:pt x="1107" y="0"/>
                    <a:pt x="1107" y="0"/>
                    <a:pt x="1107" y="0"/>
                  </a:cubicBezTo>
                  <a:cubicBezTo>
                    <a:pt x="0" y="623"/>
                    <a:pt x="0" y="623"/>
                    <a:pt x="0" y="623"/>
                  </a:cubicBezTo>
                </a:path>
              </a:pathLst>
            </a:custGeom>
            <a:solidFill>
              <a:srgbClr val="E0B1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5" name="Freeform 29"/>
            <p:cNvSpPr>
              <a:spLocks noChangeArrowheads="1"/>
            </p:cNvSpPr>
            <p:nvPr/>
          </p:nvSpPr>
          <p:spPr bwMode="auto">
            <a:xfrm>
              <a:off x="947738" y="3798888"/>
              <a:ext cx="458787" cy="309562"/>
            </a:xfrm>
            <a:custGeom>
              <a:avLst/>
              <a:gdLst>
                <a:gd name="T0" fmla="*/ 1273 w 1274"/>
                <a:gd name="T1" fmla="*/ 262 h 858"/>
                <a:gd name="T2" fmla="*/ 153 w 1274"/>
                <a:gd name="T3" fmla="*/ 857 h 858"/>
                <a:gd name="T4" fmla="*/ 0 w 1274"/>
                <a:gd name="T5" fmla="*/ 594 h 858"/>
                <a:gd name="T6" fmla="*/ 1121 w 1274"/>
                <a:gd name="T7" fmla="*/ 0 h 858"/>
                <a:gd name="T8" fmla="*/ 1273 w 1274"/>
                <a:gd name="T9" fmla="*/ 262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4" h="858">
                  <a:moveTo>
                    <a:pt x="1273" y="262"/>
                  </a:moveTo>
                  <a:lnTo>
                    <a:pt x="153" y="857"/>
                  </a:lnTo>
                  <a:lnTo>
                    <a:pt x="0" y="594"/>
                  </a:lnTo>
                  <a:lnTo>
                    <a:pt x="1121" y="0"/>
                  </a:lnTo>
                  <a:lnTo>
                    <a:pt x="1273" y="262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6" name="Freeform 30"/>
            <p:cNvSpPr>
              <a:spLocks noChangeArrowheads="1"/>
            </p:cNvSpPr>
            <p:nvPr/>
          </p:nvSpPr>
          <p:spPr bwMode="auto">
            <a:xfrm>
              <a:off x="947738" y="3798888"/>
              <a:ext cx="458787" cy="309562"/>
            </a:xfrm>
            <a:custGeom>
              <a:avLst/>
              <a:gdLst>
                <a:gd name="T0" fmla="*/ 1273 w 1274"/>
                <a:gd name="T1" fmla="*/ 262 h 858"/>
                <a:gd name="T2" fmla="*/ 153 w 1274"/>
                <a:gd name="T3" fmla="*/ 857 h 858"/>
                <a:gd name="T4" fmla="*/ 0 w 1274"/>
                <a:gd name="T5" fmla="*/ 594 h 858"/>
                <a:gd name="T6" fmla="*/ 1121 w 1274"/>
                <a:gd name="T7" fmla="*/ 0 h 858"/>
                <a:gd name="T8" fmla="*/ 1273 w 1274"/>
                <a:gd name="T9" fmla="*/ 262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4" h="858">
                  <a:moveTo>
                    <a:pt x="1273" y="262"/>
                  </a:moveTo>
                  <a:lnTo>
                    <a:pt x="153" y="857"/>
                  </a:lnTo>
                  <a:lnTo>
                    <a:pt x="0" y="594"/>
                  </a:lnTo>
                  <a:lnTo>
                    <a:pt x="1121" y="0"/>
                  </a:lnTo>
                  <a:lnTo>
                    <a:pt x="1273" y="262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7" name="Freeform 31"/>
            <p:cNvSpPr>
              <a:spLocks noChangeArrowheads="1"/>
            </p:cNvSpPr>
            <p:nvPr/>
          </p:nvSpPr>
          <p:spPr bwMode="auto">
            <a:xfrm>
              <a:off x="908050" y="3998913"/>
              <a:ext cx="134938" cy="125412"/>
            </a:xfrm>
            <a:custGeom>
              <a:avLst/>
              <a:gdLst>
                <a:gd name="T0" fmla="*/ 263 w 374"/>
                <a:gd name="T1" fmla="*/ 304 h 347"/>
                <a:gd name="T2" fmla="*/ 41 w 374"/>
                <a:gd name="T3" fmla="*/ 249 h 347"/>
                <a:gd name="T4" fmla="*/ 110 w 374"/>
                <a:gd name="T5" fmla="*/ 41 h 347"/>
                <a:gd name="T6" fmla="*/ 332 w 374"/>
                <a:gd name="T7" fmla="*/ 96 h 347"/>
                <a:gd name="T8" fmla="*/ 263 w 374"/>
                <a:gd name="T9" fmla="*/ 304 h 347"/>
                <a:gd name="T10" fmla="*/ 263 w 374"/>
                <a:gd name="T11" fmla="*/ 304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4" h="347">
                  <a:moveTo>
                    <a:pt x="263" y="304"/>
                  </a:moveTo>
                  <a:cubicBezTo>
                    <a:pt x="179" y="346"/>
                    <a:pt x="83" y="318"/>
                    <a:pt x="41" y="249"/>
                  </a:cubicBezTo>
                  <a:cubicBezTo>
                    <a:pt x="0" y="180"/>
                    <a:pt x="41" y="83"/>
                    <a:pt x="110" y="41"/>
                  </a:cubicBezTo>
                  <a:cubicBezTo>
                    <a:pt x="193" y="0"/>
                    <a:pt x="290" y="27"/>
                    <a:pt x="332" y="96"/>
                  </a:cubicBezTo>
                  <a:cubicBezTo>
                    <a:pt x="373" y="166"/>
                    <a:pt x="332" y="263"/>
                    <a:pt x="263" y="304"/>
                  </a:cubicBezTo>
                  <a:lnTo>
                    <a:pt x="263" y="304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8" name="Freeform 32"/>
            <p:cNvSpPr>
              <a:spLocks noChangeArrowheads="1"/>
            </p:cNvSpPr>
            <p:nvPr/>
          </p:nvSpPr>
          <p:spPr bwMode="auto">
            <a:xfrm>
              <a:off x="1565275" y="3649663"/>
              <a:ext cx="368300" cy="368300"/>
            </a:xfrm>
            <a:custGeom>
              <a:avLst/>
              <a:gdLst>
                <a:gd name="T0" fmla="*/ 1024 w 1025"/>
                <a:gd name="T1" fmla="*/ 678 h 1025"/>
                <a:gd name="T2" fmla="*/ 359 w 1025"/>
                <a:gd name="T3" fmla="*/ 1024 h 1025"/>
                <a:gd name="T4" fmla="*/ 0 w 1025"/>
                <a:gd name="T5" fmla="*/ 360 h 1025"/>
                <a:gd name="T6" fmla="*/ 664 w 1025"/>
                <a:gd name="T7" fmla="*/ 0 h 1025"/>
                <a:gd name="T8" fmla="*/ 1024 w 1025"/>
                <a:gd name="T9" fmla="*/ 678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5" h="1025">
                  <a:moveTo>
                    <a:pt x="1024" y="678"/>
                  </a:moveTo>
                  <a:lnTo>
                    <a:pt x="359" y="1024"/>
                  </a:lnTo>
                  <a:lnTo>
                    <a:pt x="0" y="360"/>
                  </a:lnTo>
                  <a:lnTo>
                    <a:pt x="664" y="0"/>
                  </a:lnTo>
                  <a:lnTo>
                    <a:pt x="1024" y="678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69" name="Freeform 33"/>
            <p:cNvSpPr>
              <a:spLocks noChangeArrowheads="1"/>
            </p:cNvSpPr>
            <p:nvPr/>
          </p:nvSpPr>
          <p:spPr bwMode="auto">
            <a:xfrm>
              <a:off x="1255713" y="3929063"/>
              <a:ext cx="85725" cy="44450"/>
            </a:xfrm>
            <a:custGeom>
              <a:avLst/>
              <a:gdLst>
                <a:gd name="T0" fmla="*/ 0 w 236"/>
                <a:gd name="T1" fmla="*/ 124 h 125"/>
                <a:gd name="T2" fmla="*/ 41 w 236"/>
                <a:gd name="T3" fmla="*/ 97 h 125"/>
                <a:gd name="T4" fmla="*/ 69 w 236"/>
                <a:gd name="T5" fmla="*/ 83 h 125"/>
                <a:gd name="T6" fmla="*/ 111 w 236"/>
                <a:gd name="T7" fmla="*/ 55 h 125"/>
                <a:gd name="T8" fmla="*/ 152 w 236"/>
                <a:gd name="T9" fmla="*/ 28 h 125"/>
                <a:gd name="T10" fmla="*/ 194 w 236"/>
                <a:gd name="T11" fmla="*/ 14 h 125"/>
                <a:gd name="T12" fmla="*/ 207 w 236"/>
                <a:gd name="T13" fmla="*/ 0 h 125"/>
                <a:gd name="T14" fmla="*/ 222 w 236"/>
                <a:gd name="T15" fmla="*/ 0 h 125"/>
                <a:gd name="T16" fmla="*/ 235 w 236"/>
                <a:gd name="T17" fmla="*/ 0 h 125"/>
                <a:gd name="T18" fmla="*/ 235 w 236"/>
                <a:gd name="T19" fmla="*/ 0 h 125"/>
                <a:gd name="T20" fmla="*/ 235 w 236"/>
                <a:gd name="T21" fmla="*/ 0 h 125"/>
                <a:gd name="T22" fmla="*/ 222 w 236"/>
                <a:gd name="T23" fmla="*/ 14 h 125"/>
                <a:gd name="T24" fmla="*/ 222 w 236"/>
                <a:gd name="T25" fmla="*/ 14 h 125"/>
                <a:gd name="T26" fmla="*/ 207 w 236"/>
                <a:gd name="T27" fmla="*/ 28 h 125"/>
                <a:gd name="T28" fmla="*/ 166 w 236"/>
                <a:gd name="T29" fmla="*/ 42 h 125"/>
                <a:gd name="T30" fmla="*/ 125 w 236"/>
                <a:gd name="T31" fmla="*/ 69 h 125"/>
                <a:gd name="T32" fmla="*/ 83 w 236"/>
                <a:gd name="T33" fmla="*/ 83 h 125"/>
                <a:gd name="T34" fmla="*/ 41 w 236"/>
                <a:gd name="T35" fmla="*/ 111 h 125"/>
                <a:gd name="T36" fmla="*/ 0 w 236"/>
                <a:gd name="T37" fmla="*/ 124 h 125"/>
                <a:gd name="T38" fmla="*/ 0 w 236"/>
                <a:gd name="T39" fmla="*/ 12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6" h="125">
                  <a:moveTo>
                    <a:pt x="0" y="124"/>
                  </a:moveTo>
                  <a:cubicBezTo>
                    <a:pt x="0" y="124"/>
                    <a:pt x="14" y="111"/>
                    <a:pt x="41" y="97"/>
                  </a:cubicBezTo>
                  <a:cubicBezTo>
                    <a:pt x="56" y="97"/>
                    <a:pt x="69" y="83"/>
                    <a:pt x="69" y="83"/>
                  </a:cubicBezTo>
                  <a:cubicBezTo>
                    <a:pt x="83" y="69"/>
                    <a:pt x="97" y="55"/>
                    <a:pt x="111" y="55"/>
                  </a:cubicBezTo>
                  <a:cubicBezTo>
                    <a:pt x="125" y="42"/>
                    <a:pt x="138" y="42"/>
                    <a:pt x="152" y="28"/>
                  </a:cubicBezTo>
                  <a:cubicBezTo>
                    <a:pt x="166" y="28"/>
                    <a:pt x="180" y="14"/>
                    <a:pt x="194" y="14"/>
                  </a:cubicBezTo>
                  <a:cubicBezTo>
                    <a:pt x="207" y="14"/>
                    <a:pt x="207" y="14"/>
                    <a:pt x="207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35" y="0"/>
                    <a:pt x="235" y="0"/>
                    <a:pt x="235" y="0"/>
                  </a:cubicBezTo>
                  <a:lnTo>
                    <a:pt x="235" y="0"/>
                  </a:lnTo>
                  <a:lnTo>
                    <a:pt x="235" y="0"/>
                  </a:lnTo>
                  <a:cubicBezTo>
                    <a:pt x="235" y="0"/>
                    <a:pt x="235" y="0"/>
                    <a:pt x="222" y="14"/>
                  </a:cubicBezTo>
                  <a:lnTo>
                    <a:pt x="222" y="14"/>
                  </a:lnTo>
                  <a:cubicBezTo>
                    <a:pt x="207" y="14"/>
                    <a:pt x="207" y="28"/>
                    <a:pt x="207" y="28"/>
                  </a:cubicBezTo>
                  <a:cubicBezTo>
                    <a:pt x="194" y="28"/>
                    <a:pt x="180" y="42"/>
                    <a:pt x="166" y="42"/>
                  </a:cubicBezTo>
                  <a:cubicBezTo>
                    <a:pt x="152" y="55"/>
                    <a:pt x="138" y="55"/>
                    <a:pt x="125" y="69"/>
                  </a:cubicBezTo>
                  <a:cubicBezTo>
                    <a:pt x="111" y="69"/>
                    <a:pt x="97" y="83"/>
                    <a:pt x="83" y="83"/>
                  </a:cubicBezTo>
                  <a:cubicBezTo>
                    <a:pt x="69" y="97"/>
                    <a:pt x="56" y="97"/>
                    <a:pt x="41" y="111"/>
                  </a:cubicBezTo>
                  <a:cubicBezTo>
                    <a:pt x="28" y="111"/>
                    <a:pt x="0" y="124"/>
                    <a:pt x="0" y="124"/>
                  </a:cubicBezTo>
                  <a:lnTo>
                    <a:pt x="0" y="124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0" name="Freeform 34"/>
            <p:cNvSpPr>
              <a:spLocks noChangeArrowheads="1"/>
            </p:cNvSpPr>
            <p:nvPr/>
          </p:nvSpPr>
          <p:spPr bwMode="auto">
            <a:xfrm>
              <a:off x="1630363" y="3640138"/>
              <a:ext cx="309562" cy="349250"/>
            </a:xfrm>
            <a:custGeom>
              <a:avLst/>
              <a:gdLst>
                <a:gd name="T0" fmla="*/ 858 w 859"/>
                <a:gd name="T1" fmla="*/ 719 h 969"/>
                <a:gd name="T2" fmla="*/ 388 w 859"/>
                <a:gd name="T3" fmla="*/ 968 h 969"/>
                <a:gd name="T4" fmla="*/ 0 w 859"/>
                <a:gd name="T5" fmla="*/ 262 h 969"/>
                <a:gd name="T6" fmla="*/ 471 w 859"/>
                <a:gd name="T7" fmla="*/ 0 h 969"/>
                <a:gd name="T8" fmla="*/ 858 w 859"/>
                <a:gd name="T9" fmla="*/ 719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9" h="969">
                  <a:moveTo>
                    <a:pt x="858" y="719"/>
                  </a:moveTo>
                  <a:lnTo>
                    <a:pt x="388" y="968"/>
                  </a:lnTo>
                  <a:lnTo>
                    <a:pt x="0" y="262"/>
                  </a:lnTo>
                  <a:lnTo>
                    <a:pt x="471" y="0"/>
                  </a:lnTo>
                  <a:lnTo>
                    <a:pt x="858" y="719"/>
                  </a:lnTo>
                </a:path>
              </a:pathLst>
            </a:custGeom>
            <a:solidFill>
              <a:srgbClr val="F0EFE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1" name="Freeform 35"/>
            <p:cNvSpPr>
              <a:spLocks noChangeArrowheads="1"/>
            </p:cNvSpPr>
            <p:nvPr/>
          </p:nvSpPr>
          <p:spPr bwMode="auto">
            <a:xfrm>
              <a:off x="1346200" y="3708400"/>
              <a:ext cx="428625" cy="477838"/>
            </a:xfrm>
            <a:custGeom>
              <a:avLst/>
              <a:gdLst>
                <a:gd name="T0" fmla="*/ 1038 w 1191"/>
                <a:gd name="T1" fmla="*/ 651 h 1329"/>
                <a:gd name="T2" fmla="*/ 968 w 1191"/>
                <a:gd name="T3" fmla="*/ 1121 h 1329"/>
                <a:gd name="T4" fmla="*/ 927 w 1191"/>
                <a:gd name="T5" fmla="*/ 1135 h 1329"/>
                <a:gd name="T6" fmla="*/ 567 w 1191"/>
                <a:gd name="T7" fmla="*/ 1328 h 1329"/>
                <a:gd name="T8" fmla="*/ 0 w 1191"/>
                <a:gd name="T9" fmla="*/ 250 h 1329"/>
                <a:gd name="T10" fmla="*/ 526 w 1191"/>
                <a:gd name="T11" fmla="*/ 0 h 1329"/>
                <a:gd name="T12" fmla="*/ 803 w 1191"/>
                <a:gd name="T13" fmla="*/ 222 h 1329"/>
                <a:gd name="T14" fmla="*/ 803 w 1191"/>
                <a:gd name="T15" fmla="*/ 222 h 1329"/>
                <a:gd name="T16" fmla="*/ 844 w 1191"/>
                <a:gd name="T17" fmla="*/ 291 h 1329"/>
                <a:gd name="T18" fmla="*/ 1038 w 1191"/>
                <a:gd name="T19" fmla="*/ 651 h 1329"/>
                <a:gd name="T20" fmla="*/ 1038 w 1191"/>
                <a:gd name="T21" fmla="*/ 651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1" h="1329">
                  <a:moveTo>
                    <a:pt x="1038" y="651"/>
                  </a:moveTo>
                  <a:cubicBezTo>
                    <a:pt x="1038" y="651"/>
                    <a:pt x="1190" y="927"/>
                    <a:pt x="968" y="1121"/>
                  </a:cubicBezTo>
                  <a:cubicBezTo>
                    <a:pt x="968" y="1121"/>
                    <a:pt x="968" y="1121"/>
                    <a:pt x="927" y="1135"/>
                  </a:cubicBezTo>
                  <a:cubicBezTo>
                    <a:pt x="927" y="1135"/>
                    <a:pt x="927" y="1135"/>
                    <a:pt x="567" y="1328"/>
                  </a:cubicBezTo>
                  <a:cubicBezTo>
                    <a:pt x="567" y="1328"/>
                    <a:pt x="567" y="1328"/>
                    <a:pt x="0" y="250"/>
                  </a:cubicBezTo>
                  <a:cubicBezTo>
                    <a:pt x="0" y="250"/>
                    <a:pt x="0" y="250"/>
                    <a:pt x="526" y="0"/>
                  </a:cubicBezTo>
                  <a:cubicBezTo>
                    <a:pt x="581" y="0"/>
                    <a:pt x="706" y="42"/>
                    <a:pt x="803" y="222"/>
                  </a:cubicBezTo>
                  <a:lnTo>
                    <a:pt x="803" y="222"/>
                  </a:lnTo>
                  <a:cubicBezTo>
                    <a:pt x="816" y="235"/>
                    <a:pt x="830" y="263"/>
                    <a:pt x="844" y="291"/>
                  </a:cubicBezTo>
                  <a:cubicBezTo>
                    <a:pt x="844" y="291"/>
                    <a:pt x="844" y="291"/>
                    <a:pt x="1038" y="651"/>
                  </a:cubicBezTo>
                  <a:lnTo>
                    <a:pt x="1038" y="651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2" name="Freeform 36"/>
            <p:cNvSpPr>
              <a:spLocks noChangeArrowheads="1"/>
            </p:cNvSpPr>
            <p:nvPr/>
          </p:nvSpPr>
          <p:spPr bwMode="auto">
            <a:xfrm>
              <a:off x="1192213" y="4067175"/>
              <a:ext cx="414337" cy="284163"/>
            </a:xfrm>
            <a:custGeom>
              <a:avLst/>
              <a:gdLst>
                <a:gd name="T0" fmla="*/ 1010 w 1149"/>
                <a:gd name="T1" fmla="*/ 0 h 790"/>
                <a:gd name="T2" fmla="*/ 1148 w 1149"/>
                <a:gd name="T3" fmla="*/ 250 h 790"/>
                <a:gd name="T4" fmla="*/ 139 w 1149"/>
                <a:gd name="T5" fmla="*/ 789 h 790"/>
                <a:gd name="T6" fmla="*/ 0 w 1149"/>
                <a:gd name="T7" fmla="*/ 540 h 790"/>
                <a:gd name="T8" fmla="*/ 1010 w 1149"/>
                <a:gd name="T9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9" h="790">
                  <a:moveTo>
                    <a:pt x="1010" y="0"/>
                  </a:moveTo>
                  <a:lnTo>
                    <a:pt x="1148" y="250"/>
                  </a:lnTo>
                  <a:lnTo>
                    <a:pt x="139" y="789"/>
                  </a:lnTo>
                  <a:lnTo>
                    <a:pt x="0" y="540"/>
                  </a:lnTo>
                  <a:lnTo>
                    <a:pt x="1010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3" name="Freeform 37"/>
            <p:cNvSpPr>
              <a:spLocks noChangeArrowheads="1"/>
            </p:cNvSpPr>
            <p:nvPr/>
          </p:nvSpPr>
          <p:spPr bwMode="auto">
            <a:xfrm>
              <a:off x="1192213" y="4067175"/>
              <a:ext cx="414337" cy="284163"/>
            </a:xfrm>
            <a:custGeom>
              <a:avLst/>
              <a:gdLst>
                <a:gd name="T0" fmla="*/ 1010 w 1149"/>
                <a:gd name="T1" fmla="*/ 0 h 790"/>
                <a:gd name="T2" fmla="*/ 1148 w 1149"/>
                <a:gd name="T3" fmla="*/ 250 h 790"/>
                <a:gd name="T4" fmla="*/ 139 w 1149"/>
                <a:gd name="T5" fmla="*/ 789 h 790"/>
                <a:gd name="T6" fmla="*/ 0 w 1149"/>
                <a:gd name="T7" fmla="*/ 540 h 790"/>
                <a:gd name="T8" fmla="*/ 1010 w 1149"/>
                <a:gd name="T9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9" h="790">
                  <a:moveTo>
                    <a:pt x="1010" y="0"/>
                  </a:moveTo>
                  <a:lnTo>
                    <a:pt x="1148" y="250"/>
                  </a:lnTo>
                  <a:lnTo>
                    <a:pt x="139" y="789"/>
                  </a:lnTo>
                  <a:lnTo>
                    <a:pt x="0" y="540"/>
                  </a:lnTo>
                  <a:lnTo>
                    <a:pt x="1010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4" name="Freeform 38"/>
            <p:cNvSpPr>
              <a:spLocks noChangeArrowheads="1"/>
            </p:cNvSpPr>
            <p:nvPr/>
          </p:nvSpPr>
          <p:spPr bwMode="auto">
            <a:xfrm>
              <a:off x="1052513" y="3968750"/>
              <a:ext cx="503237" cy="338138"/>
            </a:xfrm>
            <a:custGeom>
              <a:avLst/>
              <a:gdLst>
                <a:gd name="T0" fmla="*/ 1259 w 1398"/>
                <a:gd name="T1" fmla="*/ 0 h 941"/>
                <a:gd name="T2" fmla="*/ 1397 w 1398"/>
                <a:gd name="T3" fmla="*/ 276 h 941"/>
                <a:gd name="T4" fmla="*/ 152 w 1398"/>
                <a:gd name="T5" fmla="*/ 940 h 941"/>
                <a:gd name="T6" fmla="*/ 0 w 1398"/>
                <a:gd name="T7" fmla="*/ 664 h 941"/>
                <a:gd name="T8" fmla="*/ 1259 w 1398"/>
                <a:gd name="T9" fmla="*/ 0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8" h="941">
                  <a:moveTo>
                    <a:pt x="1259" y="0"/>
                  </a:moveTo>
                  <a:lnTo>
                    <a:pt x="1397" y="276"/>
                  </a:lnTo>
                  <a:lnTo>
                    <a:pt x="152" y="940"/>
                  </a:lnTo>
                  <a:lnTo>
                    <a:pt x="0" y="664"/>
                  </a:lnTo>
                  <a:lnTo>
                    <a:pt x="1259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5" name="Freeform 39"/>
            <p:cNvSpPr>
              <a:spLocks noChangeArrowheads="1"/>
            </p:cNvSpPr>
            <p:nvPr/>
          </p:nvSpPr>
          <p:spPr bwMode="auto">
            <a:xfrm>
              <a:off x="1052513" y="3968750"/>
              <a:ext cx="503237" cy="338138"/>
            </a:xfrm>
            <a:custGeom>
              <a:avLst/>
              <a:gdLst>
                <a:gd name="T0" fmla="*/ 1259 w 1398"/>
                <a:gd name="T1" fmla="*/ 0 h 941"/>
                <a:gd name="T2" fmla="*/ 1397 w 1398"/>
                <a:gd name="T3" fmla="*/ 276 h 941"/>
                <a:gd name="T4" fmla="*/ 152 w 1398"/>
                <a:gd name="T5" fmla="*/ 940 h 941"/>
                <a:gd name="T6" fmla="*/ 0 w 1398"/>
                <a:gd name="T7" fmla="*/ 664 h 941"/>
                <a:gd name="T8" fmla="*/ 1259 w 1398"/>
                <a:gd name="T9" fmla="*/ 0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8" h="941">
                  <a:moveTo>
                    <a:pt x="1259" y="0"/>
                  </a:moveTo>
                  <a:lnTo>
                    <a:pt x="1397" y="276"/>
                  </a:lnTo>
                  <a:lnTo>
                    <a:pt x="152" y="940"/>
                  </a:lnTo>
                  <a:lnTo>
                    <a:pt x="0" y="664"/>
                  </a:lnTo>
                  <a:lnTo>
                    <a:pt x="1259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6" name="Freeform 40"/>
            <p:cNvSpPr>
              <a:spLocks noChangeArrowheads="1"/>
            </p:cNvSpPr>
            <p:nvPr/>
          </p:nvSpPr>
          <p:spPr bwMode="auto">
            <a:xfrm>
              <a:off x="933450" y="3868738"/>
              <a:ext cx="573088" cy="374650"/>
            </a:xfrm>
            <a:custGeom>
              <a:avLst/>
              <a:gdLst>
                <a:gd name="T0" fmla="*/ 1438 w 1592"/>
                <a:gd name="T1" fmla="*/ 0 h 1039"/>
                <a:gd name="T2" fmla="*/ 1591 w 1592"/>
                <a:gd name="T3" fmla="*/ 277 h 1039"/>
                <a:gd name="T4" fmla="*/ 138 w 1592"/>
                <a:gd name="T5" fmla="*/ 1038 h 1039"/>
                <a:gd name="T6" fmla="*/ 0 w 1592"/>
                <a:gd name="T7" fmla="*/ 775 h 1039"/>
                <a:gd name="T8" fmla="*/ 1438 w 1592"/>
                <a:gd name="T9" fmla="*/ 0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2" h="1039">
                  <a:moveTo>
                    <a:pt x="1438" y="0"/>
                  </a:moveTo>
                  <a:lnTo>
                    <a:pt x="1591" y="277"/>
                  </a:lnTo>
                  <a:lnTo>
                    <a:pt x="138" y="1038"/>
                  </a:lnTo>
                  <a:lnTo>
                    <a:pt x="0" y="775"/>
                  </a:lnTo>
                  <a:lnTo>
                    <a:pt x="1438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7" name="Freeform 41"/>
            <p:cNvSpPr>
              <a:spLocks noChangeArrowheads="1"/>
            </p:cNvSpPr>
            <p:nvPr/>
          </p:nvSpPr>
          <p:spPr bwMode="auto">
            <a:xfrm>
              <a:off x="933450" y="3868738"/>
              <a:ext cx="573088" cy="374650"/>
            </a:xfrm>
            <a:custGeom>
              <a:avLst/>
              <a:gdLst>
                <a:gd name="T0" fmla="*/ 1438 w 1592"/>
                <a:gd name="T1" fmla="*/ 0 h 1039"/>
                <a:gd name="T2" fmla="*/ 1591 w 1592"/>
                <a:gd name="T3" fmla="*/ 277 h 1039"/>
                <a:gd name="T4" fmla="*/ 138 w 1592"/>
                <a:gd name="T5" fmla="*/ 1038 h 1039"/>
                <a:gd name="T6" fmla="*/ 0 w 1592"/>
                <a:gd name="T7" fmla="*/ 775 h 1039"/>
                <a:gd name="T8" fmla="*/ 1438 w 1592"/>
                <a:gd name="T9" fmla="*/ 0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2" h="1039">
                  <a:moveTo>
                    <a:pt x="1438" y="0"/>
                  </a:moveTo>
                  <a:lnTo>
                    <a:pt x="1591" y="277"/>
                  </a:lnTo>
                  <a:lnTo>
                    <a:pt x="138" y="1038"/>
                  </a:lnTo>
                  <a:lnTo>
                    <a:pt x="0" y="775"/>
                  </a:lnTo>
                  <a:lnTo>
                    <a:pt x="1438" y="0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8" name="Freeform 42"/>
            <p:cNvSpPr>
              <a:spLocks noChangeArrowheads="1"/>
            </p:cNvSpPr>
            <p:nvPr/>
          </p:nvSpPr>
          <p:spPr bwMode="auto">
            <a:xfrm>
              <a:off x="1157288" y="4246563"/>
              <a:ext cx="120650" cy="120650"/>
            </a:xfrm>
            <a:custGeom>
              <a:avLst/>
              <a:gdLst>
                <a:gd name="T0" fmla="*/ 96 w 333"/>
                <a:gd name="T1" fmla="*/ 42 h 333"/>
                <a:gd name="T2" fmla="*/ 96 w 333"/>
                <a:gd name="T3" fmla="*/ 42 h 333"/>
                <a:gd name="T4" fmla="*/ 290 w 333"/>
                <a:gd name="T5" fmla="*/ 97 h 333"/>
                <a:gd name="T6" fmla="*/ 235 w 333"/>
                <a:gd name="T7" fmla="*/ 291 h 333"/>
                <a:gd name="T8" fmla="*/ 41 w 333"/>
                <a:gd name="T9" fmla="*/ 236 h 333"/>
                <a:gd name="T10" fmla="*/ 96 w 333"/>
                <a:gd name="T11" fmla="*/ 42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3" h="333">
                  <a:moveTo>
                    <a:pt x="96" y="42"/>
                  </a:moveTo>
                  <a:lnTo>
                    <a:pt x="96" y="42"/>
                  </a:lnTo>
                  <a:cubicBezTo>
                    <a:pt x="166" y="0"/>
                    <a:pt x="262" y="28"/>
                    <a:pt x="290" y="97"/>
                  </a:cubicBezTo>
                  <a:cubicBezTo>
                    <a:pt x="332" y="166"/>
                    <a:pt x="304" y="249"/>
                    <a:pt x="235" y="291"/>
                  </a:cubicBezTo>
                  <a:cubicBezTo>
                    <a:pt x="166" y="332"/>
                    <a:pt x="82" y="305"/>
                    <a:pt x="41" y="236"/>
                  </a:cubicBezTo>
                  <a:cubicBezTo>
                    <a:pt x="0" y="166"/>
                    <a:pt x="27" y="70"/>
                    <a:pt x="96" y="42"/>
                  </a:cubicBez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79" name="Freeform 43"/>
            <p:cNvSpPr>
              <a:spLocks noChangeArrowheads="1"/>
            </p:cNvSpPr>
            <p:nvPr/>
          </p:nvSpPr>
          <p:spPr bwMode="auto">
            <a:xfrm>
              <a:off x="1017588" y="4192588"/>
              <a:ext cx="130175" cy="130175"/>
            </a:xfrm>
            <a:custGeom>
              <a:avLst/>
              <a:gdLst>
                <a:gd name="T0" fmla="*/ 97 w 361"/>
                <a:gd name="T1" fmla="*/ 42 h 361"/>
                <a:gd name="T2" fmla="*/ 97 w 361"/>
                <a:gd name="T3" fmla="*/ 42 h 361"/>
                <a:gd name="T4" fmla="*/ 318 w 361"/>
                <a:gd name="T5" fmla="*/ 111 h 361"/>
                <a:gd name="T6" fmla="*/ 249 w 361"/>
                <a:gd name="T7" fmla="*/ 318 h 361"/>
                <a:gd name="T8" fmla="*/ 41 w 361"/>
                <a:gd name="T9" fmla="*/ 249 h 361"/>
                <a:gd name="T10" fmla="*/ 97 w 361"/>
                <a:gd name="T11" fmla="*/ 42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1" h="361">
                  <a:moveTo>
                    <a:pt x="97" y="42"/>
                  </a:moveTo>
                  <a:lnTo>
                    <a:pt x="97" y="42"/>
                  </a:lnTo>
                  <a:cubicBezTo>
                    <a:pt x="180" y="0"/>
                    <a:pt x="277" y="28"/>
                    <a:pt x="318" y="111"/>
                  </a:cubicBezTo>
                  <a:cubicBezTo>
                    <a:pt x="360" y="180"/>
                    <a:pt x="318" y="277"/>
                    <a:pt x="249" y="318"/>
                  </a:cubicBezTo>
                  <a:cubicBezTo>
                    <a:pt x="166" y="360"/>
                    <a:pt x="83" y="332"/>
                    <a:pt x="41" y="249"/>
                  </a:cubicBezTo>
                  <a:cubicBezTo>
                    <a:pt x="0" y="180"/>
                    <a:pt x="28" y="83"/>
                    <a:pt x="97" y="42"/>
                  </a:cubicBez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0" name="Freeform 44"/>
            <p:cNvSpPr>
              <a:spLocks noChangeArrowheads="1"/>
            </p:cNvSpPr>
            <p:nvPr/>
          </p:nvSpPr>
          <p:spPr bwMode="auto">
            <a:xfrm>
              <a:off x="887413" y="4132263"/>
              <a:ext cx="125412" cy="130175"/>
            </a:xfrm>
            <a:custGeom>
              <a:avLst/>
              <a:gdLst>
                <a:gd name="T0" fmla="*/ 97 w 347"/>
                <a:gd name="T1" fmla="*/ 42 h 361"/>
                <a:gd name="T2" fmla="*/ 97 w 347"/>
                <a:gd name="T3" fmla="*/ 42 h 361"/>
                <a:gd name="T4" fmla="*/ 305 w 347"/>
                <a:gd name="T5" fmla="*/ 111 h 361"/>
                <a:gd name="T6" fmla="*/ 249 w 347"/>
                <a:gd name="T7" fmla="*/ 318 h 361"/>
                <a:gd name="T8" fmla="*/ 28 w 347"/>
                <a:gd name="T9" fmla="*/ 263 h 361"/>
                <a:gd name="T10" fmla="*/ 97 w 347"/>
                <a:gd name="T11" fmla="*/ 42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7" h="361">
                  <a:moveTo>
                    <a:pt x="97" y="42"/>
                  </a:moveTo>
                  <a:lnTo>
                    <a:pt x="97" y="42"/>
                  </a:lnTo>
                  <a:cubicBezTo>
                    <a:pt x="180" y="0"/>
                    <a:pt x="277" y="28"/>
                    <a:pt x="305" y="111"/>
                  </a:cubicBezTo>
                  <a:cubicBezTo>
                    <a:pt x="346" y="194"/>
                    <a:pt x="319" y="277"/>
                    <a:pt x="249" y="318"/>
                  </a:cubicBezTo>
                  <a:cubicBezTo>
                    <a:pt x="166" y="360"/>
                    <a:pt x="69" y="332"/>
                    <a:pt x="28" y="263"/>
                  </a:cubicBezTo>
                  <a:cubicBezTo>
                    <a:pt x="0" y="180"/>
                    <a:pt x="28" y="83"/>
                    <a:pt x="97" y="42"/>
                  </a:cubicBez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1" name="Freeform 45"/>
            <p:cNvSpPr>
              <a:spLocks noChangeArrowheads="1"/>
            </p:cNvSpPr>
            <p:nvPr/>
          </p:nvSpPr>
          <p:spPr bwMode="auto">
            <a:xfrm>
              <a:off x="922338" y="4008438"/>
              <a:ext cx="104775" cy="100012"/>
            </a:xfrm>
            <a:custGeom>
              <a:avLst/>
              <a:gdLst>
                <a:gd name="T0" fmla="*/ 152 w 292"/>
                <a:gd name="T1" fmla="*/ 0 h 278"/>
                <a:gd name="T2" fmla="*/ 208 w 292"/>
                <a:gd name="T3" fmla="*/ 69 h 278"/>
                <a:gd name="T4" fmla="*/ 222 w 292"/>
                <a:gd name="T5" fmla="*/ 97 h 278"/>
                <a:gd name="T6" fmla="*/ 291 w 292"/>
                <a:gd name="T7" fmla="*/ 194 h 278"/>
                <a:gd name="T8" fmla="*/ 194 w 292"/>
                <a:gd name="T9" fmla="*/ 263 h 278"/>
                <a:gd name="T10" fmla="*/ 180 w 292"/>
                <a:gd name="T11" fmla="*/ 263 h 278"/>
                <a:gd name="T12" fmla="*/ 138 w 292"/>
                <a:gd name="T13" fmla="*/ 277 h 278"/>
                <a:gd name="T14" fmla="*/ 28 w 292"/>
                <a:gd name="T15" fmla="*/ 208 h 278"/>
                <a:gd name="T16" fmla="*/ 56 w 292"/>
                <a:gd name="T17" fmla="*/ 56 h 278"/>
                <a:gd name="T18" fmla="*/ 56 w 292"/>
                <a:gd name="T19" fmla="*/ 56 h 278"/>
                <a:gd name="T20" fmla="*/ 56 w 292"/>
                <a:gd name="T21" fmla="*/ 56 h 278"/>
                <a:gd name="T22" fmla="*/ 69 w 292"/>
                <a:gd name="T23" fmla="*/ 42 h 278"/>
                <a:gd name="T24" fmla="*/ 83 w 292"/>
                <a:gd name="T25" fmla="*/ 42 h 278"/>
                <a:gd name="T26" fmla="*/ 152 w 292"/>
                <a:gd name="T27" fmla="*/ 0 h 278"/>
                <a:gd name="T28" fmla="*/ 152 w 292"/>
                <a:gd name="T29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2" h="278">
                  <a:moveTo>
                    <a:pt x="152" y="0"/>
                  </a:moveTo>
                  <a:cubicBezTo>
                    <a:pt x="152" y="0"/>
                    <a:pt x="180" y="42"/>
                    <a:pt x="208" y="69"/>
                  </a:cubicBezTo>
                  <a:cubicBezTo>
                    <a:pt x="222" y="84"/>
                    <a:pt x="222" y="97"/>
                    <a:pt x="222" y="97"/>
                  </a:cubicBezTo>
                  <a:cubicBezTo>
                    <a:pt x="263" y="139"/>
                    <a:pt x="291" y="180"/>
                    <a:pt x="291" y="194"/>
                  </a:cubicBezTo>
                  <a:cubicBezTo>
                    <a:pt x="291" y="194"/>
                    <a:pt x="291" y="194"/>
                    <a:pt x="194" y="263"/>
                  </a:cubicBezTo>
                  <a:cubicBezTo>
                    <a:pt x="194" y="263"/>
                    <a:pt x="194" y="263"/>
                    <a:pt x="180" y="263"/>
                  </a:cubicBezTo>
                  <a:cubicBezTo>
                    <a:pt x="166" y="277"/>
                    <a:pt x="152" y="277"/>
                    <a:pt x="138" y="277"/>
                  </a:cubicBezTo>
                  <a:cubicBezTo>
                    <a:pt x="97" y="277"/>
                    <a:pt x="42" y="250"/>
                    <a:pt x="28" y="208"/>
                  </a:cubicBezTo>
                  <a:cubicBezTo>
                    <a:pt x="0" y="153"/>
                    <a:pt x="14" y="84"/>
                    <a:pt x="56" y="56"/>
                  </a:cubicBezTo>
                  <a:lnTo>
                    <a:pt x="56" y="56"/>
                  </a:lnTo>
                  <a:lnTo>
                    <a:pt x="56" y="56"/>
                  </a:lnTo>
                  <a:cubicBezTo>
                    <a:pt x="69" y="56"/>
                    <a:pt x="69" y="56"/>
                    <a:pt x="69" y="42"/>
                  </a:cubicBezTo>
                  <a:lnTo>
                    <a:pt x="83" y="42"/>
                  </a:lnTo>
                  <a:cubicBezTo>
                    <a:pt x="83" y="42"/>
                    <a:pt x="83" y="42"/>
                    <a:pt x="152" y="0"/>
                  </a:cubicBezTo>
                  <a:lnTo>
                    <a:pt x="152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2" name="Freeform 46"/>
            <p:cNvSpPr>
              <a:spLocks noChangeArrowheads="1"/>
            </p:cNvSpPr>
            <p:nvPr/>
          </p:nvSpPr>
          <p:spPr bwMode="auto">
            <a:xfrm>
              <a:off x="1003300" y="4206875"/>
              <a:ext cx="4763" cy="4763"/>
            </a:xfrm>
            <a:custGeom>
              <a:avLst/>
              <a:gdLst>
                <a:gd name="T0" fmla="*/ 13 w 14"/>
                <a:gd name="T1" fmla="*/ 0 h 15"/>
                <a:gd name="T2" fmla="*/ 13 w 14"/>
                <a:gd name="T3" fmla="*/ 14 h 15"/>
                <a:gd name="T4" fmla="*/ 0 w 14"/>
                <a:gd name="T5" fmla="*/ 14 h 15"/>
                <a:gd name="T6" fmla="*/ 13 w 14"/>
                <a:gd name="T7" fmla="*/ 0 h 15"/>
                <a:gd name="T8" fmla="*/ 13 w 14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3" y="0"/>
                  </a:move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0" y="14"/>
                  </a:cubicBezTo>
                  <a:cubicBezTo>
                    <a:pt x="0" y="14"/>
                    <a:pt x="13" y="14"/>
                    <a:pt x="13" y="0"/>
                  </a:cubicBezTo>
                  <a:lnTo>
                    <a:pt x="13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3" name="Freeform 47"/>
            <p:cNvSpPr>
              <a:spLocks noChangeArrowheads="1"/>
            </p:cNvSpPr>
            <p:nvPr/>
          </p:nvSpPr>
          <p:spPr bwMode="auto">
            <a:xfrm>
              <a:off x="903288" y="4141788"/>
              <a:ext cx="104775" cy="100012"/>
            </a:xfrm>
            <a:custGeom>
              <a:avLst/>
              <a:gdLst>
                <a:gd name="T0" fmla="*/ 152 w 291"/>
                <a:gd name="T1" fmla="*/ 0 h 278"/>
                <a:gd name="T2" fmla="*/ 207 w 291"/>
                <a:gd name="T3" fmla="*/ 69 h 278"/>
                <a:gd name="T4" fmla="*/ 221 w 291"/>
                <a:gd name="T5" fmla="*/ 97 h 278"/>
                <a:gd name="T6" fmla="*/ 290 w 291"/>
                <a:gd name="T7" fmla="*/ 180 h 278"/>
                <a:gd name="T8" fmla="*/ 277 w 291"/>
                <a:gd name="T9" fmla="*/ 194 h 278"/>
                <a:gd name="T10" fmla="*/ 193 w 291"/>
                <a:gd name="T11" fmla="*/ 249 h 278"/>
                <a:gd name="T12" fmla="*/ 180 w 291"/>
                <a:gd name="T13" fmla="*/ 263 h 278"/>
                <a:gd name="T14" fmla="*/ 138 w 291"/>
                <a:gd name="T15" fmla="*/ 277 h 278"/>
                <a:gd name="T16" fmla="*/ 27 w 291"/>
                <a:gd name="T17" fmla="*/ 208 h 278"/>
                <a:gd name="T18" fmla="*/ 69 w 291"/>
                <a:gd name="T19" fmla="*/ 55 h 278"/>
                <a:gd name="T20" fmla="*/ 69 w 291"/>
                <a:gd name="T21" fmla="*/ 55 h 278"/>
                <a:gd name="T22" fmla="*/ 69 w 291"/>
                <a:gd name="T23" fmla="*/ 55 h 278"/>
                <a:gd name="T24" fmla="*/ 69 w 291"/>
                <a:gd name="T25" fmla="*/ 55 h 278"/>
                <a:gd name="T26" fmla="*/ 83 w 291"/>
                <a:gd name="T27" fmla="*/ 42 h 278"/>
                <a:gd name="T28" fmla="*/ 152 w 291"/>
                <a:gd name="T29" fmla="*/ 0 h 278"/>
                <a:gd name="T30" fmla="*/ 152 w 291"/>
                <a:gd name="T31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1" h="278">
                  <a:moveTo>
                    <a:pt x="152" y="0"/>
                  </a:moveTo>
                  <a:cubicBezTo>
                    <a:pt x="152" y="0"/>
                    <a:pt x="180" y="42"/>
                    <a:pt x="207" y="69"/>
                  </a:cubicBezTo>
                  <a:cubicBezTo>
                    <a:pt x="221" y="83"/>
                    <a:pt x="221" y="97"/>
                    <a:pt x="221" y="97"/>
                  </a:cubicBezTo>
                  <a:cubicBezTo>
                    <a:pt x="249" y="138"/>
                    <a:pt x="277" y="166"/>
                    <a:pt x="290" y="180"/>
                  </a:cubicBezTo>
                  <a:cubicBezTo>
                    <a:pt x="290" y="194"/>
                    <a:pt x="277" y="194"/>
                    <a:pt x="277" y="194"/>
                  </a:cubicBezTo>
                  <a:cubicBezTo>
                    <a:pt x="277" y="194"/>
                    <a:pt x="277" y="194"/>
                    <a:pt x="193" y="249"/>
                  </a:cubicBezTo>
                  <a:cubicBezTo>
                    <a:pt x="193" y="249"/>
                    <a:pt x="193" y="263"/>
                    <a:pt x="180" y="263"/>
                  </a:cubicBezTo>
                  <a:cubicBezTo>
                    <a:pt x="166" y="263"/>
                    <a:pt x="152" y="277"/>
                    <a:pt x="138" y="277"/>
                  </a:cubicBezTo>
                  <a:cubicBezTo>
                    <a:pt x="97" y="277"/>
                    <a:pt x="55" y="249"/>
                    <a:pt x="27" y="208"/>
                  </a:cubicBezTo>
                  <a:cubicBezTo>
                    <a:pt x="0" y="152"/>
                    <a:pt x="14" y="83"/>
                    <a:pt x="69" y="55"/>
                  </a:cubicBezTo>
                  <a:lnTo>
                    <a:pt x="69" y="55"/>
                  </a:lnTo>
                  <a:lnTo>
                    <a:pt x="69" y="55"/>
                  </a:lnTo>
                  <a:lnTo>
                    <a:pt x="69" y="55"/>
                  </a:lnTo>
                  <a:cubicBezTo>
                    <a:pt x="83" y="42"/>
                    <a:pt x="83" y="42"/>
                    <a:pt x="83" y="42"/>
                  </a:cubicBezTo>
                  <a:cubicBezTo>
                    <a:pt x="83" y="42"/>
                    <a:pt x="83" y="42"/>
                    <a:pt x="152" y="0"/>
                  </a:cubicBezTo>
                  <a:lnTo>
                    <a:pt x="152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4" name="Freeform 48"/>
            <p:cNvSpPr>
              <a:spLocks noChangeArrowheads="1"/>
            </p:cNvSpPr>
            <p:nvPr/>
          </p:nvSpPr>
          <p:spPr bwMode="auto">
            <a:xfrm>
              <a:off x="1087438" y="4197350"/>
              <a:ext cx="50800" cy="69850"/>
            </a:xfrm>
            <a:custGeom>
              <a:avLst/>
              <a:gdLst>
                <a:gd name="T0" fmla="*/ 138 w 139"/>
                <a:gd name="T1" fmla="*/ 180 h 195"/>
                <a:gd name="T2" fmla="*/ 138 w 139"/>
                <a:gd name="T3" fmla="*/ 194 h 195"/>
                <a:gd name="T4" fmla="*/ 137 w 139"/>
                <a:gd name="T5" fmla="*/ 194 h 195"/>
                <a:gd name="T6" fmla="*/ 138 w 139"/>
                <a:gd name="T7" fmla="*/ 180 h 195"/>
                <a:gd name="T8" fmla="*/ 13 w 139"/>
                <a:gd name="T9" fmla="*/ 14 h 195"/>
                <a:gd name="T10" fmla="*/ 0 w 139"/>
                <a:gd name="T11" fmla="*/ 14 h 195"/>
                <a:gd name="T12" fmla="*/ 13 w 139"/>
                <a:gd name="T13" fmla="*/ 0 h 195"/>
                <a:gd name="T14" fmla="*/ 13 w 139"/>
                <a:gd name="T15" fmla="*/ 1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9" h="195">
                  <a:moveTo>
                    <a:pt x="138" y="180"/>
                  </a:moveTo>
                  <a:lnTo>
                    <a:pt x="138" y="194"/>
                  </a:lnTo>
                  <a:lnTo>
                    <a:pt x="137" y="194"/>
                  </a:lnTo>
                  <a:cubicBezTo>
                    <a:pt x="138" y="190"/>
                    <a:pt x="138" y="185"/>
                    <a:pt x="138" y="180"/>
                  </a:cubicBezTo>
                  <a:close/>
                  <a:moveTo>
                    <a:pt x="13" y="14"/>
                  </a:moveTo>
                  <a:lnTo>
                    <a:pt x="0" y="14"/>
                  </a:lnTo>
                  <a:lnTo>
                    <a:pt x="13" y="0"/>
                  </a:lnTo>
                  <a:lnTo>
                    <a:pt x="13" y="14"/>
                  </a:lnTo>
                  <a:close/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5" name="Freeform 49"/>
            <p:cNvSpPr>
              <a:spLocks noChangeArrowheads="1"/>
            </p:cNvSpPr>
            <p:nvPr/>
          </p:nvSpPr>
          <p:spPr bwMode="auto">
            <a:xfrm>
              <a:off x="1031875" y="4202113"/>
              <a:ext cx="104775" cy="95250"/>
            </a:xfrm>
            <a:custGeom>
              <a:avLst/>
              <a:gdLst>
                <a:gd name="T0" fmla="*/ 153 w 292"/>
                <a:gd name="T1" fmla="*/ 0 h 264"/>
                <a:gd name="T2" fmla="*/ 166 w 292"/>
                <a:gd name="T3" fmla="*/ 0 h 264"/>
                <a:gd name="T4" fmla="*/ 208 w 292"/>
                <a:gd name="T5" fmla="*/ 69 h 264"/>
                <a:gd name="T6" fmla="*/ 236 w 292"/>
                <a:gd name="T7" fmla="*/ 97 h 264"/>
                <a:gd name="T8" fmla="*/ 291 w 292"/>
                <a:gd name="T9" fmla="*/ 166 h 264"/>
                <a:gd name="T10" fmla="*/ 277 w 292"/>
                <a:gd name="T11" fmla="*/ 194 h 264"/>
                <a:gd name="T12" fmla="*/ 208 w 292"/>
                <a:gd name="T13" fmla="*/ 249 h 264"/>
                <a:gd name="T14" fmla="*/ 194 w 292"/>
                <a:gd name="T15" fmla="*/ 249 h 264"/>
                <a:gd name="T16" fmla="*/ 139 w 292"/>
                <a:gd name="T17" fmla="*/ 263 h 264"/>
                <a:gd name="T18" fmla="*/ 28 w 292"/>
                <a:gd name="T19" fmla="*/ 194 h 264"/>
                <a:gd name="T20" fmla="*/ 70 w 292"/>
                <a:gd name="T21" fmla="*/ 42 h 264"/>
                <a:gd name="T22" fmla="*/ 70 w 292"/>
                <a:gd name="T23" fmla="*/ 42 h 264"/>
                <a:gd name="T24" fmla="*/ 70 w 292"/>
                <a:gd name="T25" fmla="*/ 42 h 264"/>
                <a:gd name="T26" fmla="*/ 70 w 292"/>
                <a:gd name="T27" fmla="*/ 42 h 264"/>
                <a:gd name="T28" fmla="*/ 84 w 292"/>
                <a:gd name="T29" fmla="*/ 28 h 264"/>
                <a:gd name="T30" fmla="*/ 153 w 292"/>
                <a:gd name="T31" fmla="*/ 0 h 264"/>
                <a:gd name="T32" fmla="*/ 153 w 292"/>
                <a:gd name="T33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2" h="264">
                  <a:moveTo>
                    <a:pt x="153" y="0"/>
                  </a:moveTo>
                  <a:lnTo>
                    <a:pt x="166" y="0"/>
                  </a:lnTo>
                  <a:cubicBezTo>
                    <a:pt x="166" y="14"/>
                    <a:pt x="194" y="28"/>
                    <a:pt x="208" y="69"/>
                  </a:cubicBezTo>
                  <a:cubicBezTo>
                    <a:pt x="222" y="69"/>
                    <a:pt x="222" y="83"/>
                    <a:pt x="236" y="97"/>
                  </a:cubicBezTo>
                  <a:cubicBezTo>
                    <a:pt x="250" y="124"/>
                    <a:pt x="277" y="152"/>
                    <a:pt x="291" y="166"/>
                  </a:cubicBezTo>
                  <a:cubicBezTo>
                    <a:pt x="291" y="180"/>
                    <a:pt x="291" y="194"/>
                    <a:pt x="277" y="194"/>
                  </a:cubicBezTo>
                  <a:cubicBezTo>
                    <a:pt x="277" y="194"/>
                    <a:pt x="277" y="194"/>
                    <a:pt x="208" y="249"/>
                  </a:cubicBezTo>
                  <a:cubicBezTo>
                    <a:pt x="194" y="249"/>
                    <a:pt x="194" y="249"/>
                    <a:pt x="194" y="249"/>
                  </a:cubicBezTo>
                  <a:cubicBezTo>
                    <a:pt x="166" y="263"/>
                    <a:pt x="153" y="263"/>
                    <a:pt x="139" y="263"/>
                  </a:cubicBezTo>
                  <a:cubicBezTo>
                    <a:pt x="97" y="263"/>
                    <a:pt x="56" y="235"/>
                    <a:pt x="28" y="194"/>
                  </a:cubicBezTo>
                  <a:cubicBezTo>
                    <a:pt x="0" y="138"/>
                    <a:pt x="14" y="83"/>
                    <a:pt x="70" y="42"/>
                  </a:cubicBezTo>
                  <a:lnTo>
                    <a:pt x="70" y="42"/>
                  </a:lnTo>
                  <a:lnTo>
                    <a:pt x="70" y="42"/>
                  </a:lnTo>
                  <a:lnTo>
                    <a:pt x="70" y="42"/>
                  </a:lnTo>
                  <a:cubicBezTo>
                    <a:pt x="84" y="42"/>
                    <a:pt x="84" y="28"/>
                    <a:pt x="84" y="28"/>
                  </a:cubicBezTo>
                  <a:cubicBezTo>
                    <a:pt x="84" y="28"/>
                    <a:pt x="84" y="28"/>
                    <a:pt x="153" y="0"/>
                  </a:cubicBezTo>
                  <a:lnTo>
                    <a:pt x="153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6" name="Freeform 50"/>
            <p:cNvSpPr>
              <a:spLocks noChangeArrowheads="1"/>
            </p:cNvSpPr>
            <p:nvPr/>
          </p:nvSpPr>
          <p:spPr bwMode="auto">
            <a:xfrm>
              <a:off x="1262063" y="4316413"/>
              <a:ext cx="9525" cy="11112"/>
            </a:xfrm>
            <a:custGeom>
              <a:avLst/>
              <a:gdLst>
                <a:gd name="T0" fmla="*/ 14 w 28"/>
                <a:gd name="T1" fmla="*/ 0 h 29"/>
                <a:gd name="T2" fmla="*/ 27 w 28"/>
                <a:gd name="T3" fmla="*/ 14 h 29"/>
                <a:gd name="T4" fmla="*/ 0 w 28"/>
                <a:gd name="T5" fmla="*/ 28 h 29"/>
                <a:gd name="T6" fmla="*/ 14 w 28"/>
                <a:gd name="T7" fmla="*/ 0 h 29"/>
                <a:gd name="T8" fmla="*/ 14 w 28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9">
                  <a:moveTo>
                    <a:pt x="14" y="0"/>
                  </a:moveTo>
                  <a:cubicBezTo>
                    <a:pt x="14" y="14"/>
                    <a:pt x="27" y="14"/>
                    <a:pt x="27" y="14"/>
                  </a:cubicBezTo>
                  <a:cubicBezTo>
                    <a:pt x="27" y="14"/>
                    <a:pt x="27" y="14"/>
                    <a:pt x="0" y="28"/>
                  </a:cubicBezTo>
                  <a:cubicBezTo>
                    <a:pt x="14" y="14"/>
                    <a:pt x="14" y="14"/>
                    <a:pt x="14" y="0"/>
                  </a:cubicBezTo>
                  <a:lnTo>
                    <a:pt x="14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7" name="Freeform 51"/>
            <p:cNvSpPr>
              <a:spLocks noChangeArrowheads="1"/>
            </p:cNvSpPr>
            <p:nvPr/>
          </p:nvSpPr>
          <p:spPr bwMode="auto">
            <a:xfrm>
              <a:off x="1176338" y="4262438"/>
              <a:ext cx="90487" cy="85725"/>
            </a:xfrm>
            <a:custGeom>
              <a:avLst/>
              <a:gdLst>
                <a:gd name="T0" fmla="*/ 139 w 251"/>
                <a:gd name="T1" fmla="*/ 0 h 236"/>
                <a:gd name="T2" fmla="*/ 181 w 251"/>
                <a:gd name="T3" fmla="*/ 69 h 236"/>
                <a:gd name="T4" fmla="*/ 208 w 251"/>
                <a:gd name="T5" fmla="*/ 83 h 236"/>
                <a:gd name="T6" fmla="*/ 250 w 251"/>
                <a:gd name="T7" fmla="*/ 152 h 236"/>
                <a:gd name="T8" fmla="*/ 236 w 251"/>
                <a:gd name="T9" fmla="*/ 180 h 236"/>
                <a:gd name="T10" fmla="*/ 181 w 251"/>
                <a:gd name="T11" fmla="*/ 221 h 236"/>
                <a:gd name="T12" fmla="*/ 167 w 251"/>
                <a:gd name="T13" fmla="*/ 235 h 236"/>
                <a:gd name="T14" fmla="*/ 125 w 251"/>
                <a:gd name="T15" fmla="*/ 235 h 236"/>
                <a:gd name="T16" fmla="*/ 28 w 251"/>
                <a:gd name="T17" fmla="*/ 180 h 236"/>
                <a:gd name="T18" fmla="*/ 56 w 251"/>
                <a:gd name="T19" fmla="*/ 42 h 236"/>
                <a:gd name="T20" fmla="*/ 56 w 251"/>
                <a:gd name="T21" fmla="*/ 42 h 236"/>
                <a:gd name="T22" fmla="*/ 56 w 251"/>
                <a:gd name="T23" fmla="*/ 42 h 236"/>
                <a:gd name="T24" fmla="*/ 70 w 251"/>
                <a:gd name="T25" fmla="*/ 42 h 236"/>
                <a:gd name="T26" fmla="*/ 70 w 251"/>
                <a:gd name="T27" fmla="*/ 42 h 236"/>
                <a:gd name="T28" fmla="*/ 139 w 251"/>
                <a:gd name="T29" fmla="*/ 0 h 236"/>
                <a:gd name="T30" fmla="*/ 139 w 251"/>
                <a:gd name="T31" fmla="*/ 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1" h="236">
                  <a:moveTo>
                    <a:pt x="139" y="0"/>
                  </a:moveTo>
                  <a:cubicBezTo>
                    <a:pt x="139" y="0"/>
                    <a:pt x="167" y="28"/>
                    <a:pt x="181" y="69"/>
                  </a:cubicBezTo>
                  <a:cubicBezTo>
                    <a:pt x="194" y="69"/>
                    <a:pt x="194" y="83"/>
                    <a:pt x="208" y="83"/>
                  </a:cubicBezTo>
                  <a:cubicBezTo>
                    <a:pt x="222" y="111"/>
                    <a:pt x="236" y="138"/>
                    <a:pt x="250" y="152"/>
                  </a:cubicBezTo>
                  <a:cubicBezTo>
                    <a:pt x="250" y="166"/>
                    <a:pt x="250" y="166"/>
                    <a:pt x="236" y="180"/>
                  </a:cubicBezTo>
                  <a:cubicBezTo>
                    <a:pt x="236" y="180"/>
                    <a:pt x="236" y="180"/>
                    <a:pt x="181" y="221"/>
                  </a:cubicBezTo>
                  <a:cubicBezTo>
                    <a:pt x="167" y="221"/>
                    <a:pt x="167" y="221"/>
                    <a:pt x="167" y="235"/>
                  </a:cubicBezTo>
                  <a:cubicBezTo>
                    <a:pt x="153" y="235"/>
                    <a:pt x="139" y="235"/>
                    <a:pt x="125" y="235"/>
                  </a:cubicBezTo>
                  <a:cubicBezTo>
                    <a:pt x="84" y="235"/>
                    <a:pt x="42" y="221"/>
                    <a:pt x="28" y="180"/>
                  </a:cubicBezTo>
                  <a:cubicBezTo>
                    <a:pt x="0" y="138"/>
                    <a:pt x="15" y="69"/>
                    <a:pt x="56" y="42"/>
                  </a:cubicBezTo>
                  <a:lnTo>
                    <a:pt x="56" y="42"/>
                  </a:lnTo>
                  <a:lnTo>
                    <a:pt x="56" y="42"/>
                  </a:lnTo>
                  <a:lnTo>
                    <a:pt x="70" y="42"/>
                  </a:lnTo>
                  <a:lnTo>
                    <a:pt x="70" y="42"/>
                  </a:lnTo>
                  <a:cubicBezTo>
                    <a:pt x="70" y="42"/>
                    <a:pt x="70" y="42"/>
                    <a:pt x="139" y="0"/>
                  </a:cubicBezTo>
                  <a:lnTo>
                    <a:pt x="139" y="0"/>
                  </a:lnTo>
                </a:path>
              </a:pathLst>
            </a:custGeom>
            <a:solidFill>
              <a:srgbClr val="EEC4A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8" name="Freeform 52"/>
            <p:cNvSpPr>
              <a:spLocks noChangeArrowheads="1"/>
            </p:cNvSpPr>
            <p:nvPr/>
          </p:nvSpPr>
          <p:spPr bwMode="auto">
            <a:xfrm>
              <a:off x="1166813" y="3689350"/>
              <a:ext cx="368300" cy="134938"/>
            </a:xfrm>
            <a:custGeom>
              <a:avLst/>
              <a:gdLst>
                <a:gd name="T0" fmla="*/ 927 w 1025"/>
                <a:gd name="T1" fmla="*/ 111 h 375"/>
                <a:gd name="T2" fmla="*/ 996 w 1025"/>
                <a:gd name="T3" fmla="*/ 263 h 375"/>
                <a:gd name="T4" fmla="*/ 816 w 1025"/>
                <a:gd name="T5" fmla="*/ 374 h 375"/>
                <a:gd name="T6" fmla="*/ 526 w 1025"/>
                <a:gd name="T7" fmla="*/ 360 h 375"/>
                <a:gd name="T8" fmla="*/ 429 w 1025"/>
                <a:gd name="T9" fmla="*/ 346 h 375"/>
                <a:gd name="T10" fmla="*/ 305 w 1025"/>
                <a:gd name="T11" fmla="*/ 332 h 375"/>
                <a:gd name="T12" fmla="*/ 360 w 1025"/>
                <a:gd name="T13" fmla="*/ 263 h 375"/>
                <a:gd name="T14" fmla="*/ 360 w 1025"/>
                <a:gd name="T15" fmla="*/ 249 h 375"/>
                <a:gd name="T16" fmla="*/ 0 w 1025"/>
                <a:gd name="T17" fmla="*/ 0 h 375"/>
                <a:gd name="T18" fmla="*/ 747 w 1025"/>
                <a:gd name="T19" fmla="*/ 83 h 375"/>
                <a:gd name="T20" fmla="*/ 927 w 1025"/>
                <a:gd name="T21" fmla="*/ 111 h 375"/>
                <a:gd name="T22" fmla="*/ 927 w 1025"/>
                <a:gd name="T23" fmla="*/ 111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25" h="375">
                  <a:moveTo>
                    <a:pt x="927" y="111"/>
                  </a:moveTo>
                  <a:cubicBezTo>
                    <a:pt x="927" y="111"/>
                    <a:pt x="1024" y="139"/>
                    <a:pt x="996" y="263"/>
                  </a:cubicBezTo>
                  <a:cubicBezTo>
                    <a:pt x="996" y="263"/>
                    <a:pt x="969" y="374"/>
                    <a:pt x="816" y="374"/>
                  </a:cubicBezTo>
                  <a:cubicBezTo>
                    <a:pt x="816" y="374"/>
                    <a:pt x="816" y="374"/>
                    <a:pt x="526" y="360"/>
                  </a:cubicBezTo>
                  <a:cubicBezTo>
                    <a:pt x="526" y="360"/>
                    <a:pt x="526" y="360"/>
                    <a:pt x="429" y="346"/>
                  </a:cubicBezTo>
                  <a:cubicBezTo>
                    <a:pt x="429" y="346"/>
                    <a:pt x="429" y="346"/>
                    <a:pt x="305" y="332"/>
                  </a:cubicBezTo>
                  <a:cubicBezTo>
                    <a:pt x="305" y="332"/>
                    <a:pt x="305" y="332"/>
                    <a:pt x="360" y="263"/>
                  </a:cubicBezTo>
                  <a:cubicBezTo>
                    <a:pt x="360" y="263"/>
                    <a:pt x="360" y="263"/>
                    <a:pt x="360" y="249"/>
                  </a:cubicBezTo>
                  <a:cubicBezTo>
                    <a:pt x="360" y="249"/>
                    <a:pt x="360" y="249"/>
                    <a:pt x="0" y="0"/>
                  </a:cubicBezTo>
                  <a:cubicBezTo>
                    <a:pt x="0" y="0"/>
                    <a:pt x="0" y="0"/>
                    <a:pt x="747" y="83"/>
                  </a:cubicBezTo>
                  <a:cubicBezTo>
                    <a:pt x="747" y="83"/>
                    <a:pt x="747" y="83"/>
                    <a:pt x="927" y="111"/>
                  </a:cubicBezTo>
                  <a:lnTo>
                    <a:pt x="927" y="111"/>
                  </a:lnTo>
                </a:path>
              </a:pathLst>
            </a:custGeom>
            <a:solidFill>
              <a:srgbClr val="EAB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89" name="Freeform 53"/>
            <p:cNvSpPr>
              <a:spLocks noChangeArrowheads="1"/>
            </p:cNvSpPr>
            <p:nvPr/>
          </p:nvSpPr>
          <p:spPr bwMode="auto">
            <a:xfrm>
              <a:off x="1416050" y="3724275"/>
              <a:ext cx="109538" cy="60325"/>
            </a:xfrm>
            <a:custGeom>
              <a:avLst/>
              <a:gdLst>
                <a:gd name="T0" fmla="*/ 235 w 305"/>
                <a:gd name="T1" fmla="*/ 27 h 167"/>
                <a:gd name="T2" fmla="*/ 235 w 305"/>
                <a:gd name="T3" fmla="*/ 27 h 167"/>
                <a:gd name="T4" fmla="*/ 262 w 305"/>
                <a:gd name="T5" fmla="*/ 138 h 167"/>
                <a:gd name="T6" fmla="*/ 69 w 305"/>
                <a:gd name="T7" fmla="*/ 138 h 167"/>
                <a:gd name="T8" fmla="*/ 14 w 305"/>
                <a:gd name="T9" fmla="*/ 27 h 167"/>
                <a:gd name="T10" fmla="*/ 41 w 305"/>
                <a:gd name="T11" fmla="*/ 0 h 167"/>
                <a:gd name="T12" fmla="*/ 235 w 305"/>
                <a:gd name="T13" fmla="*/ 2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5" h="167">
                  <a:moveTo>
                    <a:pt x="235" y="27"/>
                  </a:moveTo>
                  <a:lnTo>
                    <a:pt x="235" y="27"/>
                  </a:lnTo>
                  <a:cubicBezTo>
                    <a:pt x="235" y="27"/>
                    <a:pt x="304" y="83"/>
                    <a:pt x="262" y="138"/>
                  </a:cubicBezTo>
                  <a:cubicBezTo>
                    <a:pt x="262" y="138"/>
                    <a:pt x="235" y="166"/>
                    <a:pt x="69" y="138"/>
                  </a:cubicBezTo>
                  <a:cubicBezTo>
                    <a:pt x="69" y="138"/>
                    <a:pt x="0" y="97"/>
                    <a:pt x="14" y="27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235" y="27"/>
                  </a:lnTo>
                </a:path>
              </a:pathLst>
            </a:custGeom>
            <a:solidFill>
              <a:srgbClr val="E3B69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0" name="Freeform 54"/>
            <p:cNvSpPr>
              <a:spLocks noChangeArrowheads="1"/>
            </p:cNvSpPr>
            <p:nvPr/>
          </p:nvSpPr>
          <p:spPr bwMode="auto">
            <a:xfrm>
              <a:off x="1296988" y="3684588"/>
              <a:ext cx="239712" cy="46037"/>
            </a:xfrm>
            <a:custGeom>
              <a:avLst/>
              <a:gdLst>
                <a:gd name="T0" fmla="*/ 664 w 665"/>
                <a:gd name="T1" fmla="*/ 69 h 126"/>
                <a:gd name="T2" fmla="*/ 539 w 665"/>
                <a:gd name="T3" fmla="*/ 125 h 126"/>
                <a:gd name="T4" fmla="*/ 0 w 665"/>
                <a:gd name="T5" fmla="*/ 56 h 126"/>
                <a:gd name="T6" fmla="*/ 332 w 665"/>
                <a:gd name="T7" fmla="*/ 0 h 126"/>
                <a:gd name="T8" fmla="*/ 664 w 665"/>
                <a:gd name="T9" fmla="*/ 69 h 126"/>
                <a:gd name="T10" fmla="*/ 664 w 665"/>
                <a:gd name="T11" fmla="*/ 69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5" h="126">
                  <a:moveTo>
                    <a:pt x="664" y="69"/>
                  </a:moveTo>
                  <a:lnTo>
                    <a:pt x="539" y="125"/>
                  </a:lnTo>
                  <a:cubicBezTo>
                    <a:pt x="539" y="125"/>
                    <a:pt x="539" y="125"/>
                    <a:pt x="0" y="56"/>
                  </a:cubicBezTo>
                  <a:cubicBezTo>
                    <a:pt x="111" y="0"/>
                    <a:pt x="332" y="0"/>
                    <a:pt x="332" y="0"/>
                  </a:cubicBezTo>
                  <a:cubicBezTo>
                    <a:pt x="332" y="0"/>
                    <a:pt x="332" y="0"/>
                    <a:pt x="664" y="69"/>
                  </a:cubicBezTo>
                  <a:lnTo>
                    <a:pt x="664" y="69"/>
                  </a:lnTo>
                </a:path>
              </a:pathLst>
            </a:custGeom>
            <a:solidFill>
              <a:srgbClr val="FED6B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1" name="Freeform 55"/>
            <p:cNvSpPr>
              <a:spLocks noChangeArrowheads="1"/>
            </p:cNvSpPr>
            <p:nvPr/>
          </p:nvSpPr>
          <p:spPr bwMode="auto">
            <a:xfrm>
              <a:off x="1022350" y="3944938"/>
              <a:ext cx="279400" cy="153987"/>
            </a:xfrm>
            <a:custGeom>
              <a:avLst/>
              <a:gdLst>
                <a:gd name="T0" fmla="*/ 761 w 775"/>
                <a:gd name="T1" fmla="*/ 9 h 426"/>
                <a:gd name="T2" fmla="*/ 719 w 775"/>
                <a:gd name="T3" fmla="*/ 37 h 426"/>
                <a:gd name="T4" fmla="*/ 691 w 775"/>
                <a:gd name="T5" fmla="*/ 51 h 426"/>
                <a:gd name="T6" fmla="*/ 664 w 775"/>
                <a:gd name="T7" fmla="*/ 67 h 426"/>
                <a:gd name="T8" fmla="*/ 664 w 775"/>
                <a:gd name="T9" fmla="*/ 65 h 426"/>
                <a:gd name="T10" fmla="*/ 525 w 775"/>
                <a:gd name="T11" fmla="*/ 148 h 426"/>
                <a:gd name="T12" fmla="*/ 221 w 775"/>
                <a:gd name="T13" fmla="*/ 300 h 426"/>
                <a:gd name="T14" fmla="*/ 166 w 775"/>
                <a:gd name="T15" fmla="*/ 341 h 426"/>
                <a:gd name="T16" fmla="*/ 0 w 775"/>
                <a:gd name="T17" fmla="*/ 425 h 426"/>
                <a:gd name="T18" fmla="*/ 138 w 775"/>
                <a:gd name="T19" fmla="*/ 341 h 426"/>
                <a:gd name="T20" fmla="*/ 263 w 775"/>
                <a:gd name="T21" fmla="*/ 259 h 426"/>
                <a:gd name="T22" fmla="*/ 346 w 775"/>
                <a:gd name="T23" fmla="*/ 217 h 426"/>
                <a:gd name="T24" fmla="*/ 428 w 775"/>
                <a:gd name="T25" fmla="*/ 175 h 426"/>
                <a:gd name="T26" fmla="*/ 498 w 775"/>
                <a:gd name="T27" fmla="*/ 134 h 426"/>
                <a:gd name="T28" fmla="*/ 581 w 775"/>
                <a:gd name="T29" fmla="*/ 93 h 426"/>
                <a:gd name="T30" fmla="*/ 719 w 775"/>
                <a:gd name="T31" fmla="*/ 23 h 426"/>
                <a:gd name="T32" fmla="*/ 774 w 775"/>
                <a:gd name="T33" fmla="*/ 0 h 426"/>
                <a:gd name="T34" fmla="*/ 761 w 775"/>
                <a:gd name="T35" fmla="*/ 9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75" h="426">
                  <a:moveTo>
                    <a:pt x="761" y="9"/>
                  </a:moveTo>
                  <a:cubicBezTo>
                    <a:pt x="747" y="9"/>
                    <a:pt x="733" y="23"/>
                    <a:pt x="719" y="37"/>
                  </a:cubicBezTo>
                  <a:cubicBezTo>
                    <a:pt x="719" y="37"/>
                    <a:pt x="706" y="51"/>
                    <a:pt x="691" y="51"/>
                  </a:cubicBezTo>
                  <a:cubicBezTo>
                    <a:pt x="679" y="57"/>
                    <a:pt x="670" y="62"/>
                    <a:pt x="664" y="67"/>
                  </a:cubicBezTo>
                  <a:cubicBezTo>
                    <a:pt x="664" y="66"/>
                    <a:pt x="664" y="66"/>
                    <a:pt x="664" y="65"/>
                  </a:cubicBezTo>
                  <a:lnTo>
                    <a:pt x="525" y="148"/>
                  </a:lnTo>
                  <a:lnTo>
                    <a:pt x="221" y="300"/>
                  </a:lnTo>
                  <a:lnTo>
                    <a:pt x="166" y="341"/>
                  </a:lnTo>
                  <a:lnTo>
                    <a:pt x="0" y="425"/>
                  </a:lnTo>
                  <a:cubicBezTo>
                    <a:pt x="0" y="425"/>
                    <a:pt x="55" y="383"/>
                    <a:pt x="138" y="341"/>
                  </a:cubicBezTo>
                  <a:cubicBezTo>
                    <a:pt x="166" y="314"/>
                    <a:pt x="221" y="286"/>
                    <a:pt x="263" y="259"/>
                  </a:cubicBezTo>
                  <a:cubicBezTo>
                    <a:pt x="290" y="244"/>
                    <a:pt x="318" y="231"/>
                    <a:pt x="346" y="217"/>
                  </a:cubicBezTo>
                  <a:cubicBezTo>
                    <a:pt x="374" y="203"/>
                    <a:pt x="401" y="189"/>
                    <a:pt x="428" y="175"/>
                  </a:cubicBezTo>
                  <a:cubicBezTo>
                    <a:pt x="456" y="162"/>
                    <a:pt x="484" y="148"/>
                    <a:pt x="498" y="134"/>
                  </a:cubicBezTo>
                  <a:cubicBezTo>
                    <a:pt x="525" y="120"/>
                    <a:pt x="553" y="106"/>
                    <a:pt x="581" y="93"/>
                  </a:cubicBezTo>
                  <a:cubicBezTo>
                    <a:pt x="636" y="65"/>
                    <a:pt x="678" y="51"/>
                    <a:pt x="719" y="23"/>
                  </a:cubicBezTo>
                  <a:cubicBezTo>
                    <a:pt x="737" y="13"/>
                    <a:pt x="756" y="5"/>
                    <a:pt x="774" y="0"/>
                  </a:cubicBezTo>
                  <a:cubicBezTo>
                    <a:pt x="770" y="2"/>
                    <a:pt x="765" y="4"/>
                    <a:pt x="761" y="9"/>
                  </a:cubicBez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2" name="Freeform 56"/>
            <p:cNvSpPr>
              <a:spLocks noChangeArrowheads="1"/>
            </p:cNvSpPr>
            <p:nvPr/>
          </p:nvSpPr>
          <p:spPr bwMode="auto">
            <a:xfrm>
              <a:off x="1255713" y="3929063"/>
              <a:ext cx="74612" cy="44450"/>
            </a:xfrm>
            <a:custGeom>
              <a:avLst/>
              <a:gdLst>
                <a:gd name="T0" fmla="*/ 207 w 208"/>
                <a:gd name="T1" fmla="*/ 0 h 125"/>
                <a:gd name="T2" fmla="*/ 152 w 208"/>
                <a:gd name="T3" fmla="*/ 42 h 125"/>
                <a:gd name="T4" fmla="*/ 68 w 208"/>
                <a:gd name="T5" fmla="*/ 84 h 125"/>
                <a:gd name="T6" fmla="*/ 42 w 208"/>
                <a:gd name="T7" fmla="*/ 97 h 125"/>
                <a:gd name="T8" fmla="*/ 30 w 208"/>
                <a:gd name="T9" fmla="*/ 102 h 125"/>
                <a:gd name="T10" fmla="*/ 14 w 208"/>
                <a:gd name="T11" fmla="*/ 111 h 125"/>
                <a:gd name="T12" fmla="*/ 14 w 208"/>
                <a:gd name="T13" fmla="*/ 113 h 125"/>
                <a:gd name="T14" fmla="*/ 30 w 208"/>
                <a:gd name="T15" fmla="*/ 102 h 125"/>
                <a:gd name="T16" fmla="*/ 41 w 208"/>
                <a:gd name="T17" fmla="*/ 97 h 125"/>
                <a:gd name="T18" fmla="*/ 42 w 208"/>
                <a:gd name="T19" fmla="*/ 97 h 125"/>
                <a:gd name="T20" fmla="*/ 68 w 208"/>
                <a:gd name="T21" fmla="*/ 84 h 125"/>
                <a:gd name="T22" fmla="*/ 69 w 208"/>
                <a:gd name="T23" fmla="*/ 83 h 125"/>
                <a:gd name="T24" fmla="*/ 111 w 208"/>
                <a:gd name="T25" fmla="*/ 55 h 125"/>
                <a:gd name="T26" fmla="*/ 152 w 208"/>
                <a:gd name="T27" fmla="*/ 42 h 125"/>
                <a:gd name="T28" fmla="*/ 207 w 208"/>
                <a:gd name="T29" fmla="*/ 0 h 125"/>
                <a:gd name="T30" fmla="*/ 0 w 208"/>
                <a:gd name="T31" fmla="*/ 124 h 125"/>
                <a:gd name="T32" fmla="*/ 14 w 208"/>
                <a:gd name="T33" fmla="*/ 113 h 125"/>
                <a:gd name="T34" fmla="*/ 0 w 208"/>
                <a:gd name="T35" fmla="*/ 12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8" h="125">
                  <a:moveTo>
                    <a:pt x="207" y="0"/>
                  </a:moveTo>
                  <a:cubicBezTo>
                    <a:pt x="207" y="0"/>
                    <a:pt x="194" y="28"/>
                    <a:pt x="152" y="42"/>
                  </a:cubicBezTo>
                  <a:lnTo>
                    <a:pt x="68" y="84"/>
                  </a:lnTo>
                  <a:cubicBezTo>
                    <a:pt x="111" y="62"/>
                    <a:pt x="99" y="68"/>
                    <a:pt x="42" y="97"/>
                  </a:cubicBezTo>
                  <a:cubicBezTo>
                    <a:pt x="75" y="80"/>
                    <a:pt x="67" y="84"/>
                    <a:pt x="30" y="102"/>
                  </a:cubicBezTo>
                  <a:cubicBezTo>
                    <a:pt x="45" y="95"/>
                    <a:pt x="30" y="102"/>
                    <a:pt x="14" y="111"/>
                  </a:cubicBezTo>
                  <a:cubicBezTo>
                    <a:pt x="14" y="112"/>
                    <a:pt x="14" y="112"/>
                    <a:pt x="14" y="113"/>
                  </a:cubicBezTo>
                  <a:cubicBezTo>
                    <a:pt x="18" y="110"/>
                    <a:pt x="24" y="106"/>
                    <a:pt x="30" y="102"/>
                  </a:cubicBezTo>
                  <a:cubicBezTo>
                    <a:pt x="34" y="101"/>
                    <a:pt x="37" y="99"/>
                    <a:pt x="41" y="97"/>
                  </a:cubicBezTo>
                  <a:cubicBezTo>
                    <a:pt x="41" y="97"/>
                    <a:pt x="42" y="97"/>
                    <a:pt x="42" y="97"/>
                  </a:cubicBezTo>
                  <a:cubicBezTo>
                    <a:pt x="54" y="96"/>
                    <a:pt x="65" y="87"/>
                    <a:pt x="68" y="84"/>
                  </a:cubicBezTo>
                  <a:cubicBezTo>
                    <a:pt x="69" y="83"/>
                    <a:pt x="69" y="83"/>
                    <a:pt x="69" y="83"/>
                  </a:cubicBezTo>
                  <a:cubicBezTo>
                    <a:pt x="83" y="69"/>
                    <a:pt x="97" y="55"/>
                    <a:pt x="111" y="55"/>
                  </a:cubicBezTo>
                  <a:cubicBezTo>
                    <a:pt x="125" y="42"/>
                    <a:pt x="138" y="42"/>
                    <a:pt x="152" y="42"/>
                  </a:cubicBezTo>
                  <a:cubicBezTo>
                    <a:pt x="194" y="14"/>
                    <a:pt x="207" y="0"/>
                    <a:pt x="207" y="0"/>
                  </a:cubicBezTo>
                  <a:close/>
                  <a:moveTo>
                    <a:pt x="0" y="124"/>
                  </a:moveTo>
                  <a:cubicBezTo>
                    <a:pt x="0" y="124"/>
                    <a:pt x="5" y="119"/>
                    <a:pt x="14" y="113"/>
                  </a:cubicBezTo>
                  <a:cubicBezTo>
                    <a:pt x="12" y="124"/>
                    <a:pt x="0" y="124"/>
                    <a:pt x="0" y="124"/>
                  </a:cubicBezTo>
                  <a:close/>
                </a:path>
              </a:pathLst>
            </a:custGeom>
            <a:solidFill>
              <a:srgbClr val="F1BE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3" name="Freeform 57"/>
            <p:cNvSpPr>
              <a:spLocks noChangeArrowheads="1"/>
            </p:cNvSpPr>
            <p:nvPr/>
          </p:nvSpPr>
          <p:spPr bwMode="auto">
            <a:xfrm>
              <a:off x="1022350" y="3943350"/>
              <a:ext cx="288925" cy="155575"/>
            </a:xfrm>
            <a:custGeom>
              <a:avLst/>
              <a:gdLst>
                <a:gd name="T0" fmla="*/ 802 w 803"/>
                <a:gd name="T1" fmla="*/ 0 h 430"/>
                <a:gd name="T2" fmla="*/ 733 w 803"/>
                <a:gd name="T3" fmla="*/ 41 h 430"/>
                <a:gd name="T4" fmla="*/ 595 w 803"/>
                <a:gd name="T5" fmla="*/ 124 h 430"/>
                <a:gd name="T6" fmla="*/ 525 w 803"/>
                <a:gd name="T7" fmla="*/ 166 h 430"/>
                <a:gd name="T8" fmla="*/ 443 w 803"/>
                <a:gd name="T9" fmla="*/ 207 h 430"/>
                <a:gd name="T10" fmla="*/ 359 w 803"/>
                <a:gd name="T11" fmla="*/ 248 h 430"/>
                <a:gd name="T12" fmla="*/ 277 w 803"/>
                <a:gd name="T13" fmla="*/ 290 h 430"/>
                <a:gd name="T14" fmla="*/ 138 w 803"/>
                <a:gd name="T15" fmla="*/ 359 h 430"/>
                <a:gd name="T16" fmla="*/ 0 w 803"/>
                <a:gd name="T17" fmla="*/ 429 h 430"/>
                <a:gd name="T18" fmla="*/ 0 w 803"/>
                <a:gd name="T19" fmla="*/ 429 h 430"/>
                <a:gd name="T20" fmla="*/ 166 w 803"/>
                <a:gd name="T21" fmla="*/ 345 h 430"/>
                <a:gd name="T22" fmla="*/ 221 w 803"/>
                <a:gd name="T23" fmla="*/ 304 h 430"/>
                <a:gd name="T24" fmla="*/ 525 w 803"/>
                <a:gd name="T25" fmla="*/ 152 h 430"/>
                <a:gd name="T26" fmla="*/ 525 w 803"/>
                <a:gd name="T27" fmla="*/ 152 h 430"/>
                <a:gd name="T28" fmla="*/ 664 w 803"/>
                <a:gd name="T29" fmla="*/ 69 h 430"/>
                <a:gd name="T30" fmla="*/ 802 w 803"/>
                <a:gd name="T31" fmla="*/ 0 h 430"/>
                <a:gd name="T32" fmla="*/ 802 w 803"/>
                <a:gd name="T33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3" h="430">
                  <a:moveTo>
                    <a:pt x="802" y="0"/>
                  </a:moveTo>
                  <a:cubicBezTo>
                    <a:pt x="775" y="13"/>
                    <a:pt x="761" y="27"/>
                    <a:pt x="733" y="41"/>
                  </a:cubicBezTo>
                  <a:cubicBezTo>
                    <a:pt x="691" y="69"/>
                    <a:pt x="650" y="97"/>
                    <a:pt x="595" y="124"/>
                  </a:cubicBezTo>
                  <a:cubicBezTo>
                    <a:pt x="567" y="138"/>
                    <a:pt x="553" y="152"/>
                    <a:pt x="525" y="166"/>
                  </a:cubicBezTo>
                  <a:cubicBezTo>
                    <a:pt x="498" y="179"/>
                    <a:pt x="470" y="193"/>
                    <a:pt x="443" y="207"/>
                  </a:cubicBezTo>
                  <a:cubicBezTo>
                    <a:pt x="415" y="221"/>
                    <a:pt x="387" y="235"/>
                    <a:pt x="359" y="248"/>
                  </a:cubicBezTo>
                  <a:cubicBezTo>
                    <a:pt x="332" y="263"/>
                    <a:pt x="304" y="276"/>
                    <a:pt x="277" y="290"/>
                  </a:cubicBezTo>
                  <a:cubicBezTo>
                    <a:pt x="235" y="318"/>
                    <a:pt x="180" y="345"/>
                    <a:pt x="138" y="359"/>
                  </a:cubicBezTo>
                  <a:cubicBezTo>
                    <a:pt x="55" y="401"/>
                    <a:pt x="0" y="429"/>
                    <a:pt x="0" y="429"/>
                  </a:cubicBezTo>
                  <a:lnTo>
                    <a:pt x="0" y="429"/>
                  </a:lnTo>
                  <a:cubicBezTo>
                    <a:pt x="0" y="429"/>
                    <a:pt x="0" y="429"/>
                    <a:pt x="166" y="345"/>
                  </a:cubicBezTo>
                  <a:cubicBezTo>
                    <a:pt x="166" y="345"/>
                    <a:pt x="166" y="345"/>
                    <a:pt x="221" y="304"/>
                  </a:cubicBezTo>
                  <a:cubicBezTo>
                    <a:pt x="221" y="304"/>
                    <a:pt x="221" y="304"/>
                    <a:pt x="525" y="152"/>
                  </a:cubicBezTo>
                  <a:lnTo>
                    <a:pt x="525" y="152"/>
                  </a:lnTo>
                  <a:cubicBezTo>
                    <a:pt x="525" y="152"/>
                    <a:pt x="525" y="152"/>
                    <a:pt x="664" y="69"/>
                  </a:cubicBezTo>
                  <a:cubicBezTo>
                    <a:pt x="664" y="69"/>
                    <a:pt x="664" y="69"/>
                    <a:pt x="802" y="0"/>
                  </a:cubicBezTo>
                  <a:lnTo>
                    <a:pt x="802" y="0"/>
                  </a:ln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4" name="Freeform 58"/>
            <p:cNvSpPr>
              <a:spLocks noChangeArrowheads="1"/>
            </p:cNvSpPr>
            <p:nvPr/>
          </p:nvSpPr>
          <p:spPr bwMode="auto">
            <a:xfrm>
              <a:off x="1077913" y="4032250"/>
              <a:ext cx="309562" cy="165100"/>
            </a:xfrm>
            <a:custGeom>
              <a:avLst/>
              <a:gdLst>
                <a:gd name="T0" fmla="*/ 857 w 858"/>
                <a:gd name="T1" fmla="*/ 0 h 457"/>
                <a:gd name="T2" fmla="*/ 732 w 858"/>
                <a:gd name="T3" fmla="*/ 70 h 457"/>
                <a:gd name="T4" fmla="*/ 594 w 858"/>
                <a:gd name="T5" fmla="*/ 153 h 457"/>
                <a:gd name="T6" fmla="*/ 511 w 858"/>
                <a:gd name="T7" fmla="*/ 194 h 457"/>
                <a:gd name="T8" fmla="*/ 442 w 858"/>
                <a:gd name="T9" fmla="*/ 236 h 457"/>
                <a:gd name="T10" fmla="*/ 359 w 858"/>
                <a:gd name="T11" fmla="*/ 277 h 457"/>
                <a:gd name="T12" fmla="*/ 275 w 858"/>
                <a:gd name="T13" fmla="*/ 319 h 457"/>
                <a:gd name="T14" fmla="*/ 137 w 858"/>
                <a:gd name="T15" fmla="*/ 388 h 457"/>
                <a:gd name="T16" fmla="*/ 0 w 858"/>
                <a:gd name="T17" fmla="*/ 456 h 457"/>
                <a:gd name="T18" fmla="*/ 68 w 858"/>
                <a:gd name="T19" fmla="*/ 416 h 457"/>
                <a:gd name="T20" fmla="*/ 345 w 858"/>
                <a:gd name="T21" fmla="*/ 263 h 457"/>
                <a:gd name="T22" fmla="*/ 663 w 858"/>
                <a:gd name="T23" fmla="*/ 97 h 457"/>
                <a:gd name="T24" fmla="*/ 843 w 858"/>
                <a:gd name="T25" fmla="*/ 0 h 457"/>
                <a:gd name="T26" fmla="*/ 857 w 858"/>
                <a:gd name="T27" fmla="*/ 0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58" h="457">
                  <a:moveTo>
                    <a:pt x="857" y="0"/>
                  </a:moveTo>
                  <a:cubicBezTo>
                    <a:pt x="857" y="0"/>
                    <a:pt x="801" y="28"/>
                    <a:pt x="732" y="70"/>
                  </a:cubicBezTo>
                  <a:cubicBezTo>
                    <a:pt x="691" y="97"/>
                    <a:pt x="635" y="125"/>
                    <a:pt x="594" y="153"/>
                  </a:cubicBezTo>
                  <a:cubicBezTo>
                    <a:pt x="566" y="167"/>
                    <a:pt x="538" y="181"/>
                    <a:pt x="511" y="194"/>
                  </a:cubicBezTo>
                  <a:cubicBezTo>
                    <a:pt x="483" y="208"/>
                    <a:pt x="469" y="222"/>
                    <a:pt x="442" y="236"/>
                  </a:cubicBezTo>
                  <a:cubicBezTo>
                    <a:pt x="414" y="250"/>
                    <a:pt x="387" y="263"/>
                    <a:pt x="359" y="277"/>
                  </a:cubicBezTo>
                  <a:cubicBezTo>
                    <a:pt x="331" y="305"/>
                    <a:pt x="303" y="305"/>
                    <a:pt x="275" y="319"/>
                  </a:cubicBezTo>
                  <a:cubicBezTo>
                    <a:pt x="221" y="347"/>
                    <a:pt x="179" y="374"/>
                    <a:pt x="137" y="388"/>
                  </a:cubicBezTo>
                  <a:cubicBezTo>
                    <a:pt x="60" y="426"/>
                    <a:pt x="7" y="452"/>
                    <a:pt x="0" y="456"/>
                  </a:cubicBezTo>
                  <a:cubicBezTo>
                    <a:pt x="5" y="454"/>
                    <a:pt x="31" y="440"/>
                    <a:pt x="68" y="416"/>
                  </a:cubicBezTo>
                  <a:lnTo>
                    <a:pt x="345" y="263"/>
                  </a:lnTo>
                  <a:lnTo>
                    <a:pt x="663" y="97"/>
                  </a:lnTo>
                  <a:lnTo>
                    <a:pt x="843" y="0"/>
                  </a:lnTo>
                  <a:lnTo>
                    <a:pt x="857" y="0"/>
                  </a:ln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5" name="Freeform 59"/>
            <p:cNvSpPr>
              <a:spLocks noChangeArrowheads="1"/>
            </p:cNvSpPr>
            <p:nvPr/>
          </p:nvSpPr>
          <p:spPr bwMode="auto">
            <a:xfrm>
              <a:off x="1101725" y="4035425"/>
              <a:ext cx="274638" cy="147638"/>
            </a:xfrm>
            <a:custGeom>
              <a:avLst/>
              <a:gdLst>
                <a:gd name="T0" fmla="*/ 595 w 763"/>
                <a:gd name="T1" fmla="*/ 90 h 410"/>
                <a:gd name="T2" fmla="*/ 277 w 763"/>
                <a:gd name="T3" fmla="*/ 256 h 410"/>
                <a:gd name="T4" fmla="*/ 0 w 763"/>
                <a:gd name="T5" fmla="*/ 409 h 410"/>
                <a:gd name="T6" fmla="*/ 56 w 763"/>
                <a:gd name="T7" fmla="*/ 367 h 410"/>
                <a:gd name="T8" fmla="*/ 194 w 763"/>
                <a:gd name="T9" fmla="*/ 298 h 410"/>
                <a:gd name="T10" fmla="*/ 277 w 763"/>
                <a:gd name="T11" fmla="*/ 243 h 410"/>
                <a:gd name="T12" fmla="*/ 346 w 763"/>
                <a:gd name="T13" fmla="*/ 201 h 410"/>
                <a:gd name="T14" fmla="*/ 429 w 763"/>
                <a:gd name="T15" fmla="*/ 160 h 410"/>
                <a:gd name="T16" fmla="*/ 512 w 763"/>
                <a:gd name="T17" fmla="*/ 118 h 410"/>
                <a:gd name="T18" fmla="*/ 651 w 763"/>
                <a:gd name="T19" fmla="*/ 49 h 410"/>
                <a:gd name="T20" fmla="*/ 727 w 763"/>
                <a:gd name="T21" fmla="*/ 19 h 410"/>
                <a:gd name="T22" fmla="*/ 595 w 763"/>
                <a:gd name="T23" fmla="*/ 9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3" h="410">
                  <a:moveTo>
                    <a:pt x="595" y="90"/>
                  </a:moveTo>
                  <a:lnTo>
                    <a:pt x="277" y="256"/>
                  </a:lnTo>
                  <a:lnTo>
                    <a:pt x="0" y="409"/>
                  </a:lnTo>
                  <a:cubicBezTo>
                    <a:pt x="14" y="395"/>
                    <a:pt x="42" y="381"/>
                    <a:pt x="56" y="367"/>
                  </a:cubicBezTo>
                  <a:cubicBezTo>
                    <a:pt x="97" y="340"/>
                    <a:pt x="138" y="326"/>
                    <a:pt x="194" y="298"/>
                  </a:cubicBezTo>
                  <a:cubicBezTo>
                    <a:pt x="222" y="284"/>
                    <a:pt x="249" y="256"/>
                    <a:pt x="277" y="243"/>
                  </a:cubicBezTo>
                  <a:cubicBezTo>
                    <a:pt x="304" y="229"/>
                    <a:pt x="319" y="215"/>
                    <a:pt x="346" y="201"/>
                  </a:cubicBezTo>
                  <a:cubicBezTo>
                    <a:pt x="374" y="187"/>
                    <a:pt x="401" y="174"/>
                    <a:pt x="429" y="160"/>
                  </a:cubicBezTo>
                  <a:cubicBezTo>
                    <a:pt x="457" y="146"/>
                    <a:pt x="485" y="132"/>
                    <a:pt x="512" y="118"/>
                  </a:cubicBezTo>
                  <a:cubicBezTo>
                    <a:pt x="567" y="90"/>
                    <a:pt x="609" y="77"/>
                    <a:pt x="651" y="49"/>
                  </a:cubicBezTo>
                  <a:cubicBezTo>
                    <a:pt x="682" y="36"/>
                    <a:pt x="707" y="27"/>
                    <a:pt x="727" y="19"/>
                  </a:cubicBezTo>
                  <a:cubicBezTo>
                    <a:pt x="762" y="0"/>
                    <a:pt x="727" y="19"/>
                    <a:pt x="595" y="90"/>
                  </a:cubicBez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6" name="Freeform 60"/>
            <p:cNvSpPr>
              <a:spLocks noChangeArrowheads="1"/>
            </p:cNvSpPr>
            <p:nvPr/>
          </p:nvSpPr>
          <p:spPr bwMode="auto">
            <a:xfrm>
              <a:off x="1211263" y="4127500"/>
              <a:ext cx="228600" cy="127000"/>
            </a:xfrm>
            <a:custGeom>
              <a:avLst/>
              <a:gdLst>
                <a:gd name="T0" fmla="*/ 636 w 637"/>
                <a:gd name="T1" fmla="*/ 0 h 353"/>
                <a:gd name="T2" fmla="*/ 608 w 637"/>
                <a:gd name="T3" fmla="*/ 28 h 353"/>
                <a:gd name="T4" fmla="*/ 484 w 637"/>
                <a:gd name="T5" fmla="*/ 97 h 353"/>
                <a:gd name="T6" fmla="*/ 415 w 637"/>
                <a:gd name="T7" fmla="*/ 139 h 353"/>
                <a:gd name="T8" fmla="*/ 346 w 637"/>
                <a:gd name="T9" fmla="*/ 180 h 353"/>
                <a:gd name="T10" fmla="*/ 276 w 637"/>
                <a:gd name="T11" fmla="*/ 208 h 353"/>
                <a:gd name="T12" fmla="*/ 193 w 637"/>
                <a:gd name="T13" fmla="*/ 250 h 353"/>
                <a:gd name="T14" fmla="*/ 69 w 637"/>
                <a:gd name="T15" fmla="*/ 319 h 353"/>
                <a:gd name="T16" fmla="*/ 47 w 637"/>
                <a:gd name="T17" fmla="*/ 326 h 353"/>
                <a:gd name="T18" fmla="*/ 262 w 637"/>
                <a:gd name="T19" fmla="*/ 208 h 353"/>
                <a:gd name="T20" fmla="*/ 567 w 637"/>
                <a:gd name="T21" fmla="*/ 42 h 353"/>
                <a:gd name="T22" fmla="*/ 636 w 637"/>
                <a:gd name="T23" fmla="*/ 0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7" h="353">
                  <a:moveTo>
                    <a:pt x="636" y="0"/>
                  </a:moveTo>
                  <a:lnTo>
                    <a:pt x="608" y="28"/>
                  </a:lnTo>
                  <a:cubicBezTo>
                    <a:pt x="567" y="42"/>
                    <a:pt x="525" y="70"/>
                    <a:pt x="484" y="97"/>
                  </a:cubicBezTo>
                  <a:cubicBezTo>
                    <a:pt x="456" y="111"/>
                    <a:pt x="442" y="125"/>
                    <a:pt x="415" y="139"/>
                  </a:cubicBezTo>
                  <a:cubicBezTo>
                    <a:pt x="387" y="153"/>
                    <a:pt x="373" y="166"/>
                    <a:pt x="346" y="180"/>
                  </a:cubicBezTo>
                  <a:cubicBezTo>
                    <a:pt x="318" y="180"/>
                    <a:pt x="290" y="194"/>
                    <a:pt x="276" y="208"/>
                  </a:cubicBezTo>
                  <a:cubicBezTo>
                    <a:pt x="249" y="222"/>
                    <a:pt x="221" y="236"/>
                    <a:pt x="193" y="250"/>
                  </a:cubicBezTo>
                  <a:cubicBezTo>
                    <a:pt x="152" y="277"/>
                    <a:pt x="110" y="291"/>
                    <a:pt x="69" y="319"/>
                  </a:cubicBezTo>
                  <a:cubicBezTo>
                    <a:pt x="61" y="321"/>
                    <a:pt x="54" y="323"/>
                    <a:pt x="47" y="326"/>
                  </a:cubicBezTo>
                  <a:cubicBezTo>
                    <a:pt x="0" y="352"/>
                    <a:pt x="47" y="326"/>
                    <a:pt x="262" y="208"/>
                  </a:cubicBezTo>
                  <a:lnTo>
                    <a:pt x="567" y="42"/>
                  </a:lnTo>
                  <a:lnTo>
                    <a:pt x="636" y="0"/>
                  </a:ln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7" name="Freeform 61"/>
            <p:cNvSpPr>
              <a:spLocks noChangeArrowheads="1"/>
            </p:cNvSpPr>
            <p:nvPr/>
          </p:nvSpPr>
          <p:spPr bwMode="auto">
            <a:xfrm>
              <a:off x="1192213" y="4106863"/>
              <a:ext cx="284162" cy="155575"/>
            </a:xfrm>
            <a:custGeom>
              <a:avLst/>
              <a:gdLst>
                <a:gd name="T0" fmla="*/ 788 w 789"/>
                <a:gd name="T1" fmla="*/ 0 h 430"/>
                <a:gd name="T2" fmla="*/ 692 w 789"/>
                <a:gd name="T3" fmla="*/ 55 h 430"/>
                <a:gd name="T4" fmla="*/ 623 w 789"/>
                <a:gd name="T5" fmla="*/ 97 h 430"/>
                <a:gd name="T6" fmla="*/ 623 w 789"/>
                <a:gd name="T7" fmla="*/ 97 h 430"/>
                <a:gd name="T8" fmla="*/ 318 w 789"/>
                <a:gd name="T9" fmla="*/ 263 h 430"/>
                <a:gd name="T10" fmla="*/ 42 w 789"/>
                <a:gd name="T11" fmla="*/ 415 h 430"/>
                <a:gd name="T12" fmla="*/ 28 w 789"/>
                <a:gd name="T13" fmla="*/ 415 h 430"/>
                <a:gd name="T14" fmla="*/ 0 w 789"/>
                <a:gd name="T15" fmla="*/ 429 h 430"/>
                <a:gd name="T16" fmla="*/ 111 w 789"/>
                <a:gd name="T17" fmla="*/ 346 h 430"/>
                <a:gd name="T18" fmla="*/ 236 w 789"/>
                <a:gd name="T19" fmla="*/ 277 h 430"/>
                <a:gd name="T20" fmla="*/ 305 w 789"/>
                <a:gd name="T21" fmla="*/ 235 h 430"/>
                <a:gd name="T22" fmla="*/ 387 w 789"/>
                <a:gd name="T23" fmla="*/ 194 h 430"/>
                <a:gd name="T24" fmla="*/ 457 w 789"/>
                <a:gd name="T25" fmla="*/ 166 h 430"/>
                <a:gd name="T26" fmla="*/ 526 w 789"/>
                <a:gd name="T27" fmla="*/ 125 h 430"/>
                <a:gd name="T28" fmla="*/ 650 w 789"/>
                <a:gd name="T29" fmla="*/ 55 h 430"/>
                <a:gd name="T30" fmla="*/ 788 w 789"/>
                <a:gd name="T31" fmla="*/ 0 h 430"/>
                <a:gd name="T32" fmla="*/ 788 w 789"/>
                <a:gd name="T33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9" h="430">
                  <a:moveTo>
                    <a:pt x="788" y="0"/>
                  </a:moveTo>
                  <a:cubicBezTo>
                    <a:pt x="788" y="0"/>
                    <a:pt x="747" y="28"/>
                    <a:pt x="692" y="55"/>
                  </a:cubicBezTo>
                  <a:cubicBezTo>
                    <a:pt x="692" y="55"/>
                    <a:pt x="692" y="55"/>
                    <a:pt x="623" y="97"/>
                  </a:cubicBezTo>
                  <a:lnTo>
                    <a:pt x="623" y="97"/>
                  </a:lnTo>
                  <a:cubicBezTo>
                    <a:pt x="623" y="97"/>
                    <a:pt x="623" y="97"/>
                    <a:pt x="318" y="263"/>
                  </a:cubicBezTo>
                  <a:cubicBezTo>
                    <a:pt x="318" y="263"/>
                    <a:pt x="318" y="263"/>
                    <a:pt x="42" y="415"/>
                  </a:cubicBezTo>
                  <a:cubicBezTo>
                    <a:pt x="42" y="415"/>
                    <a:pt x="42" y="415"/>
                    <a:pt x="28" y="415"/>
                  </a:cubicBezTo>
                  <a:cubicBezTo>
                    <a:pt x="14" y="415"/>
                    <a:pt x="0" y="429"/>
                    <a:pt x="0" y="429"/>
                  </a:cubicBezTo>
                  <a:cubicBezTo>
                    <a:pt x="0" y="429"/>
                    <a:pt x="42" y="387"/>
                    <a:pt x="111" y="346"/>
                  </a:cubicBezTo>
                  <a:cubicBezTo>
                    <a:pt x="152" y="332"/>
                    <a:pt x="194" y="305"/>
                    <a:pt x="236" y="277"/>
                  </a:cubicBezTo>
                  <a:cubicBezTo>
                    <a:pt x="263" y="263"/>
                    <a:pt x="291" y="249"/>
                    <a:pt x="305" y="235"/>
                  </a:cubicBezTo>
                  <a:cubicBezTo>
                    <a:pt x="332" y="221"/>
                    <a:pt x="360" y="208"/>
                    <a:pt x="387" y="194"/>
                  </a:cubicBezTo>
                  <a:cubicBezTo>
                    <a:pt x="402" y="180"/>
                    <a:pt x="429" y="180"/>
                    <a:pt x="457" y="166"/>
                  </a:cubicBezTo>
                  <a:cubicBezTo>
                    <a:pt x="484" y="152"/>
                    <a:pt x="498" y="139"/>
                    <a:pt x="526" y="125"/>
                  </a:cubicBezTo>
                  <a:cubicBezTo>
                    <a:pt x="567" y="97"/>
                    <a:pt x="623" y="83"/>
                    <a:pt x="650" y="55"/>
                  </a:cubicBezTo>
                  <a:cubicBezTo>
                    <a:pt x="734" y="28"/>
                    <a:pt x="788" y="0"/>
                    <a:pt x="788" y="0"/>
                  </a:cubicBezTo>
                  <a:lnTo>
                    <a:pt x="788" y="0"/>
                  </a:lnTo>
                </a:path>
              </a:pathLst>
            </a:custGeom>
            <a:solidFill>
              <a:srgbClr val="F8C9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8" name="Freeform 62"/>
            <p:cNvSpPr>
              <a:spLocks noChangeArrowheads="1"/>
            </p:cNvSpPr>
            <p:nvPr/>
          </p:nvSpPr>
          <p:spPr bwMode="auto">
            <a:xfrm>
              <a:off x="1660525" y="3451225"/>
              <a:ext cx="528638" cy="561975"/>
            </a:xfrm>
            <a:custGeom>
              <a:avLst/>
              <a:gdLst>
                <a:gd name="T0" fmla="*/ 1466 w 1467"/>
                <a:gd name="T1" fmla="*/ 994 h 1562"/>
                <a:gd name="T2" fmla="*/ 1461 w 1467"/>
                <a:gd name="T3" fmla="*/ 1046 h 1562"/>
                <a:gd name="T4" fmla="*/ 470 w 1467"/>
                <a:gd name="T5" fmla="*/ 1561 h 1562"/>
                <a:gd name="T6" fmla="*/ 0 w 1467"/>
                <a:gd name="T7" fmla="*/ 635 h 1562"/>
                <a:gd name="T8" fmla="*/ 1244 w 1467"/>
                <a:gd name="T9" fmla="*/ 0 h 1562"/>
                <a:gd name="T10" fmla="*/ 1281 w 1467"/>
                <a:gd name="T11" fmla="*/ 70 h 1562"/>
                <a:gd name="T12" fmla="*/ 1418 w 1467"/>
                <a:gd name="T13" fmla="*/ 515 h 1562"/>
                <a:gd name="T14" fmla="*/ 1466 w 1467"/>
                <a:gd name="T15" fmla="*/ 994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67" h="1562">
                  <a:moveTo>
                    <a:pt x="1466" y="994"/>
                  </a:moveTo>
                  <a:lnTo>
                    <a:pt x="1461" y="1046"/>
                  </a:lnTo>
                  <a:lnTo>
                    <a:pt x="470" y="1561"/>
                  </a:lnTo>
                  <a:lnTo>
                    <a:pt x="0" y="635"/>
                  </a:lnTo>
                  <a:lnTo>
                    <a:pt x="1244" y="0"/>
                  </a:lnTo>
                  <a:lnTo>
                    <a:pt x="1281" y="70"/>
                  </a:lnTo>
                  <a:lnTo>
                    <a:pt x="1418" y="515"/>
                  </a:lnTo>
                  <a:lnTo>
                    <a:pt x="1466" y="99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99" name="Freeform 63"/>
            <p:cNvSpPr>
              <a:spLocks noChangeArrowheads="1"/>
            </p:cNvSpPr>
            <p:nvPr/>
          </p:nvSpPr>
          <p:spPr bwMode="auto">
            <a:xfrm>
              <a:off x="492125" y="3360738"/>
              <a:ext cx="544513" cy="598487"/>
            </a:xfrm>
            <a:custGeom>
              <a:avLst/>
              <a:gdLst>
                <a:gd name="T0" fmla="*/ 25 w 1513"/>
                <a:gd name="T1" fmla="*/ 767 h 1662"/>
                <a:gd name="T2" fmla="*/ 164 w 1513"/>
                <a:gd name="T3" fmla="*/ 322 h 1662"/>
                <a:gd name="T4" fmla="*/ 338 w 1513"/>
                <a:gd name="T5" fmla="*/ 0 h 1662"/>
                <a:gd name="T6" fmla="*/ 1512 w 1513"/>
                <a:gd name="T7" fmla="*/ 803 h 1662"/>
                <a:gd name="T8" fmla="*/ 931 w 1513"/>
                <a:gd name="T9" fmla="*/ 1661 h 1662"/>
                <a:gd name="T10" fmla="*/ 0 w 1513"/>
                <a:gd name="T11" fmla="*/ 1017 h 1662"/>
                <a:gd name="T12" fmla="*/ 25 w 1513"/>
                <a:gd name="T13" fmla="*/ 767 h 1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3" h="1662">
                  <a:moveTo>
                    <a:pt x="25" y="767"/>
                  </a:moveTo>
                  <a:lnTo>
                    <a:pt x="164" y="322"/>
                  </a:lnTo>
                  <a:lnTo>
                    <a:pt x="338" y="0"/>
                  </a:lnTo>
                  <a:lnTo>
                    <a:pt x="1512" y="803"/>
                  </a:lnTo>
                  <a:lnTo>
                    <a:pt x="931" y="1661"/>
                  </a:lnTo>
                  <a:lnTo>
                    <a:pt x="0" y="1017"/>
                  </a:lnTo>
                  <a:lnTo>
                    <a:pt x="25" y="76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</p:grpSp>
      <p:sp>
        <p:nvSpPr>
          <p:cNvPr id="100" name="矩形 99"/>
          <p:cNvSpPr/>
          <p:nvPr/>
        </p:nvSpPr>
        <p:spPr>
          <a:xfrm>
            <a:off x="442260" y="2536897"/>
            <a:ext cx="5404628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行为主义心理学家</a:t>
            </a:r>
            <a:r>
              <a:rPr lang="en-US" altLang="zh-CN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Watson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给我一打健壮孩子，我保证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择一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加以训练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，可以使他们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成为医师、律师、企业家或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乞丐、盗贼，不管祖先的才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能、嗜好、品行、职业和种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族如何。
</a:t>
            </a:r>
            <a:endParaRPr lang="zh-CN" altLang="en-US" sz="12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方正姚体" panose="02010601030101010101" pitchFamily="2" charset="-122"/>
            </a:endParaRPr>
          </a:p>
        </p:txBody>
      </p:sp>
      <p:sp>
        <p:nvSpPr>
          <p:cNvPr id="103" name="文本框 1">
            <a:extLst>
              <a:ext uri="{FF2B5EF4-FFF2-40B4-BE49-F238E27FC236}">
                <a16:creationId xmlns:a16="http://schemas.microsoft.com/office/drawing/2014/main" id="{E9D697D7-3803-43DE-BF22-7774701041C1}"/>
              </a:ext>
            </a:extLst>
          </p:cNvPr>
          <p:cNvSpPr txBox="1"/>
          <p:nvPr/>
        </p:nvSpPr>
        <p:spPr>
          <a:xfrm>
            <a:off x="-221599" y="1108529"/>
            <a:ext cx="5646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教育万能说</a:t>
            </a:r>
          </a:p>
        </p:txBody>
      </p:sp>
      <p:sp>
        <p:nvSpPr>
          <p:cNvPr id="104" name="矩形 99">
            <a:extLst>
              <a:ext uri="{FF2B5EF4-FFF2-40B4-BE49-F238E27FC236}">
                <a16:creationId xmlns:a16="http://schemas.microsoft.com/office/drawing/2014/main" id="{906C90BC-4EC3-4C7C-8D60-D5CE434429BD}"/>
              </a:ext>
            </a:extLst>
          </p:cNvPr>
          <p:cNvSpPr/>
          <p:nvPr/>
        </p:nvSpPr>
        <p:spPr>
          <a:xfrm>
            <a:off x="6582742" y="2627397"/>
            <a:ext cx="5404628" cy="3310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认为一切是</a:t>
            </a:r>
            <a:r>
              <a:rPr lang="zh-CN" altLang="en-US"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遗传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命定，遗传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学家</a:t>
            </a:r>
            <a:r>
              <a:rPr lang="en-US" altLang="zh-CN" sz="36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F.Garton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他调查名人家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谱，发现名人的祖先亦多为
名人，遂认为人类心理特质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来自遗传，不受后天环境的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>
              <a:lnSpc>
                <a:spcPct val="9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影响。</a:t>
            </a:r>
            <a:r>
              <a:rPr lang="zh-CN" altLang="en-US" sz="3200" dirty="0">
                <a:latin typeface="標楷體" pitchFamily="65" charset="-128"/>
                <a:ea typeface="標楷體" pitchFamily="65" charset="-128"/>
              </a:rPr>
              <a:t>
</a:t>
            </a:r>
            <a:endParaRPr lang="zh-TW" altLang="en-US" sz="3200" dirty="0">
              <a:latin typeface="標楷體" pitchFamily="65" charset="-128"/>
              <a:ea typeface="標楷體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12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矩形 99"/>
          <p:cNvSpPr/>
          <p:nvPr/>
        </p:nvSpPr>
        <p:spPr>
          <a:xfrm>
            <a:off x="1326249" y="1330911"/>
            <a:ext cx="10024701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90000"/>
              </a:lnSpc>
            </a:pP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教育是无能的、万能的、抑或是有限的，</a:t>
            </a:r>
            <a:endParaRPr lang="en-US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09600" indent="-609600" algn="ctr">
              <a:lnSpc>
                <a:spcPct val="90000"/>
              </a:lnSpc>
            </a:pP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你抱持哪一种见解？为什么？</a:t>
            </a:r>
            <a:r>
              <a:rPr lang="zh-CN" altLang="en-US" sz="44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endParaRPr lang="zh-CN" altLang="en-US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方正姚体" panose="02010601030101010101" pitchFamily="2" charset="-122"/>
            </a:endParaRPr>
          </a:p>
        </p:txBody>
      </p:sp>
      <p:sp>
        <p:nvSpPr>
          <p:cNvPr id="103" name="文本框 1">
            <a:extLst>
              <a:ext uri="{FF2B5EF4-FFF2-40B4-BE49-F238E27FC236}">
                <a16:creationId xmlns:a16="http://schemas.microsoft.com/office/drawing/2014/main" id="{E9D697D7-3803-43DE-BF22-7774701041C1}"/>
              </a:ext>
            </a:extLst>
          </p:cNvPr>
          <p:cNvSpPr txBox="1"/>
          <p:nvPr/>
        </p:nvSpPr>
        <p:spPr>
          <a:xfrm>
            <a:off x="3515364" y="388773"/>
            <a:ext cx="5646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784B2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思考与讨论</a:t>
            </a:r>
          </a:p>
        </p:txBody>
      </p:sp>
      <p:grpSp>
        <p:nvGrpSpPr>
          <p:cNvPr id="148" name="Group 10">
            <a:extLst>
              <a:ext uri="{FF2B5EF4-FFF2-40B4-BE49-F238E27FC236}">
                <a16:creationId xmlns:a16="http://schemas.microsoft.com/office/drawing/2014/main" id="{B05212CD-A184-47AA-B959-841B8E2CAD77}"/>
              </a:ext>
            </a:extLst>
          </p:cNvPr>
          <p:cNvGrpSpPr/>
          <p:nvPr/>
        </p:nvGrpSpPr>
        <p:grpSpPr>
          <a:xfrm>
            <a:off x="5301573" y="2859932"/>
            <a:ext cx="2814855" cy="3724904"/>
            <a:chOff x="13970835" y="3543714"/>
            <a:chExt cx="6501208" cy="8896217"/>
          </a:xfrm>
        </p:grpSpPr>
        <p:grpSp>
          <p:nvGrpSpPr>
            <p:cNvPr id="149" name="Group 5">
              <a:extLst>
                <a:ext uri="{FF2B5EF4-FFF2-40B4-BE49-F238E27FC236}">
                  <a16:creationId xmlns:a16="http://schemas.microsoft.com/office/drawing/2014/main" id="{0E87E8B7-FC6B-4EFE-82FE-E750E2C44110}"/>
                </a:ext>
              </a:extLst>
            </p:cNvPr>
            <p:cNvGrpSpPr/>
            <p:nvPr/>
          </p:nvGrpSpPr>
          <p:grpSpPr>
            <a:xfrm>
              <a:off x="17264877" y="5815634"/>
              <a:ext cx="1947527" cy="1946233"/>
              <a:chOff x="14612205" y="5681418"/>
              <a:chExt cx="2077516" cy="2076135"/>
            </a:xfrm>
          </p:grpSpPr>
          <p:sp>
            <p:nvSpPr>
              <p:cNvPr id="199" name="Freeform 2">
                <a:extLst>
                  <a:ext uri="{FF2B5EF4-FFF2-40B4-BE49-F238E27FC236}">
                    <a16:creationId xmlns:a16="http://schemas.microsoft.com/office/drawing/2014/main" id="{8D4FBA26-6DA0-469B-A0E8-D89A0FF7A6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12205" y="5681418"/>
                <a:ext cx="2077516" cy="2076135"/>
              </a:xfrm>
              <a:custGeom>
                <a:avLst/>
                <a:gdLst>
                  <a:gd name="T0" fmla="*/ 4351 w 4352"/>
                  <a:gd name="T1" fmla="*/ 2179 h 4352"/>
                  <a:gd name="T2" fmla="*/ 4351 w 4352"/>
                  <a:gd name="T3" fmla="*/ 2179 h 4352"/>
                  <a:gd name="T4" fmla="*/ 2172 w 4352"/>
                  <a:gd name="T5" fmla="*/ 4351 h 4352"/>
                  <a:gd name="T6" fmla="*/ 0 w 4352"/>
                  <a:gd name="T7" fmla="*/ 2179 h 4352"/>
                  <a:gd name="T8" fmla="*/ 2172 w 4352"/>
                  <a:gd name="T9" fmla="*/ 0 h 4352"/>
                  <a:gd name="T10" fmla="*/ 4351 w 4352"/>
                  <a:gd name="T11" fmla="*/ 2179 h 4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52" h="4352">
                    <a:moveTo>
                      <a:pt x="4351" y="2179"/>
                    </a:moveTo>
                    <a:lnTo>
                      <a:pt x="4351" y="2179"/>
                    </a:lnTo>
                    <a:cubicBezTo>
                      <a:pt x="4351" y="3378"/>
                      <a:pt x="3377" y="4351"/>
                      <a:pt x="2172" y="4351"/>
                    </a:cubicBezTo>
                    <a:cubicBezTo>
                      <a:pt x="974" y="4351"/>
                      <a:pt x="0" y="3378"/>
                      <a:pt x="0" y="2179"/>
                    </a:cubicBezTo>
                    <a:cubicBezTo>
                      <a:pt x="0" y="974"/>
                      <a:pt x="974" y="0"/>
                      <a:pt x="2172" y="0"/>
                    </a:cubicBezTo>
                    <a:cubicBezTo>
                      <a:pt x="3377" y="0"/>
                      <a:pt x="4351" y="974"/>
                      <a:pt x="4351" y="2179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200" name="Freeform 3">
                <a:extLst>
                  <a:ext uri="{FF2B5EF4-FFF2-40B4-BE49-F238E27FC236}">
                    <a16:creationId xmlns:a16="http://schemas.microsoft.com/office/drawing/2014/main" id="{DA363EDA-8848-4DE8-8AB4-F1673AC77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11568" y="5990943"/>
                <a:ext cx="1064042" cy="1436028"/>
              </a:xfrm>
              <a:custGeom>
                <a:avLst/>
                <a:gdLst>
                  <a:gd name="T0" fmla="*/ 2232 w 2233"/>
                  <a:gd name="T1" fmla="*/ 1033 h 3014"/>
                  <a:gd name="T2" fmla="*/ 2232 w 2233"/>
                  <a:gd name="T3" fmla="*/ 1033 h 3014"/>
                  <a:gd name="T4" fmla="*/ 1086 w 2233"/>
                  <a:gd name="T5" fmla="*/ 46 h 3014"/>
                  <a:gd name="T6" fmla="*/ 206 w 2233"/>
                  <a:gd name="T7" fmla="*/ 754 h 3014"/>
                  <a:gd name="T8" fmla="*/ 179 w 2233"/>
                  <a:gd name="T9" fmla="*/ 1304 h 3014"/>
                  <a:gd name="T10" fmla="*/ 265 w 2233"/>
                  <a:gd name="T11" fmla="*/ 1423 h 3014"/>
                  <a:gd name="T12" fmla="*/ 27 w 2233"/>
                  <a:gd name="T13" fmla="*/ 1920 h 3014"/>
                  <a:gd name="T14" fmla="*/ 265 w 2233"/>
                  <a:gd name="T15" fmla="*/ 2019 h 3014"/>
                  <a:gd name="T16" fmla="*/ 265 w 2233"/>
                  <a:gd name="T17" fmla="*/ 2331 h 3014"/>
                  <a:gd name="T18" fmla="*/ 649 w 2233"/>
                  <a:gd name="T19" fmla="*/ 2635 h 3014"/>
                  <a:gd name="T20" fmla="*/ 848 w 2233"/>
                  <a:gd name="T21" fmla="*/ 2596 h 3014"/>
                  <a:gd name="T22" fmla="*/ 894 w 2233"/>
                  <a:gd name="T23" fmla="*/ 3013 h 3014"/>
                  <a:gd name="T24" fmla="*/ 2060 w 2233"/>
                  <a:gd name="T25" fmla="*/ 3013 h 3014"/>
                  <a:gd name="T26" fmla="*/ 1888 w 2233"/>
                  <a:gd name="T27" fmla="*/ 2125 h 3014"/>
                  <a:gd name="T28" fmla="*/ 2232 w 2233"/>
                  <a:gd name="T29" fmla="*/ 1033 h 3014"/>
                  <a:gd name="T30" fmla="*/ 941 w 2233"/>
                  <a:gd name="T31" fmla="*/ 1384 h 3014"/>
                  <a:gd name="T32" fmla="*/ 941 w 2233"/>
                  <a:gd name="T33" fmla="*/ 1384 h 3014"/>
                  <a:gd name="T34" fmla="*/ 1338 w 2233"/>
                  <a:gd name="T35" fmla="*/ 913 h 3014"/>
                  <a:gd name="T36" fmla="*/ 504 w 2233"/>
                  <a:gd name="T37" fmla="*/ 913 h 3014"/>
                  <a:gd name="T38" fmla="*/ 1451 w 2233"/>
                  <a:gd name="T39" fmla="*/ 304 h 3014"/>
                  <a:gd name="T40" fmla="*/ 1067 w 2233"/>
                  <a:gd name="T41" fmla="*/ 748 h 3014"/>
                  <a:gd name="T42" fmla="*/ 1881 w 2233"/>
                  <a:gd name="T43" fmla="*/ 748 h 3014"/>
                  <a:gd name="T44" fmla="*/ 941 w 2233"/>
                  <a:gd name="T45" fmla="*/ 1384 h 3014"/>
                  <a:gd name="T46" fmla="*/ 941 w 2233"/>
                  <a:gd name="T47" fmla="*/ 1384 h 3014"/>
                  <a:gd name="T48" fmla="*/ 941 w 2233"/>
                  <a:gd name="T49" fmla="*/ 1384 h 3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33" h="3014">
                    <a:moveTo>
                      <a:pt x="2232" y="1033"/>
                    </a:moveTo>
                    <a:lnTo>
                      <a:pt x="2232" y="1033"/>
                    </a:lnTo>
                    <a:cubicBezTo>
                      <a:pt x="2232" y="198"/>
                      <a:pt x="1557" y="0"/>
                      <a:pt x="1086" y="46"/>
                    </a:cubicBezTo>
                    <a:cubicBezTo>
                      <a:pt x="616" y="92"/>
                      <a:pt x="206" y="337"/>
                      <a:pt x="206" y="754"/>
                    </a:cubicBezTo>
                    <a:cubicBezTo>
                      <a:pt x="206" y="1165"/>
                      <a:pt x="179" y="1304"/>
                      <a:pt x="179" y="1304"/>
                    </a:cubicBezTo>
                    <a:cubicBezTo>
                      <a:pt x="265" y="1423"/>
                      <a:pt x="265" y="1423"/>
                      <a:pt x="265" y="1423"/>
                    </a:cubicBezTo>
                    <a:cubicBezTo>
                      <a:pt x="265" y="1423"/>
                      <a:pt x="0" y="1860"/>
                      <a:pt x="27" y="1920"/>
                    </a:cubicBezTo>
                    <a:cubicBezTo>
                      <a:pt x="47" y="1980"/>
                      <a:pt x="265" y="2019"/>
                      <a:pt x="265" y="2019"/>
                    </a:cubicBezTo>
                    <a:cubicBezTo>
                      <a:pt x="265" y="2019"/>
                      <a:pt x="285" y="2046"/>
                      <a:pt x="265" y="2331"/>
                    </a:cubicBezTo>
                    <a:cubicBezTo>
                      <a:pt x="245" y="2648"/>
                      <a:pt x="477" y="2662"/>
                      <a:pt x="649" y="2635"/>
                    </a:cubicBezTo>
                    <a:cubicBezTo>
                      <a:pt x="729" y="2622"/>
                      <a:pt x="788" y="2609"/>
                      <a:pt x="848" y="2596"/>
                    </a:cubicBezTo>
                    <a:cubicBezTo>
                      <a:pt x="894" y="3013"/>
                      <a:pt x="894" y="3013"/>
                      <a:pt x="894" y="3013"/>
                    </a:cubicBezTo>
                    <a:cubicBezTo>
                      <a:pt x="2060" y="3013"/>
                      <a:pt x="2060" y="3013"/>
                      <a:pt x="2060" y="3013"/>
                    </a:cubicBezTo>
                    <a:cubicBezTo>
                      <a:pt x="1888" y="2125"/>
                      <a:pt x="1888" y="2125"/>
                      <a:pt x="1888" y="2125"/>
                    </a:cubicBezTo>
                    <a:cubicBezTo>
                      <a:pt x="1961" y="1840"/>
                      <a:pt x="2232" y="1668"/>
                      <a:pt x="2232" y="1033"/>
                    </a:cubicBezTo>
                    <a:close/>
                    <a:moveTo>
                      <a:pt x="941" y="1384"/>
                    </a:moveTo>
                    <a:lnTo>
                      <a:pt x="941" y="1384"/>
                    </a:lnTo>
                    <a:cubicBezTo>
                      <a:pt x="1338" y="913"/>
                      <a:pt x="1338" y="913"/>
                      <a:pt x="1338" y="913"/>
                    </a:cubicBezTo>
                    <a:cubicBezTo>
                      <a:pt x="504" y="913"/>
                      <a:pt x="504" y="913"/>
                      <a:pt x="504" y="913"/>
                    </a:cubicBezTo>
                    <a:cubicBezTo>
                      <a:pt x="1451" y="304"/>
                      <a:pt x="1451" y="304"/>
                      <a:pt x="1451" y="304"/>
                    </a:cubicBezTo>
                    <a:cubicBezTo>
                      <a:pt x="1067" y="748"/>
                      <a:pt x="1067" y="748"/>
                      <a:pt x="1067" y="748"/>
                    </a:cubicBezTo>
                    <a:cubicBezTo>
                      <a:pt x="1881" y="748"/>
                      <a:pt x="1881" y="748"/>
                      <a:pt x="1881" y="748"/>
                    </a:cubicBezTo>
                    <a:lnTo>
                      <a:pt x="941" y="1384"/>
                    </a:lnTo>
                    <a:close/>
                    <a:moveTo>
                      <a:pt x="941" y="1384"/>
                    </a:moveTo>
                    <a:lnTo>
                      <a:pt x="941" y="138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50" name="Freeform 4">
              <a:extLst>
                <a:ext uri="{FF2B5EF4-FFF2-40B4-BE49-F238E27FC236}">
                  <a16:creationId xmlns:a16="http://schemas.microsoft.com/office/drawing/2014/main" id="{0EB1AC38-5605-431F-A644-CBC69CCC5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2597" y="3543714"/>
              <a:ext cx="1544590" cy="1539615"/>
            </a:xfrm>
            <a:custGeom>
              <a:avLst/>
              <a:gdLst>
                <a:gd name="T0" fmla="*/ 3451 w 3452"/>
                <a:gd name="T1" fmla="*/ 1722 h 3444"/>
                <a:gd name="T2" fmla="*/ 3451 w 3452"/>
                <a:gd name="T3" fmla="*/ 1722 h 3444"/>
                <a:gd name="T4" fmla="*/ 1722 w 3452"/>
                <a:gd name="T5" fmla="*/ 3443 h 3444"/>
                <a:gd name="T6" fmla="*/ 0 w 3452"/>
                <a:gd name="T7" fmla="*/ 1722 h 3444"/>
                <a:gd name="T8" fmla="*/ 1722 w 3452"/>
                <a:gd name="T9" fmla="*/ 0 h 3444"/>
                <a:gd name="T10" fmla="*/ 3451 w 3452"/>
                <a:gd name="T11" fmla="*/ 1722 h 3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52" h="3444">
                  <a:moveTo>
                    <a:pt x="3451" y="1722"/>
                  </a:moveTo>
                  <a:lnTo>
                    <a:pt x="3451" y="1722"/>
                  </a:lnTo>
                  <a:cubicBezTo>
                    <a:pt x="3451" y="2675"/>
                    <a:pt x="2676" y="3443"/>
                    <a:pt x="1722" y="3443"/>
                  </a:cubicBezTo>
                  <a:cubicBezTo>
                    <a:pt x="775" y="3443"/>
                    <a:pt x="0" y="2675"/>
                    <a:pt x="0" y="1722"/>
                  </a:cubicBezTo>
                  <a:cubicBezTo>
                    <a:pt x="0" y="768"/>
                    <a:pt x="775" y="0"/>
                    <a:pt x="1722" y="0"/>
                  </a:cubicBezTo>
                  <a:cubicBezTo>
                    <a:pt x="2676" y="0"/>
                    <a:pt x="3451" y="768"/>
                    <a:pt x="3451" y="172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51" name="Freeform 5">
              <a:extLst>
                <a:ext uri="{FF2B5EF4-FFF2-40B4-BE49-F238E27FC236}">
                  <a16:creationId xmlns:a16="http://schemas.microsoft.com/office/drawing/2014/main" id="{9449DC6E-F040-4547-9A60-95D3B73D6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6991" y="4272070"/>
              <a:ext cx="464167" cy="509257"/>
            </a:xfrm>
            <a:custGeom>
              <a:avLst/>
              <a:gdLst>
                <a:gd name="T0" fmla="*/ 914 w 1040"/>
                <a:gd name="T1" fmla="*/ 483 h 1140"/>
                <a:gd name="T2" fmla="*/ 914 w 1040"/>
                <a:gd name="T3" fmla="*/ 483 h 1140"/>
                <a:gd name="T4" fmla="*/ 583 w 1040"/>
                <a:gd name="T5" fmla="*/ 139 h 1140"/>
                <a:gd name="T6" fmla="*/ 106 w 1040"/>
                <a:gd name="T7" fmla="*/ 126 h 1140"/>
                <a:gd name="T8" fmla="*/ 6 w 1040"/>
                <a:gd name="T9" fmla="*/ 225 h 1140"/>
                <a:gd name="T10" fmla="*/ 0 w 1040"/>
                <a:gd name="T11" fmla="*/ 225 h 1140"/>
                <a:gd name="T12" fmla="*/ 146 w 1040"/>
                <a:gd name="T13" fmla="*/ 377 h 1140"/>
                <a:gd name="T14" fmla="*/ 152 w 1040"/>
                <a:gd name="T15" fmla="*/ 377 h 1140"/>
                <a:gd name="T16" fmla="*/ 252 w 1040"/>
                <a:gd name="T17" fmla="*/ 278 h 1140"/>
                <a:gd name="T18" fmla="*/ 430 w 1040"/>
                <a:gd name="T19" fmla="*/ 285 h 1140"/>
                <a:gd name="T20" fmla="*/ 761 w 1040"/>
                <a:gd name="T21" fmla="*/ 629 h 1140"/>
                <a:gd name="T22" fmla="*/ 761 w 1040"/>
                <a:gd name="T23" fmla="*/ 808 h 1140"/>
                <a:gd name="T24" fmla="*/ 702 w 1040"/>
                <a:gd name="T25" fmla="*/ 861 h 1140"/>
                <a:gd name="T26" fmla="*/ 523 w 1040"/>
                <a:gd name="T27" fmla="*/ 854 h 1140"/>
                <a:gd name="T28" fmla="*/ 377 w 1040"/>
                <a:gd name="T29" fmla="*/ 702 h 1140"/>
                <a:gd name="T30" fmla="*/ 146 w 1040"/>
                <a:gd name="T31" fmla="*/ 761 h 1140"/>
                <a:gd name="T32" fmla="*/ 371 w 1040"/>
                <a:gd name="T33" fmla="*/ 1000 h 1140"/>
                <a:gd name="T34" fmla="*/ 847 w 1040"/>
                <a:gd name="T35" fmla="*/ 1006 h 1140"/>
                <a:gd name="T36" fmla="*/ 900 w 1040"/>
                <a:gd name="T37" fmla="*/ 953 h 1140"/>
                <a:gd name="T38" fmla="*/ 914 w 1040"/>
                <a:gd name="T39" fmla="*/ 483 h 1140"/>
                <a:gd name="T40" fmla="*/ 914 w 1040"/>
                <a:gd name="T41" fmla="*/ 483 h 1140"/>
                <a:gd name="T42" fmla="*/ 914 w 1040"/>
                <a:gd name="T43" fmla="*/ 483 h 1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0" h="1140">
                  <a:moveTo>
                    <a:pt x="914" y="483"/>
                  </a:moveTo>
                  <a:lnTo>
                    <a:pt x="914" y="483"/>
                  </a:lnTo>
                  <a:cubicBezTo>
                    <a:pt x="583" y="139"/>
                    <a:pt x="583" y="139"/>
                    <a:pt x="583" y="139"/>
                  </a:cubicBezTo>
                  <a:cubicBezTo>
                    <a:pt x="450" y="6"/>
                    <a:pt x="238" y="0"/>
                    <a:pt x="106" y="126"/>
                  </a:cubicBezTo>
                  <a:cubicBezTo>
                    <a:pt x="6" y="225"/>
                    <a:pt x="6" y="225"/>
                    <a:pt x="6" y="225"/>
                  </a:cubicBezTo>
                  <a:cubicBezTo>
                    <a:pt x="6" y="225"/>
                    <a:pt x="6" y="225"/>
                    <a:pt x="0" y="225"/>
                  </a:cubicBezTo>
                  <a:cubicBezTo>
                    <a:pt x="146" y="377"/>
                    <a:pt x="146" y="377"/>
                    <a:pt x="146" y="377"/>
                  </a:cubicBezTo>
                  <a:cubicBezTo>
                    <a:pt x="146" y="377"/>
                    <a:pt x="146" y="377"/>
                    <a:pt x="152" y="377"/>
                  </a:cubicBezTo>
                  <a:cubicBezTo>
                    <a:pt x="252" y="278"/>
                    <a:pt x="252" y="278"/>
                    <a:pt x="252" y="278"/>
                  </a:cubicBezTo>
                  <a:cubicBezTo>
                    <a:pt x="305" y="232"/>
                    <a:pt x="384" y="232"/>
                    <a:pt x="430" y="285"/>
                  </a:cubicBezTo>
                  <a:cubicBezTo>
                    <a:pt x="761" y="629"/>
                    <a:pt x="761" y="629"/>
                    <a:pt x="761" y="629"/>
                  </a:cubicBezTo>
                  <a:cubicBezTo>
                    <a:pt x="808" y="675"/>
                    <a:pt x="808" y="755"/>
                    <a:pt x="761" y="808"/>
                  </a:cubicBezTo>
                  <a:cubicBezTo>
                    <a:pt x="702" y="861"/>
                    <a:pt x="702" y="861"/>
                    <a:pt x="702" y="861"/>
                  </a:cubicBezTo>
                  <a:cubicBezTo>
                    <a:pt x="655" y="907"/>
                    <a:pt x="569" y="907"/>
                    <a:pt x="523" y="854"/>
                  </a:cubicBezTo>
                  <a:cubicBezTo>
                    <a:pt x="377" y="702"/>
                    <a:pt x="377" y="702"/>
                    <a:pt x="377" y="702"/>
                  </a:cubicBezTo>
                  <a:cubicBezTo>
                    <a:pt x="305" y="741"/>
                    <a:pt x="225" y="761"/>
                    <a:pt x="146" y="761"/>
                  </a:cubicBezTo>
                  <a:cubicBezTo>
                    <a:pt x="371" y="1000"/>
                    <a:pt x="371" y="1000"/>
                    <a:pt x="371" y="1000"/>
                  </a:cubicBezTo>
                  <a:cubicBezTo>
                    <a:pt x="503" y="1132"/>
                    <a:pt x="715" y="1139"/>
                    <a:pt x="847" y="1006"/>
                  </a:cubicBezTo>
                  <a:cubicBezTo>
                    <a:pt x="900" y="953"/>
                    <a:pt x="900" y="953"/>
                    <a:pt x="900" y="953"/>
                  </a:cubicBezTo>
                  <a:cubicBezTo>
                    <a:pt x="1033" y="827"/>
                    <a:pt x="1039" y="616"/>
                    <a:pt x="914" y="483"/>
                  </a:cubicBezTo>
                  <a:close/>
                  <a:moveTo>
                    <a:pt x="914" y="483"/>
                  </a:moveTo>
                  <a:lnTo>
                    <a:pt x="914" y="4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52" name="Freeform 6">
              <a:extLst>
                <a:ext uri="{FF2B5EF4-FFF2-40B4-BE49-F238E27FC236}">
                  <a16:creationId xmlns:a16="http://schemas.microsoft.com/office/drawing/2014/main" id="{A030BA5E-1202-4259-8F7A-92A4D9A6E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16650" y="3841767"/>
              <a:ext cx="503671" cy="471754"/>
            </a:xfrm>
            <a:custGeom>
              <a:avLst/>
              <a:gdLst>
                <a:gd name="T0" fmla="*/ 278 w 1127"/>
                <a:gd name="T1" fmla="*/ 337 h 1060"/>
                <a:gd name="T2" fmla="*/ 278 w 1127"/>
                <a:gd name="T3" fmla="*/ 337 h 1060"/>
                <a:gd name="T4" fmla="*/ 338 w 1127"/>
                <a:gd name="T5" fmla="*/ 278 h 1060"/>
                <a:gd name="T6" fmla="*/ 517 w 1127"/>
                <a:gd name="T7" fmla="*/ 284 h 1060"/>
                <a:gd name="T8" fmla="*/ 848 w 1127"/>
                <a:gd name="T9" fmla="*/ 629 h 1060"/>
                <a:gd name="T10" fmla="*/ 848 w 1127"/>
                <a:gd name="T11" fmla="*/ 807 h 1060"/>
                <a:gd name="T12" fmla="*/ 742 w 1127"/>
                <a:gd name="T13" fmla="*/ 907 h 1060"/>
                <a:gd name="T14" fmla="*/ 742 w 1127"/>
                <a:gd name="T15" fmla="*/ 907 h 1060"/>
                <a:gd name="T16" fmla="*/ 888 w 1127"/>
                <a:gd name="T17" fmla="*/ 1059 h 1060"/>
                <a:gd name="T18" fmla="*/ 888 w 1127"/>
                <a:gd name="T19" fmla="*/ 1053 h 1060"/>
                <a:gd name="T20" fmla="*/ 987 w 1127"/>
                <a:gd name="T21" fmla="*/ 960 h 1060"/>
                <a:gd name="T22" fmla="*/ 1000 w 1127"/>
                <a:gd name="T23" fmla="*/ 483 h 1060"/>
                <a:gd name="T24" fmla="*/ 669 w 1127"/>
                <a:gd name="T25" fmla="*/ 139 h 1060"/>
                <a:gd name="T26" fmla="*/ 192 w 1127"/>
                <a:gd name="T27" fmla="*/ 132 h 1060"/>
                <a:gd name="T28" fmla="*/ 139 w 1127"/>
                <a:gd name="T29" fmla="*/ 185 h 1060"/>
                <a:gd name="T30" fmla="*/ 126 w 1127"/>
                <a:gd name="T31" fmla="*/ 655 h 1060"/>
                <a:gd name="T32" fmla="*/ 358 w 1127"/>
                <a:gd name="T33" fmla="*/ 900 h 1060"/>
                <a:gd name="T34" fmla="*/ 424 w 1127"/>
                <a:gd name="T35" fmla="*/ 668 h 1060"/>
                <a:gd name="T36" fmla="*/ 278 w 1127"/>
                <a:gd name="T37" fmla="*/ 516 h 1060"/>
                <a:gd name="T38" fmla="*/ 278 w 1127"/>
                <a:gd name="T39" fmla="*/ 337 h 1060"/>
                <a:gd name="T40" fmla="*/ 278 w 1127"/>
                <a:gd name="T41" fmla="*/ 337 h 1060"/>
                <a:gd name="T42" fmla="*/ 278 w 1127"/>
                <a:gd name="T43" fmla="*/ 337 h 1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27" h="1060">
                  <a:moveTo>
                    <a:pt x="278" y="337"/>
                  </a:moveTo>
                  <a:lnTo>
                    <a:pt x="278" y="337"/>
                  </a:lnTo>
                  <a:cubicBezTo>
                    <a:pt x="338" y="278"/>
                    <a:pt x="338" y="278"/>
                    <a:pt x="338" y="278"/>
                  </a:cubicBezTo>
                  <a:cubicBezTo>
                    <a:pt x="384" y="231"/>
                    <a:pt x="470" y="231"/>
                    <a:pt x="517" y="284"/>
                  </a:cubicBezTo>
                  <a:cubicBezTo>
                    <a:pt x="848" y="629"/>
                    <a:pt x="848" y="629"/>
                    <a:pt x="848" y="629"/>
                  </a:cubicBezTo>
                  <a:cubicBezTo>
                    <a:pt x="894" y="682"/>
                    <a:pt x="894" y="761"/>
                    <a:pt x="848" y="807"/>
                  </a:cubicBezTo>
                  <a:cubicBezTo>
                    <a:pt x="742" y="907"/>
                    <a:pt x="742" y="907"/>
                    <a:pt x="742" y="907"/>
                  </a:cubicBezTo>
                  <a:lnTo>
                    <a:pt x="742" y="907"/>
                  </a:lnTo>
                  <a:cubicBezTo>
                    <a:pt x="888" y="1059"/>
                    <a:pt x="888" y="1059"/>
                    <a:pt x="888" y="1059"/>
                  </a:cubicBezTo>
                  <a:cubicBezTo>
                    <a:pt x="888" y="1059"/>
                    <a:pt x="888" y="1059"/>
                    <a:pt x="888" y="1053"/>
                  </a:cubicBezTo>
                  <a:cubicBezTo>
                    <a:pt x="987" y="960"/>
                    <a:pt x="987" y="960"/>
                    <a:pt x="987" y="960"/>
                  </a:cubicBezTo>
                  <a:cubicBezTo>
                    <a:pt x="1119" y="827"/>
                    <a:pt x="1126" y="615"/>
                    <a:pt x="1000" y="483"/>
                  </a:cubicBezTo>
                  <a:cubicBezTo>
                    <a:pt x="669" y="139"/>
                    <a:pt x="669" y="139"/>
                    <a:pt x="669" y="139"/>
                  </a:cubicBezTo>
                  <a:cubicBezTo>
                    <a:pt x="537" y="6"/>
                    <a:pt x="325" y="0"/>
                    <a:pt x="192" y="132"/>
                  </a:cubicBezTo>
                  <a:cubicBezTo>
                    <a:pt x="139" y="185"/>
                    <a:pt x="139" y="185"/>
                    <a:pt x="139" y="185"/>
                  </a:cubicBezTo>
                  <a:cubicBezTo>
                    <a:pt x="7" y="311"/>
                    <a:pt x="0" y="523"/>
                    <a:pt x="126" y="655"/>
                  </a:cubicBezTo>
                  <a:cubicBezTo>
                    <a:pt x="358" y="900"/>
                    <a:pt x="358" y="900"/>
                    <a:pt x="358" y="900"/>
                  </a:cubicBezTo>
                  <a:cubicBezTo>
                    <a:pt x="358" y="814"/>
                    <a:pt x="384" y="735"/>
                    <a:pt x="424" y="668"/>
                  </a:cubicBezTo>
                  <a:cubicBezTo>
                    <a:pt x="278" y="516"/>
                    <a:pt x="278" y="516"/>
                    <a:pt x="278" y="516"/>
                  </a:cubicBezTo>
                  <a:cubicBezTo>
                    <a:pt x="232" y="463"/>
                    <a:pt x="232" y="384"/>
                    <a:pt x="278" y="337"/>
                  </a:cubicBezTo>
                  <a:close/>
                  <a:moveTo>
                    <a:pt x="278" y="337"/>
                  </a:moveTo>
                  <a:lnTo>
                    <a:pt x="278" y="33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53" name="Freeform 7">
              <a:extLst>
                <a:ext uri="{FF2B5EF4-FFF2-40B4-BE49-F238E27FC236}">
                  <a16:creationId xmlns:a16="http://schemas.microsoft.com/office/drawing/2014/main" id="{C621E411-3EB1-433C-9C7F-3DCFB3667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6267" y="4100344"/>
              <a:ext cx="464167" cy="477675"/>
            </a:xfrm>
            <a:custGeom>
              <a:avLst/>
              <a:gdLst>
                <a:gd name="T0" fmla="*/ 1040 w 1041"/>
                <a:gd name="T1" fmla="*/ 841 h 1073"/>
                <a:gd name="T2" fmla="*/ 1040 w 1041"/>
                <a:gd name="T3" fmla="*/ 841 h 1073"/>
                <a:gd name="T4" fmla="*/ 894 w 1041"/>
                <a:gd name="T5" fmla="*/ 695 h 1073"/>
                <a:gd name="T6" fmla="*/ 788 w 1041"/>
                <a:gd name="T7" fmla="*/ 794 h 1073"/>
                <a:gd name="T8" fmla="*/ 609 w 1041"/>
                <a:gd name="T9" fmla="*/ 788 h 1073"/>
                <a:gd name="T10" fmla="*/ 278 w 1041"/>
                <a:gd name="T11" fmla="*/ 443 h 1073"/>
                <a:gd name="T12" fmla="*/ 285 w 1041"/>
                <a:gd name="T13" fmla="*/ 265 h 1073"/>
                <a:gd name="T14" fmla="*/ 404 w 1041"/>
                <a:gd name="T15" fmla="*/ 152 h 1073"/>
                <a:gd name="T16" fmla="*/ 258 w 1041"/>
                <a:gd name="T17" fmla="*/ 0 h 1073"/>
                <a:gd name="T18" fmla="*/ 139 w 1041"/>
                <a:gd name="T19" fmla="*/ 119 h 1073"/>
                <a:gd name="T20" fmla="*/ 126 w 1041"/>
                <a:gd name="T21" fmla="*/ 589 h 1073"/>
                <a:gd name="T22" fmla="*/ 464 w 1041"/>
                <a:gd name="T23" fmla="*/ 933 h 1073"/>
                <a:gd name="T24" fmla="*/ 934 w 1041"/>
                <a:gd name="T25" fmla="*/ 947 h 1073"/>
                <a:gd name="T26" fmla="*/ 1040 w 1041"/>
                <a:gd name="T27" fmla="*/ 841 h 1073"/>
                <a:gd name="T28" fmla="*/ 1040 w 1041"/>
                <a:gd name="T29" fmla="*/ 841 h 1073"/>
                <a:gd name="T30" fmla="*/ 1040 w 1041"/>
                <a:gd name="T31" fmla="*/ 841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41" h="1073">
                  <a:moveTo>
                    <a:pt x="1040" y="841"/>
                  </a:moveTo>
                  <a:lnTo>
                    <a:pt x="1040" y="841"/>
                  </a:lnTo>
                  <a:cubicBezTo>
                    <a:pt x="894" y="695"/>
                    <a:pt x="894" y="695"/>
                    <a:pt x="894" y="695"/>
                  </a:cubicBezTo>
                  <a:cubicBezTo>
                    <a:pt x="788" y="794"/>
                    <a:pt x="788" y="794"/>
                    <a:pt x="788" y="794"/>
                  </a:cubicBezTo>
                  <a:cubicBezTo>
                    <a:pt x="742" y="841"/>
                    <a:pt x="662" y="841"/>
                    <a:pt x="609" y="788"/>
                  </a:cubicBezTo>
                  <a:cubicBezTo>
                    <a:pt x="278" y="443"/>
                    <a:pt x="278" y="443"/>
                    <a:pt x="278" y="443"/>
                  </a:cubicBezTo>
                  <a:cubicBezTo>
                    <a:pt x="232" y="397"/>
                    <a:pt x="232" y="318"/>
                    <a:pt x="285" y="265"/>
                  </a:cubicBezTo>
                  <a:cubicBezTo>
                    <a:pt x="404" y="152"/>
                    <a:pt x="404" y="152"/>
                    <a:pt x="404" y="152"/>
                  </a:cubicBezTo>
                  <a:cubicBezTo>
                    <a:pt x="258" y="0"/>
                    <a:pt x="258" y="0"/>
                    <a:pt x="258" y="0"/>
                  </a:cubicBezTo>
                  <a:cubicBezTo>
                    <a:pt x="139" y="119"/>
                    <a:pt x="139" y="119"/>
                    <a:pt x="139" y="119"/>
                  </a:cubicBezTo>
                  <a:cubicBezTo>
                    <a:pt x="7" y="245"/>
                    <a:pt x="0" y="457"/>
                    <a:pt x="126" y="589"/>
                  </a:cubicBezTo>
                  <a:cubicBezTo>
                    <a:pt x="464" y="933"/>
                    <a:pt x="464" y="933"/>
                    <a:pt x="464" y="933"/>
                  </a:cubicBezTo>
                  <a:cubicBezTo>
                    <a:pt x="589" y="1066"/>
                    <a:pt x="801" y="1072"/>
                    <a:pt x="934" y="947"/>
                  </a:cubicBezTo>
                  <a:lnTo>
                    <a:pt x="1040" y="841"/>
                  </a:lnTo>
                  <a:close/>
                  <a:moveTo>
                    <a:pt x="1040" y="841"/>
                  </a:moveTo>
                  <a:lnTo>
                    <a:pt x="1040" y="84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lnSpc>
                  <a:spcPts val="1500"/>
                </a:lnSpc>
              </a:pPr>
              <a:endParaRPr lang="en-US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grpSp>
          <p:nvGrpSpPr>
            <p:cNvPr id="154" name="Group 6">
              <a:extLst>
                <a:ext uri="{FF2B5EF4-FFF2-40B4-BE49-F238E27FC236}">
                  <a16:creationId xmlns:a16="http://schemas.microsoft.com/office/drawing/2014/main" id="{51B72F36-11C9-4D76-8A72-88E77F67ABBA}"/>
                </a:ext>
              </a:extLst>
            </p:cNvPr>
            <p:cNvGrpSpPr/>
            <p:nvPr/>
          </p:nvGrpSpPr>
          <p:grpSpPr>
            <a:xfrm>
              <a:off x="16751331" y="4254306"/>
              <a:ext cx="1289792" cy="1286961"/>
              <a:chOff x="14064382" y="4015878"/>
              <a:chExt cx="1375880" cy="1372860"/>
            </a:xfrm>
          </p:grpSpPr>
          <p:sp>
            <p:nvSpPr>
              <p:cNvPr id="197" name="Freeform 8">
                <a:extLst>
                  <a:ext uri="{FF2B5EF4-FFF2-40B4-BE49-F238E27FC236}">
                    <a16:creationId xmlns:a16="http://schemas.microsoft.com/office/drawing/2014/main" id="{B0E9AF30-5C6E-4E91-99CC-61D5DF20F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64382" y="4015878"/>
                <a:ext cx="1375880" cy="1372860"/>
              </a:xfrm>
              <a:custGeom>
                <a:avLst/>
                <a:gdLst>
                  <a:gd name="T0" fmla="*/ 2881 w 2882"/>
                  <a:gd name="T1" fmla="*/ 1437 h 2881"/>
                  <a:gd name="T2" fmla="*/ 2881 w 2882"/>
                  <a:gd name="T3" fmla="*/ 1437 h 2881"/>
                  <a:gd name="T4" fmla="*/ 1444 w 2882"/>
                  <a:gd name="T5" fmla="*/ 2880 h 2881"/>
                  <a:gd name="T6" fmla="*/ 0 w 2882"/>
                  <a:gd name="T7" fmla="*/ 1437 h 2881"/>
                  <a:gd name="T8" fmla="*/ 1444 w 2882"/>
                  <a:gd name="T9" fmla="*/ 0 h 2881"/>
                  <a:gd name="T10" fmla="*/ 2881 w 2882"/>
                  <a:gd name="T11" fmla="*/ 1437 h 28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82" h="2881">
                    <a:moveTo>
                      <a:pt x="2881" y="1437"/>
                    </a:moveTo>
                    <a:lnTo>
                      <a:pt x="2881" y="1437"/>
                    </a:lnTo>
                    <a:cubicBezTo>
                      <a:pt x="2881" y="2231"/>
                      <a:pt x="2239" y="2880"/>
                      <a:pt x="1444" y="2880"/>
                    </a:cubicBezTo>
                    <a:cubicBezTo>
                      <a:pt x="649" y="2880"/>
                      <a:pt x="0" y="2231"/>
                      <a:pt x="0" y="1437"/>
                    </a:cubicBezTo>
                    <a:cubicBezTo>
                      <a:pt x="0" y="642"/>
                      <a:pt x="649" y="0"/>
                      <a:pt x="1444" y="0"/>
                    </a:cubicBezTo>
                    <a:cubicBezTo>
                      <a:pt x="2239" y="0"/>
                      <a:pt x="2881" y="642"/>
                      <a:pt x="2881" y="143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8" name="Freeform 9">
                <a:extLst>
                  <a:ext uri="{FF2B5EF4-FFF2-40B4-BE49-F238E27FC236}">
                    <a16:creationId xmlns:a16="http://schemas.microsoft.com/office/drawing/2014/main" id="{38126195-D70B-42CD-A470-4F60B82BA1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8260" y="4264340"/>
                <a:ext cx="906016" cy="871724"/>
              </a:xfrm>
              <a:custGeom>
                <a:avLst/>
                <a:gdLst>
                  <a:gd name="T0" fmla="*/ 1881 w 1902"/>
                  <a:gd name="T1" fmla="*/ 529 h 1828"/>
                  <a:gd name="T2" fmla="*/ 1881 w 1902"/>
                  <a:gd name="T3" fmla="*/ 529 h 1828"/>
                  <a:gd name="T4" fmla="*/ 1901 w 1902"/>
                  <a:gd name="T5" fmla="*/ 602 h 1828"/>
                  <a:gd name="T6" fmla="*/ 1822 w 1902"/>
                  <a:gd name="T7" fmla="*/ 1059 h 1828"/>
                  <a:gd name="T8" fmla="*/ 1789 w 1902"/>
                  <a:gd name="T9" fmla="*/ 1119 h 1828"/>
                  <a:gd name="T10" fmla="*/ 1722 w 1902"/>
                  <a:gd name="T11" fmla="*/ 1139 h 1828"/>
                  <a:gd name="T12" fmla="*/ 563 w 1902"/>
                  <a:gd name="T13" fmla="*/ 1139 h 1828"/>
                  <a:gd name="T14" fmla="*/ 543 w 1902"/>
                  <a:gd name="T15" fmla="*/ 1271 h 1828"/>
                  <a:gd name="T16" fmla="*/ 1643 w 1902"/>
                  <a:gd name="T17" fmla="*/ 1271 h 1828"/>
                  <a:gd name="T18" fmla="*/ 1716 w 1902"/>
                  <a:gd name="T19" fmla="*/ 1298 h 1828"/>
                  <a:gd name="T20" fmla="*/ 1742 w 1902"/>
                  <a:gd name="T21" fmla="*/ 1370 h 1828"/>
                  <a:gd name="T22" fmla="*/ 1716 w 1902"/>
                  <a:gd name="T23" fmla="*/ 1437 h 1828"/>
                  <a:gd name="T24" fmla="*/ 1643 w 1902"/>
                  <a:gd name="T25" fmla="*/ 1470 h 1828"/>
                  <a:gd name="T26" fmla="*/ 424 w 1902"/>
                  <a:gd name="T27" fmla="*/ 1470 h 1828"/>
                  <a:gd name="T28" fmla="*/ 351 w 1902"/>
                  <a:gd name="T29" fmla="*/ 1430 h 1828"/>
                  <a:gd name="T30" fmla="*/ 325 w 1902"/>
                  <a:gd name="T31" fmla="*/ 1351 h 1828"/>
                  <a:gd name="T32" fmla="*/ 378 w 1902"/>
                  <a:gd name="T33" fmla="*/ 1066 h 1828"/>
                  <a:gd name="T34" fmla="*/ 298 w 1902"/>
                  <a:gd name="T35" fmla="*/ 264 h 1828"/>
                  <a:gd name="T36" fmla="*/ 73 w 1902"/>
                  <a:gd name="T37" fmla="*/ 198 h 1828"/>
                  <a:gd name="T38" fmla="*/ 14 w 1902"/>
                  <a:gd name="T39" fmla="*/ 145 h 1828"/>
                  <a:gd name="T40" fmla="*/ 7 w 1902"/>
                  <a:gd name="T41" fmla="*/ 72 h 1828"/>
                  <a:gd name="T42" fmla="*/ 60 w 1902"/>
                  <a:gd name="T43" fmla="*/ 13 h 1828"/>
                  <a:gd name="T44" fmla="*/ 133 w 1902"/>
                  <a:gd name="T45" fmla="*/ 6 h 1828"/>
                  <a:gd name="T46" fmla="*/ 424 w 1902"/>
                  <a:gd name="T47" fmla="*/ 99 h 1828"/>
                  <a:gd name="T48" fmla="*/ 464 w 1902"/>
                  <a:gd name="T49" fmla="*/ 132 h 1828"/>
                  <a:gd name="T50" fmla="*/ 490 w 1902"/>
                  <a:gd name="T51" fmla="*/ 185 h 1828"/>
                  <a:gd name="T52" fmla="*/ 504 w 1902"/>
                  <a:gd name="T53" fmla="*/ 344 h 1828"/>
                  <a:gd name="T54" fmla="*/ 1815 w 1902"/>
                  <a:gd name="T55" fmla="*/ 490 h 1828"/>
                  <a:gd name="T56" fmla="*/ 1881 w 1902"/>
                  <a:gd name="T57" fmla="*/ 529 h 1828"/>
                  <a:gd name="T58" fmla="*/ 577 w 1902"/>
                  <a:gd name="T59" fmla="*/ 1523 h 1828"/>
                  <a:gd name="T60" fmla="*/ 577 w 1902"/>
                  <a:gd name="T61" fmla="*/ 1523 h 1828"/>
                  <a:gd name="T62" fmla="*/ 683 w 1902"/>
                  <a:gd name="T63" fmla="*/ 1562 h 1828"/>
                  <a:gd name="T64" fmla="*/ 722 w 1902"/>
                  <a:gd name="T65" fmla="*/ 1668 h 1828"/>
                  <a:gd name="T66" fmla="*/ 683 w 1902"/>
                  <a:gd name="T67" fmla="*/ 1781 h 1828"/>
                  <a:gd name="T68" fmla="*/ 577 w 1902"/>
                  <a:gd name="T69" fmla="*/ 1827 h 1828"/>
                  <a:gd name="T70" fmla="*/ 464 w 1902"/>
                  <a:gd name="T71" fmla="*/ 1781 h 1828"/>
                  <a:gd name="T72" fmla="*/ 424 w 1902"/>
                  <a:gd name="T73" fmla="*/ 1668 h 1828"/>
                  <a:gd name="T74" fmla="*/ 464 w 1902"/>
                  <a:gd name="T75" fmla="*/ 1562 h 1828"/>
                  <a:gd name="T76" fmla="*/ 577 w 1902"/>
                  <a:gd name="T77" fmla="*/ 1523 h 1828"/>
                  <a:gd name="T78" fmla="*/ 1464 w 1902"/>
                  <a:gd name="T79" fmla="*/ 1523 h 1828"/>
                  <a:gd name="T80" fmla="*/ 1464 w 1902"/>
                  <a:gd name="T81" fmla="*/ 1523 h 1828"/>
                  <a:gd name="T82" fmla="*/ 1570 w 1902"/>
                  <a:gd name="T83" fmla="*/ 1562 h 1828"/>
                  <a:gd name="T84" fmla="*/ 1616 w 1902"/>
                  <a:gd name="T85" fmla="*/ 1668 h 1828"/>
                  <a:gd name="T86" fmla="*/ 1570 w 1902"/>
                  <a:gd name="T87" fmla="*/ 1781 h 1828"/>
                  <a:gd name="T88" fmla="*/ 1464 w 1902"/>
                  <a:gd name="T89" fmla="*/ 1827 h 1828"/>
                  <a:gd name="T90" fmla="*/ 1358 w 1902"/>
                  <a:gd name="T91" fmla="*/ 1781 h 1828"/>
                  <a:gd name="T92" fmla="*/ 1318 w 1902"/>
                  <a:gd name="T93" fmla="*/ 1668 h 1828"/>
                  <a:gd name="T94" fmla="*/ 1358 w 1902"/>
                  <a:gd name="T95" fmla="*/ 1562 h 1828"/>
                  <a:gd name="T96" fmla="*/ 1464 w 1902"/>
                  <a:gd name="T97" fmla="*/ 1523 h 1828"/>
                  <a:gd name="T98" fmla="*/ 1464 w 1902"/>
                  <a:gd name="T99" fmla="*/ 1523 h 1828"/>
                  <a:gd name="T100" fmla="*/ 1464 w 1902"/>
                  <a:gd name="T101" fmla="*/ 1523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902" h="1828">
                    <a:moveTo>
                      <a:pt x="1881" y="529"/>
                    </a:moveTo>
                    <a:lnTo>
                      <a:pt x="1881" y="529"/>
                    </a:lnTo>
                    <a:cubicBezTo>
                      <a:pt x="1895" y="549"/>
                      <a:pt x="1901" y="576"/>
                      <a:pt x="1901" y="602"/>
                    </a:cubicBezTo>
                    <a:cubicBezTo>
                      <a:pt x="1822" y="1059"/>
                      <a:pt x="1822" y="1059"/>
                      <a:pt x="1822" y="1059"/>
                    </a:cubicBezTo>
                    <a:cubicBezTo>
                      <a:pt x="1815" y="1086"/>
                      <a:pt x="1808" y="1106"/>
                      <a:pt x="1789" y="1119"/>
                    </a:cubicBezTo>
                    <a:cubicBezTo>
                      <a:pt x="1769" y="1132"/>
                      <a:pt x="1749" y="1139"/>
                      <a:pt x="1722" y="1139"/>
                    </a:cubicBezTo>
                    <a:cubicBezTo>
                      <a:pt x="563" y="1139"/>
                      <a:pt x="563" y="1139"/>
                      <a:pt x="563" y="1139"/>
                    </a:cubicBezTo>
                    <a:cubicBezTo>
                      <a:pt x="543" y="1271"/>
                      <a:pt x="543" y="1271"/>
                      <a:pt x="543" y="1271"/>
                    </a:cubicBezTo>
                    <a:cubicBezTo>
                      <a:pt x="1643" y="1271"/>
                      <a:pt x="1643" y="1271"/>
                      <a:pt x="1643" y="1271"/>
                    </a:cubicBezTo>
                    <a:cubicBezTo>
                      <a:pt x="1669" y="1271"/>
                      <a:pt x="1696" y="1278"/>
                      <a:pt x="1716" y="1298"/>
                    </a:cubicBezTo>
                    <a:cubicBezTo>
                      <a:pt x="1736" y="1318"/>
                      <a:pt x="1742" y="1344"/>
                      <a:pt x="1742" y="1370"/>
                    </a:cubicBezTo>
                    <a:cubicBezTo>
                      <a:pt x="1742" y="1397"/>
                      <a:pt x="1736" y="1417"/>
                      <a:pt x="1716" y="1437"/>
                    </a:cubicBezTo>
                    <a:cubicBezTo>
                      <a:pt x="1696" y="1457"/>
                      <a:pt x="1669" y="1470"/>
                      <a:pt x="1643" y="1470"/>
                    </a:cubicBezTo>
                    <a:cubicBezTo>
                      <a:pt x="424" y="1470"/>
                      <a:pt x="424" y="1470"/>
                      <a:pt x="424" y="1470"/>
                    </a:cubicBezTo>
                    <a:cubicBezTo>
                      <a:pt x="398" y="1470"/>
                      <a:pt x="371" y="1457"/>
                      <a:pt x="351" y="1430"/>
                    </a:cubicBezTo>
                    <a:cubicBezTo>
                      <a:pt x="332" y="1410"/>
                      <a:pt x="325" y="1384"/>
                      <a:pt x="325" y="1351"/>
                    </a:cubicBezTo>
                    <a:cubicBezTo>
                      <a:pt x="378" y="1066"/>
                      <a:pt x="378" y="1066"/>
                      <a:pt x="378" y="1066"/>
                    </a:cubicBezTo>
                    <a:cubicBezTo>
                      <a:pt x="298" y="264"/>
                      <a:pt x="298" y="264"/>
                      <a:pt x="298" y="264"/>
                    </a:cubicBezTo>
                    <a:cubicBezTo>
                      <a:pt x="73" y="198"/>
                      <a:pt x="73" y="198"/>
                      <a:pt x="73" y="198"/>
                    </a:cubicBezTo>
                    <a:cubicBezTo>
                      <a:pt x="47" y="185"/>
                      <a:pt x="27" y="172"/>
                      <a:pt x="14" y="145"/>
                    </a:cubicBezTo>
                    <a:cubicBezTo>
                      <a:pt x="7" y="125"/>
                      <a:pt x="0" y="99"/>
                      <a:pt x="7" y="72"/>
                    </a:cubicBezTo>
                    <a:cubicBezTo>
                      <a:pt x="20" y="46"/>
                      <a:pt x="33" y="26"/>
                      <a:pt x="60" y="13"/>
                    </a:cubicBezTo>
                    <a:cubicBezTo>
                      <a:pt x="80" y="6"/>
                      <a:pt x="106" y="0"/>
                      <a:pt x="133" y="6"/>
                    </a:cubicBezTo>
                    <a:cubicBezTo>
                      <a:pt x="424" y="99"/>
                      <a:pt x="424" y="99"/>
                      <a:pt x="424" y="99"/>
                    </a:cubicBezTo>
                    <a:cubicBezTo>
                      <a:pt x="438" y="106"/>
                      <a:pt x="457" y="119"/>
                      <a:pt x="464" y="132"/>
                    </a:cubicBezTo>
                    <a:cubicBezTo>
                      <a:pt x="477" y="145"/>
                      <a:pt x="484" y="165"/>
                      <a:pt x="490" y="185"/>
                    </a:cubicBezTo>
                    <a:cubicBezTo>
                      <a:pt x="504" y="344"/>
                      <a:pt x="504" y="344"/>
                      <a:pt x="504" y="344"/>
                    </a:cubicBezTo>
                    <a:cubicBezTo>
                      <a:pt x="1815" y="490"/>
                      <a:pt x="1815" y="490"/>
                      <a:pt x="1815" y="490"/>
                    </a:cubicBezTo>
                    <a:cubicBezTo>
                      <a:pt x="1842" y="496"/>
                      <a:pt x="1861" y="510"/>
                      <a:pt x="1881" y="529"/>
                    </a:cubicBezTo>
                    <a:close/>
                    <a:moveTo>
                      <a:pt x="577" y="1523"/>
                    </a:moveTo>
                    <a:lnTo>
                      <a:pt x="577" y="1523"/>
                    </a:lnTo>
                    <a:cubicBezTo>
                      <a:pt x="616" y="1523"/>
                      <a:pt x="649" y="1536"/>
                      <a:pt x="683" y="1562"/>
                    </a:cubicBezTo>
                    <a:cubicBezTo>
                      <a:pt x="709" y="1596"/>
                      <a:pt x="722" y="1629"/>
                      <a:pt x="722" y="1668"/>
                    </a:cubicBezTo>
                    <a:cubicBezTo>
                      <a:pt x="722" y="1715"/>
                      <a:pt x="709" y="1748"/>
                      <a:pt x="683" y="1781"/>
                    </a:cubicBezTo>
                    <a:cubicBezTo>
                      <a:pt x="649" y="1808"/>
                      <a:pt x="616" y="1827"/>
                      <a:pt x="577" y="1827"/>
                    </a:cubicBezTo>
                    <a:cubicBezTo>
                      <a:pt x="530" y="1827"/>
                      <a:pt x="497" y="1808"/>
                      <a:pt x="464" y="1781"/>
                    </a:cubicBezTo>
                    <a:cubicBezTo>
                      <a:pt x="438" y="1748"/>
                      <a:pt x="424" y="1715"/>
                      <a:pt x="424" y="1668"/>
                    </a:cubicBezTo>
                    <a:cubicBezTo>
                      <a:pt x="424" y="1629"/>
                      <a:pt x="438" y="1596"/>
                      <a:pt x="464" y="1562"/>
                    </a:cubicBezTo>
                    <a:cubicBezTo>
                      <a:pt x="497" y="1536"/>
                      <a:pt x="530" y="1523"/>
                      <a:pt x="577" y="1523"/>
                    </a:cubicBezTo>
                    <a:close/>
                    <a:moveTo>
                      <a:pt x="1464" y="1523"/>
                    </a:moveTo>
                    <a:lnTo>
                      <a:pt x="1464" y="1523"/>
                    </a:lnTo>
                    <a:cubicBezTo>
                      <a:pt x="1510" y="1523"/>
                      <a:pt x="1543" y="1536"/>
                      <a:pt x="1570" y="1562"/>
                    </a:cubicBezTo>
                    <a:cubicBezTo>
                      <a:pt x="1603" y="1596"/>
                      <a:pt x="1616" y="1629"/>
                      <a:pt x="1616" y="1668"/>
                    </a:cubicBezTo>
                    <a:cubicBezTo>
                      <a:pt x="1616" y="1715"/>
                      <a:pt x="1603" y="1748"/>
                      <a:pt x="1570" y="1781"/>
                    </a:cubicBezTo>
                    <a:cubicBezTo>
                      <a:pt x="1543" y="1808"/>
                      <a:pt x="1510" y="1827"/>
                      <a:pt x="1464" y="1827"/>
                    </a:cubicBezTo>
                    <a:cubicBezTo>
                      <a:pt x="1424" y="1827"/>
                      <a:pt x="1391" y="1808"/>
                      <a:pt x="1358" y="1781"/>
                    </a:cubicBezTo>
                    <a:cubicBezTo>
                      <a:pt x="1331" y="1748"/>
                      <a:pt x="1318" y="1715"/>
                      <a:pt x="1318" y="1668"/>
                    </a:cubicBezTo>
                    <a:cubicBezTo>
                      <a:pt x="1318" y="1629"/>
                      <a:pt x="1331" y="1596"/>
                      <a:pt x="1358" y="1562"/>
                    </a:cubicBezTo>
                    <a:cubicBezTo>
                      <a:pt x="1391" y="1536"/>
                      <a:pt x="1424" y="1523"/>
                      <a:pt x="1464" y="1523"/>
                    </a:cubicBezTo>
                    <a:close/>
                    <a:moveTo>
                      <a:pt x="1464" y="1523"/>
                    </a:moveTo>
                    <a:lnTo>
                      <a:pt x="1464" y="15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5" name="Group 8">
              <a:extLst>
                <a:ext uri="{FF2B5EF4-FFF2-40B4-BE49-F238E27FC236}">
                  <a16:creationId xmlns:a16="http://schemas.microsoft.com/office/drawing/2014/main" id="{67A8B5F3-3A63-410C-82BD-9DBFD3F068B8}"/>
                </a:ext>
              </a:extLst>
            </p:cNvPr>
            <p:cNvGrpSpPr/>
            <p:nvPr/>
          </p:nvGrpSpPr>
          <p:grpSpPr>
            <a:xfrm>
              <a:off x="19216354" y="4730006"/>
              <a:ext cx="707114" cy="706645"/>
              <a:chOff x="16839319" y="4759159"/>
              <a:chExt cx="754311" cy="753810"/>
            </a:xfrm>
          </p:grpSpPr>
          <p:sp>
            <p:nvSpPr>
              <p:cNvPr id="195" name="Freeform 10">
                <a:extLst>
                  <a:ext uri="{FF2B5EF4-FFF2-40B4-BE49-F238E27FC236}">
                    <a16:creationId xmlns:a16="http://schemas.microsoft.com/office/drawing/2014/main" id="{054E1DDB-09C7-4B58-BC36-65EAD6A6F7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39319" y="4759159"/>
                <a:ext cx="754311" cy="753810"/>
              </a:xfrm>
              <a:custGeom>
                <a:avLst/>
                <a:gdLst>
                  <a:gd name="T0" fmla="*/ 1582 w 1583"/>
                  <a:gd name="T1" fmla="*/ 794 h 1583"/>
                  <a:gd name="T2" fmla="*/ 1582 w 1583"/>
                  <a:gd name="T3" fmla="*/ 794 h 1583"/>
                  <a:gd name="T4" fmla="*/ 788 w 1583"/>
                  <a:gd name="T5" fmla="*/ 1582 h 1583"/>
                  <a:gd name="T6" fmla="*/ 0 w 1583"/>
                  <a:gd name="T7" fmla="*/ 794 h 1583"/>
                  <a:gd name="T8" fmla="*/ 788 w 1583"/>
                  <a:gd name="T9" fmla="*/ 0 h 1583"/>
                  <a:gd name="T10" fmla="*/ 1582 w 1583"/>
                  <a:gd name="T11" fmla="*/ 794 h 1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83" h="1583">
                    <a:moveTo>
                      <a:pt x="1582" y="794"/>
                    </a:moveTo>
                    <a:lnTo>
                      <a:pt x="1582" y="794"/>
                    </a:lnTo>
                    <a:cubicBezTo>
                      <a:pt x="1582" y="1225"/>
                      <a:pt x="1225" y="1582"/>
                      <a:pt x="788" y="1582"/>
                    </a:cubicBezTo>
                    <a:cubicBezTo>
                      <a:pt x="351" y="1582"/>
                      <a:pt x="0" y="1225"/>
                      <a:pt x="0" y="794"/>
                    </a:cubicBezTo>
                    <a:cubicBezTo>
                      <a:pt x="0" y="357"/>
                      <a:pt x="351" y="0"/>
                      <a:pt x="788" y="0"/>
                    </a:cubicBezTo>
                    <a:cubicBezTo>
                      <a:pt x="1225" y="0"/>
                      <a:pt x="1582" y="357"/>
                      <a:pt x="1582" y="794"/>
                    </a:cubicBezTo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6" name="Freeform 11">
                <a:extLst>
                  <a:ext uri="{FF2B5EF4-FFF2-40B4-BE49-F238E27FC236}">
                    <a16:creationId xmlns:a16="http://schemas.microsoft.com/office/drawing/2014/main" id="{A11CD367-E62B-47BB-B57A-7E338A410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84703" y="4900235"/>
                <a:ext cx="463543" cy="469552"/>
              </a:xfrm>
              <a:custGeom>
                <a:avLst/>
                <a:gdLst>
                  <a:gd name="T0" fmla="*/ 794 w 974"/>
                  <a:gd name="T1" fmla="*/ 629 h 988"/>
                  <a:gd name="T2" fmla="*/ 794 w 974"/>
                  <a:gd name="T3" fmla="*/ 629 h 988"/>
                  <a:gd name="T4" fmla="*/ 655 w 974"/>
                  <a:gd name="T5" fmla="*/ 695 h 988"/>
                  <a:gd name="T6" fmla="*/ 351 w 974"/>
                  <a:gd name="T7" fmla="*/ 543 h 988"/>
                  <a:gd name="T8" fmla="*/ 358 w 974"/>
                  <a:gd name="T9" fmla="*/ 496 h 988"/>
                  <a:gd name="T10" fmla="*/ 351 w 974"/>
                  <a:gd name="T11" fmla="*/ 443 h 988"/>
                  <a:gd name="T12" fmla="*/ 655 w 974"/>
                  <a:gd name="T13" fmla="*/ 284 h 988"/>
                  <a:gd name="T14" fmla="*/ 794 w 974"/>
                  <a:gd name="T15" fmla="*/ 357 h 988"/>
                  <a:gd name="T16" fmla="*/ 973 w 974"/>
                  <a:gd name="T17" fmla="*/ 178 h 988"/>
                  <a:gd name="T18" fmla="*/ 794 w 974"/>
                  <a:gd name="T19" fmla="*/ 0 h 988"/>
                  <a:gd name="T20" fmla="*/ 615 w 974"/>
                  <a:gd name="T21" fmla="*/ 178 h 988"/>
                  <a:gd name="T22" fmla="*/ 622 w 974"/>
                  <a:gd name="T23" fmla="*/ 225 h 988"/>
                  <a:gd name="T24" fmla="*/ 318 w 974"/>
                  <a:gd name="T25" fmla="*/ 384 h 988"/>
                  <a:gd name="T26" fmla="*/ 179 w 974"/>
                  <a:gd name="T27" fmla="*/ 311 h 988"/>
                  <a:gd name="T28" fmla="*/ 0 w 974"/>
                  <a:gd name="T29" fmla="*/ 496 h 988"/>
                  <a:gd name="T30" fmla="*/ 179 w 974"/>
                  <a:gd name="T31" fmla="*/ 675 h 988"/>
                  <a:gd name="T32" fmla="*/ 318 w 974"/>
                  <a:gd name="T33" fmla="*/ 602 h 988"/>
                  <a:gd name="T34" fmla="*/ 622 w 974"/>
                  <a:gd name="T35" fmla="*/ 755 h 988"/>
                  <a:gd name="T36" fmla="*/ 615 w 974"/>
                  <a:gd name="T37" fmla="*/ 808 h 988"/>
                  <a:gd name="T38" fmla="*/ 794 w 974"/>
                  <a:gd name="T39" fmla="*/ 987 h 988"/>
                  <a:gd name="T40" fmla="*/ 973 w 974"/>
                  <a:gd name="T41" fmla="*/ 808 h 988"/>
                  <a:gd name="T42" fmla="*/ 794 w 974"/>
                  <a:gd name="T43" fmla="*/ 629 h 988"/>
                  <a:gd name="T44" fmla="*/ 794 w 974"/>
                  <a:gd name="T45" fmla="*/ 629 h 988"/>
                  <a:gd name="T46" fmla="*/ 794 w 974"/>
                  <a:gd name="T47" fmla="*/ 629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74" h="988">
                    <a:moveTo>
                      <a:pt x="794" y="629"/>
                    </a:moveTo>
                    <a:lnTo>
                      <a:pt x="794" y="629"/>
                    </a:lnTo>
                    <a:cubicBezTo>
                      <a:pt x="734" y="629"/>
                      <a:pt x="688" y="655"/>
                      <a:pt x="655" y="695"/>
                    </a:cubicBezTo>
                    <a:cubicBezTo>
                      <a:pt x="351" y="543"/>
                      <a:pt x="351" y="543"/>
                      <a:pt x="351" y="543"/>
                    </a:cubicBezTo>
                    <a:cubicBezTo>
                      <a:pt x="351" y="523"/>
                      <a:pt x="358" y="510"/>
                      <a:pt x="358" y="496"/>
                    </a:cubicBezTo>
                    <a:cubicBezTo>
                      <a:pt x="358" y="477"/>
                      <a:pt x="351" y="457"/>
                      <a:pt x="351" y="443"/>
                    </a:cubicBezTo>
                    <a:cubicBezTo>
                      <a:pt x="655" y="284"/>
                      <a:pt x="655" y="284"/>
                      <a:pt x="655" y="284"/>
                    </a:cubicBezTo>
                    <a:cubicBezTo>
                      <a:pt x="681" y="331"/>
                      <a:pt x="734" y="357"/>
                      <a:pt x="794" y="357"/>
                    </a:cubicBezTo>
                    <a:cubicBezTo>
                      <a:pt x="893" y="357"/>
                      <a:pt x="973" y="278"/>
                      <a:pt x="973" y="178"/>
                    </a:cubicBezTo>
                    <a:cubicBezTo>
                      <a:pt x="973" y="79"/>
                      <a:pt x="893" y="0"/>
                      <a:pt x="794" y="0"/>
                    </a:cubicBezTo>
                    <a:cubicBezTo>
                      <a:pt x="694" y="0"/>
                      <a:pt x="615" y="79"/>
                      <a:pt x="615" y="178"/>
                    </a:cubicBezTo>
                    <a:cubicBezTo>
                      <a:pt x="615" y="198"/>
                      <a:pt x="615" y="212"/>
                      <a:pt x="622" y="225"/>
                    </a:cubicBezTo>
                    <a:cubicBezTo>
                      <a:pt x="318" y="384"/>
                      <a:pt x="318" y="384"/>
                      <a:pt x="318" y="384"/>
                    </a:cubicBezTo>
                    <a:cubicBezTo>
                      <a:pt x="285" y="337"/>
                      <a:pt x="232" y="311"/>
                      <a:pt x="179" y="311"/>
                    </a:cubicBezTo>
                    <a:cubicBezTo>
                      <a:pt x="79" y="311"/>
                      <a:pt x="0" y="397"/>
                      <a:pt x="0" y="496"/>
                    </a:cubicBezTo>
                    <a:cubicBezTo>
                      <a:pt x="0" y="589"/>
                      <a:pt x="79" y="675"/>
                      <a:pt x="179" y="675"/>
                    </a:cubicBezTo>
                    <a:cubicBezTo>
                      <a:pt x="238" y="675"/>
                      <a:pt x="285" y="642"/>
                      <a:pt x="318" y="602"/>
                    </a:cubicBezTo>
                    <a:cubicBezTo>
                      <a:pt x="622" y="755"/>
                      <a:pt x="622" y="755"/>
                      <a:pt x="622" y="755"/>
                    </a:cubicBezTo>
                    <a:cubicBezTo>
                      <a:pt x="622" y="775"/>
                      <a:pt x="615" y="788"/>
                      <a:pt x="615" y="808"/>
                    </a:cubicBezTo>
                    <a:cubicBezTo>
                      <a:pt x="615" y="907"/>
                      <a:pt x="694" y="987"/>
                      <a:pt x="794" y="987"/>
                    </a:cubicBezTo>
                    <a:cubicBezTo>
                      <a:pt x="893" y="987"/>
                      <a:pt x="973" y="907"/>
                      <a:pt x="973" y="808"/>
                    </a:cubicBezTo>
                    <a:cubicBezTo>
                      <a:pt x="973" y="708"/>
                      <a:pt x="893" y="629"/>
                      <a:pt x="794" y="629"/>
                    </a:cubicBezTo>
                    <a:close/>
                    <a:moveTo>
                      <a:pt x="794" y="629"/>
                    </a:moveTo>
                    <a:lnTo>
                      <a:pt x="794" y="62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6" name="Group 14">
              <a:extLst>
                <a:ext uri="{FF2B5EF4-FFF2-40B4-BE49-F238E27FC236}">
                  <a16:creationId xmlns:a16="http://schemas.microsoft.com/office/drawing/2014/main" id="{ADF759BC-1E26-46AF-9D2A-BAFF5F36610C}"/>
                </a:ext>
              </a:extLst>
            </p:cNvPr>
            <p:cNvGrpSpPr/>
            <p:nvPr/>
          </p:nvGrpSpPr>
          <p:grpSpPr>
            <a:xfrm>
              <a:off x="14636808" y="5418887"/>
              <a:ext cx="1050796" cy="1048123"/>
              <a:chOff x="14636808" y="5418887"/>
              <a:chExt cx="1050796" cy="1048123"/>
            </a:xfrm>
          </p:grpSpPr>
          <p:sp>
            <p:nvSpPr>
              <p:cNvPr id="190" name="Freeform 12">
                <a:extLst>
                  <a:ext uri="{FF2B5EF4-FFF2-40B4-BE49-F238E27FC236}">
                    <a16:creationId xmlns:a16="http://schemas.microsoft.com/office/drawing/2014/main" id="{20B90179-ECC9-414E-81AC-888C46BB43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36808" y="5418887"/>
                <a:ext cx="1050796" cy="1048123"/>
              </a:xfrm>
              <a:custGeom>
                <a:avLst/>
                <a:gdLst>
                  <a:gd name="T0" fmla="*/ 2351 w 2352"/>
                  <a:gd name="T1" fmla="*/ 1172 h 2345"/>
                  <a:gd name="T2" fmla="*/ 2351 w 2352"/>
                  <a:gd name="T3" fmla="*/ 1172 h 2345"/>
                  <a:gd name="T4" fmla="*/ 1179 w 2352"/>
                  <a:gd name="T5" fmla="*/ 2344 h 2345"/>
                  <a:gd name="T6" fmla="*/ 0 w 2352"/>
                  <a:gd name="T7" fmla="*/ 1172 h 2345"/>
                  <a:gd name="T8" fmla="*/ 1179 w 2352"/>
                  <a:gd name="T9" fmla="*/ 0 h 2345"/>
                  <a:gd name="T10" fmla="*/ 2351 w 2352"/>
                  <a:gd name="T11" fmla="*/ 1172 h 2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2" h="2345">
                    <a:moveTo>
                      <a:pt x="2351" y="1172"/>
                    </a:moveTo>
                    <a:lnTo>
                      <a:pt x="2351" y="1172"/>
                    </a:lnTo>
                    <a:cubicBezTo>
                      <a:pt x="2351" y="1821"/>
                      <a:pt x="1822" y="2344"/>
                      <a:pt x="1179" y="2344"/>
                    </a:cubicBezTo>
                    <a:cubicBezTo>
                      <a:pt x="530" y="2344"/>
                      <a:pt x="0" y="1821"/>
                      <a:pt x="0" y="1172"/>
                    </a:cubicBezTo>
                    <a:cubicBezTo>
                      <a:pt x="0" y="523"/>
                      <a:pt x="530" y="0"/>
                      <a:pt x="1179" y="0"/>
                    </a:cubicBezTo>
                    <a:cubicBezTo>
                      <a:pt x="1822" y="0"/>
                      <a:pt x="2351" y="523"/>
                      <a:pt x="2351" y="1172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1" name="Freeform 13">
                <a:extLst>
                  <a:ext uri="{FF2B5EF4-FFF2-40B4-BE49-F238E27FC236}">
                    <a16:creationId xmlns:a16="http://schemas.microsoft.com/office/drawing/2014/main" id="{C2B02C3A-6022-4DA9-8EFF-7FEE9CD3E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0137" y="5470208"/>
                <a:ext cx="944136" cy="943508"/>
              </a:xfrm>
              <a:custGeom>
                <a:avLst/>
                <a:gdLst>
                  <a:gd name="T0" fmla="*/ 1059 w 2113"/>
                  <a:gd name="T1" fmla="*/ 2112 h 2113"/>
                  <a:gd name="T2" fmla="*/ 1059 w 2113"/>
                  <a:gd name="T3" fmla="*/ 2112 h 2113"/>
                  <a:gd name="T4" fmla="*/ 0 w 2113"/>
                  <a:gd name="T5" fmla="*/ 1059 h 2113"/>
                  <a:gd name="T6" fmla="*/ 1059 w 2113"/>
                  <a:gd name="T7" fmla="*/ 0 h 2113"/>
                  <a:gd name="T8" fmla="*/ 2112 w 2113"/>
                  <a:gd name="T9" fmla="*/ 1059 h 2113"/>
                  <a:gd name="T10" fmla="*/ 1059 w 2113"/>
                  <a:gd name="T11" fmla="*/ 2112 h 2113"/>
                  <a:gd name="T12" fmla="*/ 1059 w 2113"/>
                  <a:gd name="T13" fmla="*/ 132 h 2113"/>
                  <a:gd name="T14" fmla="*/ 1059 w 2113"/>
                  <a:gd name="T15" fmla="*/ 132 h 2113"/>
                  <a:gd name="T16" fmla="*/ 126 w 2113"/>
                  <a:gd name="T17" fmla="*/ 1059 h 2113"/>
                  <a:gd name="T18" fmla="*/ 1059 w 2113"/>
                  <a:gd name="T19" fmla="*/ 1987 h 2113"/>
                  <a:gd name="T20" fmla="*/ 1986 w 2113"/>
                  <a:gd name="T21" fmla="*/ 1059 h 2113"/>
                  <a:gd name="T22" fmla="*/ 1059 w 2113"/>
                  <a:gd name="T23" fmla="*/ 132 h 2113"/>
                  <a:gd name="T24" fmla="*/ 1059 w 2113"/>
                  <a:gd name="T25" fmla="*/ 132 h 2113"/>
                  <a:gd name="T26" fmla="*/ 1059 w 2113"/>
                  <a:gd name="T27" fmla="*/ 132 h 2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13" h="2113">
                    <a:moveTo>
                      <a:pt x="1059" y="2112"/>
                    </a:moveTo>
                    <a:lnTo>
                      <a:pt x="1059" y="2112"/>
                    </a:lnTo>
                    <a:cubicBezTo>
                      <a:pt x="476" y="2112"/>
                      <a:pt x="0" y="1642"/>
                      <a:pt x="0" y="1059"/>
                    </a:cubicBezTo>
                    <a:cubicBezTo>
                      <a:pt x="0" y="477"/>
                      <a:pt x="476" y="0"/>
                      <a:pt x="1059" y="0"/>
                    </a:cubicBezTo>
                    <a:cubicBezTo>
                      <a:pt x="1635" y="0"/>
                      <a:pt x="2112" y="477"/>
                      <a:pt x="2112" y="1059"/>
                    </a:cubicBezTo>
                    <a:cubicBezTo>
                      <a:pt x="2112" y="1642"/>
                      <a:pt x="1635" y="2112"/>
                      <a:pt x="1059" y="2112"/>
                    </a:cubicBezTo>
                    <a:close/>
                    <a:moveTo>
                      <a:pt x="1059" y="132"/>
                    </a:moveTo>
                    <a:lnTo>
                      <a:pt x="1059" y="132"/>
                    </a:lnTo>
                    <a:cubicBezTo>
                      <a:pt x="543" y="132"/>
                      <a:pt x="126" y="543"/>
                      <a:pt x="126" y="1059"/>
                    </a:cubicBezTo>
                    <a:cubicBezTo>
                      <a:pt x="126" y="1569"/>
                      <a:pt x="543" y="1987"/>
                      <a:pt x="1059" y="1987"/>
                    </a:cubicBezTo>
                    <a:cubicBezTo>
                      <a:pt x="1569" y="1987"/>
                      <a:pt x="1986" y="1569"/>
                      <a:pt x="1986" y="1059"/>
                    </a:cubicBezTo>
                    <a:cubicBezTo>
                      <a:pt x="1986" y="543"/>
                      <a:pt x="1569" y="132"/>
                      <a:pt x="1059" y="132"/>
                    </a:cubicBezTo>
                    <a:close/>
                    <a:moveTo>
                      <a:pt x="1059" y="132"/>
                    </a:moveTo>
                    <a:lnTo>
                      <a:pt x="1059" y="13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2" name="Freeform 14">
                <a:extLst>
                  <a:ext uri="{FF2B5EF4-FFF2-40B4-BE49-F238E27FC236}">
                    <a16:creationId xmlns:a16="http://schemas.microsoft.com/office/drawing/2014/main" id="{9BCBAD48-3807-4B42-8C8A-E55A4B48F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14295" y="5659699"/>
                <a:ext cx="134312" cy="134223"/>
              </a:xfrm>
              <a:custGeom>
                <a:avLst/>
                <a:gdLst>
                  <a:gd name="T0" fmla="*/ 14 w 306"/>
                  <a:gd name="T1" fmla="*/ 291 h 305"/>
                  <a:gd name="T2" fmla="*/ 14 w 306"/>
                  <a:gd name="T3" fmla="*/ 291 h 305"/>
                  <a:gd name="T4" fmla="*/ 53 w 306"/>
                  <a:gd name="T5" fmla="*/ 291 h 305"/>
                  <a:gd name="T6" fmla="*/ 292 w 306"/>
                  <a:gd name="T7" fmla="*/ 53 h 305"/>
                  <a:gd name="T8" fmla="*/ 292 w 306"/>
                  <a:gd name="T9" fmla="*/ 13 h 305"/>
                  <a:gd name="T10" fmla="*/ 245 w 306"/>
                  <a:gd name="T11" fmla="*/ 13 h 305"/>
                  <a:gd name="T12" fmla="*/ 14 w 306"/>
                  <a:gd name="T13" fmla="*/ 245 h 305"/>
                  <a:gd name="T14" fmla="*/ 14 w 306"/>
                  <a:gd name="T15" fmla="*/ 291 h 305"/>
                  <a:gd name="T16" fmla="*/ 14 w 306"/>
                  <a:gd name="T17" fmla="*/ 291 h 305"/>
                  <a:gd name="T18" fmla="*/ 14 w 306"/>
                  <a:gd name="T19" fmla="*/ 29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6" h="305">
                    <a:moveTo>
                      <a:pt x="14" y="291"/>
                    </a:moveTo>
                    <a:lnTo>
                      <a:pt x="14" y="291"/>
                    </a:lnTo>
                    <a:cubicBezTo>
                      <a:pt x="27" y="304"/>
                      <a:pt x="40" y="304"/>
                      <a:pt x="53" y="291"/>
                    </a:cubicBezTo>
                    <a:cubicBezTo>
                      <a:pt x="292" y="53"/>
                      <a:pt x="292" y="53"/>
                      <a:pt x="292" y="53"/>
                    </a:cubicBezTo>
                    <a:cubicBezTo>
                      <a:pt x="305" y="39"/>
                      <a:pt x="305" y="19"/>
                      <a:pt x="292" y="13"/>
                    </a:cubicBezTo>
                    <a:cubicBezTo>
                      <a:pt x="279" y="0"/>
                      <a:pt x="259" y="0"/>
                      <a:pt x="245" y="13"/>
                    </a:cubicBezTo>
                    <a:cubicBezTo>
                      <a:pt x="14" y="245"/>
                      <a:pt x="14" y="245"/>
                      <a:pt x="14" y="245"/>
                    </a:cubicBezTo>
                    <a:cubicBezTo>
                      <a:pt x="0" y="258"/>
                      <a:pt x="0" y="278"/>
                      <a:pt x="14" y="291"/>
                    </a:cubicBezTo>
                    <a:close/>
                    <a:moveTo>
                      <a:pt x="14" y="291"/>
                    </a:moveTo>
                    <a:lnTo>
                      <a:pt x="14" y="29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3" name="Freeform 15">
                <a:extLst>
                  <a:ext uri="{FF2B5EF4-FFF2-40B4-BE49-F238E27FC236}">
                    <a16:creationId xmlns:a16="http://schemas.microsoft.com/office/drawing/2014/main" id="{065E1ECF-EE2A-4575-A5F5-9C1FA661AD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78007" y="5839321"/>
                <a:ext cx="79008" cy="78955"/>
              </a:xfrm>
              <a:custGeom>
                <a:avLst/>
                <a:gdLst>
                  <a:gd name="T0" fmla="*/ 145 w 180"/>
                  <a:gd name="T1" fmla="*/ 33 h 179"/>
                  <a:gd name="T2" fmla="*/ 145 w 180"/>
                  <a:gd name="T3" fmla="*/ 33 h 179"/>
                  <a:gd name="T4" fmla="*/ 99 w 180"/>
                  <a:gd name="T5" fmla="*/ 6 h 179"/>
                  <a:gd name="T6" fmla="*/ 53 w 180"/>
                  <a:gd name="T7" fmla="*/ 0 h 179"/>
                  <a:gd name="T8" fmla="*/ 20 w 180"/>
                  <a:gd name="T9" fmla="*/ 19 h 179"/>
                  <a:gd name="T10" fmla="*/ 0 w 180"/>
                  <a:gd name="T11" fmla="*/ 46 h 179"/>
                  <a:gd name="T12" fmla="*/ 0 w 180"/>
                  <a:gd name="T13" fmla="*/ 79 h 179"/>
                  <a:gd name="T14" fmla="*/ 6 w 180"/>
                  <a:gd name="T15" fmla="*/ 112 h 179"/>
                  <a:gd name="T16" fmla="*/ 33 w 180"/>
                  <a:gd name="T17" fmla="*/ 145 h 179"/>
                  <a:gd name="T18" fmla="*/ 66 w 180"/>
                  <a:gd name="T19" fmla="*/ 172 h 179"/>
                  <a:gd name="T20" fmla="*/ 99 w 180"/>
                  <a:gd name="T21" fmla="*/ 178 h 179"/>
                  <a:gd name="T22" fmla="*/ 132 w 180"/>
                  <a:gd name="T23" fmla="*/ 178 h 179"/>
                  <a:gd name="T24" fmla="*/ 159 w 180"/>
                  <a:gd name="T25" fmla="*/ 158 h 179"/>
                  <a:gd name="T26" fmla="*/ 179 w 180"/>
                  <a:gd name="T27" fmla="*/ 125 h 179"/>
                  <a:gd name="T28" fmla="*/ 172 w 180"/>
                  <a:gd name="T29" fmla="*/ 79 h 179"/>
                  <a:gd name="T30" fmla="*/ 145 w 180"/>
                  <a:gd name="T31" fmla="*/ 33 h 179"/>
                  <a:gd name="T32" fmla="*/ 145 w 180"/>
                  <a:gd name="T33" fmla="*/ 33 h 179"/>
                  <a:gd name="T34" fmla="*/ 145 w 180"/>
                  <a:gd name="T35" fmla="*/ 3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0" h="179">
                    <a:moveTo>
                      <a:pt x="145" y="33"/>
                    </a:moveTo>
                    <a:lnTo>
                      <a:pt x="145" y="33"/>
                    </a:lnTo>
                    <a:cubicBezTo>
                      <a:pt x="126" y="19"/>
                      <a:pt x="112" y="13"/>
                      <a:pt x="99" y="6"/>
                    </a:cubicBezTo>
                    <a:cubicBezTo>
                      <a:pt x="86" y="0"/>
                      <a:pt x="73" y="0"/>
                      <a:pt x="53" y="0"/>
                    </a:cubicBezTo>
                    <a:cubicBezTo>
                      <a:pt x="39" y="6"/>
                      <a:pt x="33" y="13"/>
                      <a:pt x="20" y="19"/>
                    </a:cubicBezTo>
                    <a:cubicBezTo>
                      <a:pt x="13" y="33"/>
                      <a:pt x="6" y="39"/>
                      <a:pt x="0" y="46"/>
                    </a:cubicBezTo>
                    <a:cubicBezTo>
                      <a:pt x="0" y="59"/>
                      <a:pt x="0" y="66"/>
                      <a:pt x="0" y="79"/>
                    </a:cubicBezTo>
                    <a:cubicBezTo>
                      <a:pt x="0" y="86"/>
                      <a:pt x="0" y="99"/>
                      <a:pt x="6" y="112"/>
                    </a:cubicBezTo>
                    <a:cubicBezTo>
                      <a:pt x="13" y="119"/>
                      <a:pt x="20" y="132"/>
                      <a:pt x="33" y="145"/>
                    </a:cubicBezTo>
                    <a:cubicBezTo>
                      <a:pt x="46" y="152"/>
                      <a:pt x="53" y="165"/>
                      <a:pt x="66" y="172"/>
                    </a:cubicBezTo>
                    <a:cubicBezTo>
                      <a:pt x="79" y="178"/>
                      <a:pt x="92" y="178"/>
                      <a:pt x="99" y="178"/>
                    </a:cubicBezTo>
                    <a:cubicBezTo>
                      <a:pt x="112" y="178"/>
                      <a:pt x="119" y="178"/>
                      <a:pt x="132" y="178"/>
                    </a:cubicBezTo>
                    <a:cubicBezTo>
                      <a:pt x="139" y="172"/>
                      <a:pt x="145" y="165"/>
                      <a:pt x="159" y="158"/>
                    </a:cubicBezTo>
                    <a:cubicBezTo>
                      <a:pt x="165" y="145"/>
                      <a:pt x="172" y="139"/>
                      <a:pt x="179" y="125"/>
                    </a:cubicBezTo>
                    <a:cubicBezTo>
                      <a:pt x="179" y="112"/>
                      <a:pt x="179" y="92"/>
                      <a:pt x="172" y="79"/>
                    </a:cubicBezTo>
                    <a:cubicBezTo>
                      <a:pt x="165" y="66"/>
                      <a:pt x="159" y="53"/>
                      <a:pt x="145" y="33"/>
                    </a:cubicBezTo>
                    <a:close/>
                    <a:moveTo>
                      <a:pt x="145" y="33"/>
                    </a:moveTo>
                    <a:lnTo>
                      <a:pt x="145" y="3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4" name="Freeform 16">
                <a:extLst>
                  <a:ext uri="{FF2B5EF4-FFF2-40B4-BE49-F238E27FC236}">
                    <a16:creationId xmlns:a16="http://schemas.microsoft.com/office/drawing/2014/main" id="{1C4F0F19-9151-4018-905E-63A790845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77780" y="5677464"/>
                <a:ext cx="553050" cy="550708"/>
              </a:xfrm>
              <a:custGeom>
                <a:avLst/>
                <a:gdLst>
                  <a:gd name="T0" fmla="*/ 1205 w 1239"/>
                  <a:gd name="T1" fmla="*/ 206 h 1233"/>
                  <a:gd name="T2" fmla="*/ 1106 w 1239"/>
                  <a:gd name="T3" fmla="*/ 212 h 1233"/>
                  <a:gd name="T4" fmla="*/ 914 w 1239"/>
                  <a:gd name="T5" fmla="*/ 318 h 1233"/>
                  <a:gd name="T6" fmla="*/ 1020 w 1239"/>
                  <a:gd name="T7" fmla="*/ 126 h 1233"/>
                  <a:gd name="T8" fmla="*/ 1033 w 1239"/>
                  <a:gd name="T9" fmla="*/ 27 h 1233"/>
                  <a:gd name="T10" fmla="*/ 26 w 1239"/>
                  <a:gd name="T11" fmla="*/ 656 h 1233"/>
                  <a:gd name="T12" fmla="*/ 470 w 1239"/>
                  <a:gd name="T13" fmla="*/ 1206 h 1233"/>
                  <a:gd name="T14" fmla="*/ 1205 w 1239"/>
                  <a:gd name="T15" fmla="*/ 576 h 1233"/>
                  <a:gd name="T16" fmla="*/ 516 w 1239"/>
                  <a:gd name="T17" fmla="*/ 881 h 1233"/>
                  <a:gd name="T18" fmla="*/ 483 w 1239"/>
                  <a:gd name="T19" fmla="*/ 927 h 1233"/>
                  <a:gd name="T20" fmla="*/ 384 w 1239"/>
                  <a:gd name="T21" fmla="*/ 967 h 1233"/>
                  <a:gd name="T22" fmla="*/ 344 w 1239"/>
                  <a:gd name="T23" fmla="*/ 927 h 1233"/>
                  <a:gd name="T24" fmla="*/ 364 w 1239"/>
                  <a:gd name="T25" fmla="*/ 907 h 1233"/>
                  <a:gd name="T26" fmla="*/ 404 w 1239"/>
                  <a:gd name="T27" fmla="*/ 921 h 1233"/>
                  <a:gd name="T28" fmla="*/ 450 w 1239"/>
                  <a:gd name="T29" fmla="*/ 901 h 1233"/>
                  <a:gd name="T30" fmla="*/ 463 w 1239"/>
                  <a:gd name="T31" fmla="*/ 835 h 1233"/>
                  <a:gd name="T32" fmla="*/ 417 w 1239"/>
                  <a:gd name="T33" fmla="*/ 828 h 1233"/>
                  <a:gd name="T34" fmla="*/ 338 w 1239"/>
                  <a:gd name="T35" fmla="*/ 868 h 1233"/>
                  <a:gd name="T36" fmla="*/ 265 w 1239"/>
                  <a:gd name="T37" fmla="*/ 854 h 1233"/>
                  <a:gd name="T38" fmla="*/ 251 w 1239"/>
                  <a:gd name="T39" fmla="*/ 775 h 1233"/>
                  <a:gd name="T40" fmla="*/ 318 w 1239"/>
                  <a:gd name="T41" fmla="*/ 702 h 1233"/>
                  <a:gd name="T42" fmla="*/ 377 w 1239"/>
                  <a:gd name="T43" fmla="*/ 696 h 1233"/>
                  <a:gd name="T44" fmla="*/ 404 w 1239"/>
                  <a:gd name="T45" fmla="*/ 722 h 1233"/>
                  <a:gd name="T46" fmla="*/ 384 w 1239"/>
                  <a:gd name="T47" fmla="*/ 749 h 1233"/>
                  <a:gd name="T48" fmla="*/ 338 w 1239"/>
                  <a:gd name="T49" fmla="*/ 742 h 1233"/>
                  <a:gd name="T50" fmla="*/ 291 w 1239"/>
                  <a:gd name="T51" fmla="*/ 788 h 1233"/>
                  <a:gd name="T52" fmla="*/ 311 w 1239"/>
                  <a:gd name="T53" fmla="*/ 821 h 1233"/>
                  <a:gd name="T54" fmla="*/ 344 w 1239"/>
                  <a:gd name="T55" fmla="*/ 815 h 1233"/>
                  <a:gd name="T56" fmla="*/ 404 w 1239"/>
                  <a:gd name="T57" fmla="*/ 782 h 1233"/>
                  <a:gd name="T58" fmla="*/ 470 w 1239"/>
                  <a:gd name="T59" fmla="*/ 768 h 1233"/>
                  <a:gd name="T60" fmla="*/ 523 w 1239"/>
                  <a:gd name="T61" fmla="*/ 828 h 1233"/>
                  <a:gd name="T62" fmla="*/ 722 w 1239"/>
                  <a:gd name="T63" fmla="*/ 682 h 1233"/>
                  <a:gd name="T64" fmla="*/ 616 w 1239"/>
                  <a:gd name="T65" fmla="*/ 788 h 1233"/>
                  <a:gd name="T66" fmla="*/ 563 w 1239"/>
                  <a:gd name="T67" fmla="*/ 788 h 1233"/>
                  <a:gd name="T68" fmla="*/ 410 w 1239"/>
                  <a:gd name="T69" fmla="*/ 629 h 1233"/>
                  <a:gd name="T70" fmla="*/ 424 w 1239"/>
                  <a:gd name="T71" fmla="*/ 596 h 1233"/>
                  <a:gd name="T72" fmla="*/ 543 w 1239"/>
                  <a:gd name="T73" fmla="*/ 484 h 1233"/>
                  <a:gd name="T74" fmla="*/ 563 w 1239"/>
                  <a:gd name="T75" fmla="*/ 510 h 1233"/>
                  <a:gd name="T76" fmla="*/ 463 w 1239"/>
                  <a:gd name="T77" fmla="*/ 616 h 1233"/>
                  <a:gd name="T78" fmla="*/ 596 w 1239"/>
                  <a:gd name="T79" fmla="*/ 583 h 1233"/>
                  <a:gd name="T80" fmla="*/ 629 w 1239"/>
                  <a:gd name="T81" fmla="*/ 576 h 1233"/>
                  <a:gd name="T82" fmla="*/ 622 w 1239"/>
                  <a:gd name="T83" fmla="*/ 610 h 1233"/>
                  <a:gd name="T84" fmla="*/ 596 w 1239"/>
                  <a:gd name="T85" fmla="*/ 742 h 1233"/>
                  <a:gd name="T86" fmla="*/ 708 w 1239"/>
                  <a:gd name="T87" fmla="*/ 643 h 1233"/>
                  <a:gd name="T88" fmla="*/ 728 w 1239"/>
                  <a:gd name="T89" fmla="*/ 669 h 1233"/>
                  <a:gd name="T90" fmla="*/ 887 w 1239"/>
                  <a:gd name="T91" fmla="*/ 504 h 1233"/>
                  <a:gd name="T92" fmla="*/ 854 w 1239"/>
                  <a:gd name="T93" fmla="*/ 557 h 1233"/>
                  <a:gd name="T94" fmla="*/ 761 w 1239"/>
                  <a:gd name="T95" fmla="*/ 596 h 1233"/>
                  <a:gd name="T96" fmla="*/ 662 w 1239"/>
                  <a:gd name="T97" fmla="*/ 550 h 1233"/>
                  <a:gd name="T98" fmla="*/ 616 w 1239"/>
                  <a:gd name="T99" fmla="*/ 451 h 1233"/>
                  <a:gd name="T100" fmla="*/ 655 w 1239"/>
                  <a:gd name="T101" fmla="*/ 358 h 1233"/>
                  <a:gd name="T102" fmla="*/ 788 w 1239"/>
                  <a:gd name="T103" fmla="*/ 318 h 1233"/>
                  <a:gd name="T104" fmla="*/ 887 w 1239"/>
                  <a:gd name="T105" fmla="*/ 404 h 1233"/>
                  <a:gd name="T106" fmla="*/ 887 w 1239"/>
                  <a:gd name="T107" fmla="*/ 504 h 1233"/>
                  <a:gd name="T108" fmla="*/ 887 w 1239"/>
                  <a:gd name="T109" fmla="*/ 504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239" h="1233">
                    <a:moveTo>
                      <a:pt x="1205" y="206"/>
                    </a:moveTo>
                    <a:lnTo>
                      <a:pt x="1205" y="206"/>
                    </a:lnTo>
                    <a:cubicBezTo>
                      <a:pt x="1166" y="159"/>
                      <a:pt x="1166" y="159"/>
                      <a:pt x="1166" y="159"/>
                    </a:cubicBezTo>
                    <a:cubicBezTo>
                      <a:pt x="1106" y="212"/>
                      <a:pt x="1106" y="212"/>
                      <a:pt x="1106" y="212"/>
                    </a:cubicBezTo>
                    <a:cubicBezTo>
                      <a:pt x="1113" y="252"/>
                      <a:pt x="1106" y="292"/>
                      <a:pt x="1079" y="318"/>
                    </a:cubicBezTo>
                    <a:cubicBezTo>
                      <a:pt x="1033" y="365"/>
                      <a:pt x="960" y="365"/>
                      <a:pt x="914" y="318"/>
                    </a:cubicBezTo>
                    <a:cubicBezTo>
                      <a:pt x="867" y="272"/>
                      <a:pt x="867" y="206"/>
                      <a:pt x="914" y="159"/>
                    </a:cubicBezTo>
                    <a:cubicBezTo>
                      <a:pt x="940" y="133"/>
                      <a:pt x="980" y="120"/>
                      <a:pt x="1020" y="126"/>
                    </a:cubicBezTo>
                    <a:cubicBezTo>
                      <a:pt x="1073" y="73"/>
                      <a:pt x="1073" y="73"/>
                      <a:pt x="1073" y="73"/>
                    </a:cubicBezTo>
                    <a:cubicBezTo>
                      <a:pt x="1033" y="27"/>
                      <a:pt x="1033" y="27"/>
                      <a:pt x="1033" y="27"/>
                    </a:cubicBezTo>
                    <a:cubicBezTo>
                      <a:pt x="1000" y="0"/>
                      <a:pt x="689" y="0"/>
                      <a:pt x="655" y="27"/>
                    </a:cubicBezTo>
                    <a:cubicBezTo>
                      <a:pt x="26" y="656"/>
                      <a:pt x="26" y="656"/>
                      <a:pt x="26" y="656"/>
                    </a:cubicBezTo>
                    <a:cubicBezTo>
                      <a:pt x="0" y="682"/>
                      <a:pt x="0" y="735"/>
                      <a:pt x="26" y="762"/>
                    </a:cubicBezTo>
                    <a:cubicBezTo>
                      <a:pt x="470" y="1206"/>
                      <a:pt x="470" y="1206"/>
                      <a:pt x="470" y="1206"/>
                    </a:cubicBezTo>
                    <a:cubicBezTo>
                      <a:pt x="503" y="1232"/>
                      <a:pt x="549" y="1232"/>
                      <a:pt x="583" y="1206"/>
                    </a:cubicBezTo>
                    <a:cubicBezTo>
                      <a:pt x="1205" y="576"/>
                      <a:pt x="1205" y="576"/>
                      <a:pt x="1205" y="576"/>
                    </a:cubicBezTo>
                    <a:cubicBezTo>
                      <a:pt x="1238" y="550"/>
                      <a:pt x="1238" y="232"/>
                      <a:pt x="1205" y="206"/>
                    </a:cubicBezTo>
                    <a:close/>
                    <a:moveTo>
                      <a:pt x="516" y="881"/>
                    </a:moveTo>
                    <a:lnTo>
                      <a:pt x="516" y="881"/>
                    </a:lnTo>
                    <a:cubicBezTo>
                      <a:pt x="510" y="894"/>
                      <a:pt x="496" y="914"/>
                      <a:pt x="483" y="927"/>
                    </a:cubicBezTo>
                    <a:cubicBezTo>
                      <a:pt x="463" y="947"/>
                      <a:pt x="443" y="960"/>
                      <a:pt x="424" y="960"/>
                    </a:cubicBezTo>
                    <a:cubicBezTo>
                      <a:pt x="410" y="967"/>
                      <a:pt x="397" y="967"/>
                      <a:pt x="384" y="967"/>
                    </a:cubicBezTo>
                    <a:cubicBezTo>
                      <a:pt x="371" y="960"/>
                      <a:pt x="357" y="954"/>
                      <a:pt x="351" y="947"/>
                    </a:cubicBezTo>
                    <a:cubicBezTo>
                      <a:pt x="344" y="941"/>
                      <a:pt x="344" y="934"/>
                      <a:pt x="344" y="927"/>
                    </a:cubicBezTo>
                    <a:cubicBezTo>
                      <a:pt x="344" y="921"/>
                      <a:pt x="344" y="921"/>
                      <a:pt x="351" y="914"/>
                    </a:cubicBezTo>
                    <a:cubicBezTo>
                      <a:pt x="351" y="907"/>
                      <a:pt x="357" y="907"/>
                      <a:pt x="364" y="907"/>
                    </a:cubicBezTo>
                    <a:cubicBezTo>
                      <a:pt x="371" y="907"/>
                      <a:pt x="377" y="907"/>
                      <a:pt x="384" y="907"/>
                    </a:cubicBezTo>
                    <a:cubicBezTo>
                      <a:pt x="391" y="914"/>
                      <a:pt x="397" y="914"/>
                      <a:pt x="404" y="921"/>
                    </a:cubicBezTo>
                    <a:cubicBezTo>
                      <a:pt x="410" y="921"/>
                      <a:pt x="424" y="921"/>
                      <a:pt x="430" y="914"/>
                    </a:cubicBezTo>
                    <a:cubicBezTo>
                      <a:pt x="437" y="914"/>
                      <a:pt x="443" y="907"/>
                      <a:pt x="450" y="901"/>
                    </a:cubicBezTo>
                    <a:cubicBezTo>
                      <a:pt x="463" y="888"/>
                      <a:pt x="470" y="874"/>
                      <a:pt x="470" y="861"/>
                    </a:cubicBezTo>
                    <a:cubicBezTo>
                      <a:pt x="477" y="848"/>
                      <a:pt x="470" y="841"/>
                      <a:pt x="463" y="835"/>
                    </a:cubicBezTo>
                    <a:cubicBezTo>
                      <a:pt x="457" y="828"/>
                      <a:pt x="450" y="821"/>
                      <a:pt x="443" y="821"/>
                    </a:cubicBezTo>
                    <a:cubicBezTo>
                      <a:pt x="437" y="821"/>
                      <a:pt x="424" y="828"/>
                      <a:pt x="417" y="828"/>
                    </a:cubicBezTo>
                    <a:cubicBezTo>
                      <a:pt x="410" y="835"/>
                      <a:pt x="397" y="841"/>
                      <a:pt x="384" y="848"/>
                    </a:cubicBezTo>
                    <a:cubicBezTo>
                      <a:pt x="371" y="854"/>
                      <a:pt x="357" y="868"/>
                      <a:pt x="338" y="868"/>
                    </a:cubicBezTo>
                    <a:cubicBezTo>
                      <a:pt x="324" y="874"/>
                      <a:pt x="311" y="874"/>
                      <a:pt x="298" y="874"/>
                    </a:cubicBezTo>
                    <a:cubicBezTo>
                      <a:pt x="291" y="874"/>
                      <a:pt x="278" y="868"/>
                      <a:pt x="265" y="854"/>
                    </a:cubicBezTo>
                    <a:cubicBezTo>
                      <a:pt x="251" y="841"/>
                      <a:pt x="245" y="835"/>
                      <a:pt x="245" y="821"/>
                    </a:cubicBezTo>
                    <a:cubicBezTo>
                      <a:pt x="245" y="802"/>
                      <a:pt x="245" y="788"/>
                      <a:pt x="251" y="775"/>
                    </a:cubicBezTo>
                    <a:cubicBezTo>
                      <a:pt x="258" y="762"/>
                      <a:pt x="271" y="742"/>
                      <a:pt x="285" y="729"/>
                    </a:cubicBezTo>
                    <a:cubicBezTo>
                      <a:pt x="298" y="715"/>
                      <a:pt x="304" y="709"/>
                      <a:pt x="318" y="702"/>
                    </a:cubicBezTo>
                    <a:cubicBezTo>
                      <a:pt x="331" y="696"/>
                      <a:pt x="344" y="696"/>
                      <a:pt x="351" y="696"/>
                    </a:cubicBezTo>
                    <a:cubicBezTo>
                      <a:pt x="364" y="696"/>
                      <a:pt x="371" y="696"/>
                      <a:pt x="377" y="696"/>
                    </a:cubicBezTo>
                    <a:cubicBezTo>
                      <a:pt x="384" y="696"/>
                      <a:pt x="391" y="702"/>
                      <a:pt x="397" y="709"/>
                    </a:cubicBezTo>
                    <a:cubicBezTo>
                      <a:pt x="404" y="715"/>
                      <a:pt x="404" y="715"/>
                      <a:pt x="404" y="722"/>
                    </a:cubicBezTo>
                    <a:cubicBezTo>
                      <a:pt x="404" y="735"/>
                      <a:pt x="404" y="735"/>
                      <a:pt x="397" y="742"/>
                    </a:cubicBezTo>
                    <a:cubicBezTo>
                      <a:pt x="397" y="749"/>
                      <a:pt x="391" y="749"/>
                      <a:pt x="384" y="749"/>
                    </a:cubicBezTo>
                    <a:cubicBezTo>
                      <a:pt x="384" y="749"/>
                      <a:pt x="377" y="749"/>
                      <a:pt x="371" y="749"/>
                    </a:cubicBezTo>
                    <a:cubicBezTo>
                      <a:pt x="357" y="742"/>
                      <a:pt x="344" y="742"/>
                      <a:pt x="338" y="742"/>
                    </a:cubicBezTo>
                    <a:cubicBezTo>
                      <a:pt x="331" y="742"/>
                      <a:pt x="318" y="749"/>
                      <a:pt x="311" y="762"/>
                    </a:cubicBezTo>
                    <a:cubicBezTo>
                      <a:pt x="298" y="768"/>
                      <a:pt x="291" y="782"/>
                      <a:pt x="291" y="788"/>
                    </a:cubicBezTo>
                    <a:cubicBezTo>
                      <a:pt x="291" y="802"/>
                      <a:pt x="291" y="808"/>
                      <a:pt x="298" y="815"/>
                    </a:cubicBezTo>
                    <a:cubicBezTo>
                      <a:pt x="304" y="821"/>
                      <a:pt x="304" y="821"/>
                      <a:pt x="311" y="821"/>
                    </a:cubicBezTo>
                    <a:cubicBezTo>
                      <a:pt x="318" y="821"/>
                      <a:pt x="318" y="821"/>
                      <a:pt x="324" y="821"/>
                    </a:cubicBezTo>
                    <a:cubicBezTo>
                      <a:pt x="331" y="821"/>
                      <a:pt x="338" y="815"/>
                      <a:pt x="344" y="815"/>
                    </a:cubicBezTo>
                    <a:cubicBezTo>
                      <a:pt x="344" y="815"/>
                      <a:pt x="357" y="808"/>
                      <a:pt x="364" y="802"/>
                    </a:cubicBezTo>
                    <a:cubicBezTo>
                      <a:pt x="377" y="795"/>
                      <a:pt x="391" y="788"/>
                      <a:pt x="404" y="782"/>
                    </a:cubicBezTo>
                    <a:cubicBezTo>
                      <a:pt x="417" y="775"/>
                      <a:pt x="424" y="768"/>
                      <a:pt x="437" y="768"/>
                    </a:cubicBezTo>
                    <a:cubicBezTo>
                      <a:pt x="450" y="768"/>
                      <a:pt x="457" y="768"/>
                      <a:pt x="470" y="768"/>
                    </a:cubicBezTo>
                    <a:cubicBezTo>
                      <a:pt x="477" y="775"/>
                      <a:pt x="490" y="782"/>
                      <a:pt x="496" y="788"/>
                    </a:cubicBezTo>
                    <a:cubicBezTo>
                      <a:pt x="510" y="802"/>
                      <a:pt x="516" y="815"/>
                      <a:pt x="523" y="828"/>
                    </a:cubicBezTo>
                    <a:cubicBezTo>
                      <a:pt x="523" y="848"/>
                      <a:pt x="523" y="861"/>
                      <a:pt x="516" y="881"/>
                    </a:cubicBezTo>
                    <a:close/>
                    <a:moveTo>
                      <a:pt x="722" y="682"/>
                    </a:moveTo>
                    <a:lnTo>
                      <a:pt x="722" y="682"/>
                    </a:lnTo>
                    <a:cubicBezTo>
                      <a:pt x="616" y="788"/>
                      <a:pt x="616" y="788"/>
                      <a:pt x="616" y="788"/>
                    </a:cubicBezTo>
                    <a:cubicBezTo>
                      <a:pt x="602" y="802"/>
                      <a:pt x="596" y="802"/>
                      <a:pt x="589" y="802"/>
                    </a:cubicBezTo>
                    <a:cubicBezTo>
                      <a:pt x="583" y="802"/>
                      <a:pt x="576" y="802"/>
                      <a:pt x="563" y="788"/>
                    </a:cubicBezTo>
                    <a:cubicBezTo>
                      <a:pt x="424" y="649"/>
                      <a:pt x="424" y="649"/>
                      <a:pt x="424" y="649"/>
                    </a:cubicBezTo>
                    <a:cubicBezTo>
                      <a:pt x="417" y="643"/>
                      <a:pt x="410" y="636"/>
                      <a:pt x="410" y="629"/>
                    </a:cubicBezTo>
                    <a:cubicBezTo>
                      <a:pt x="410" y="623"/>
                      <a:pt x="410" y="623"/>
                      <a:pt x="410" y="616"/>
                    </a:cubicBezTo>
                    <a:cubicBezTo>
                      <a:pt x="410" y="610"/>
                      <a:pt x="417" y="603"/>
                      <a:pt x="424" y="596"/>
                    </a:cubicBezTo>
                    <a:cubicBezTo>
                      <a:pt x="523" y="497"/>
                      <a:pt x="523" y="497"/>
                      <a:pt x="523" y="497"/>
                    </a:cubicBezTo>
                    <a:cubicBezTo>
                      <a:pt x="530" y="490"/>
                      <a:pt x="536" y="484"/>
                      <a:pt x="543" y="484"/>
                    </a:cubicBezTo>
                    <a:cubicBezTo>
                      <a:pt x="549" y="484"/>
                      <a:pt x="549" y="490"/>
                      <a:pt x="556" y="490"/>
                    </a:cubicBezTo>
                    <a:cubicBezTo>
                      <a:pt x="563" y="497"/>
                      <a:pt x="563" y="504"/>
                      <a:pt x="563" y="510"/>
                    </a:cubicBezTo>
                    <a:cubicBezTo>
                      <a:pt x="563" y="517"/>
                      <a:pt x="563" y="517"/>
                      <a:pt x="556" y="523"/>
                    </a:cubicBezTo>
                    <a:cubicBezTo>
                      <a:pt x="463" y="616"/>
                      <a:pt x="463" y="616"/>
                      <a:pt x="463" y="616"/>
                    </a:cubicBezTo>
                    <a:cubicBezTo>
                      <a:pt x="510" y="662"/>
                      <a:pt x="510" y="662"/>
                      <a:pt x="510" y="662"/>
                    </a:cubicBezTo>
                    <a:cubicBezTo>
                      <a:pt x="596" y="583"/>
                      <a:pt x="596" y="583"/>
                      <a:pt x="596" y="583"/>
                    </a:cubicBezTo>
                    <a:cubicBezTo>
                      <a:pt x="602" y="576"/>
                      <a:pt x="602" y="570"/>
                      <a:pt x="609" y="570"/>
                    </a:cubicBezTo>
                    <a:cubicBezTo>
                      <a:pt x="616" y="570"/>
                      <a:pt x="622" y="570"/>
                      <a:pt x="629" y="576"/>
                    </a:cubicBezTo>
                    <a:cubicBezTo>
                      <a:pt x="629" y="583"/>
                      <a:pt x="636" y="590"/>
                      <a:pt x="629" y="590"/>
                    </a:cubicBezTo>
                    <a:cubicBezTo>
                      <a:pt x="629" y="596"/>
                      <a:pt x="629" y="603"/>
                      <a:pt x="622" y="610"/>
                    </a:cubicBezTo>
                    <a:cubicBezTo>
                      <a:pt x="543" y="689"/>
                      <a:pt x="543" y="689"/>
                      <a:pt x="543" y="689"/>
                    </a:cubicBezTo>
                    <a:cubicBezTo>
                      <a:pt x="596" y="742"/>
                      <a:pt x="596" y="742"/>
                      <a:pt x="596" y="742"/>
                    </a:cubicBezTo>
                    <a:cubicBezTo>
                      <a:pt x="689" y="656"/>
                      <a:pt x="689" y="656"/>
                      <a:pt x="689" y="656"/>
                    </a:cubicBezTo>
                    <a:cubicBezTo>
                      <a:pt x="695" y="649"/>
                      <a:pt x="702" y="643"/>
                      <a:pt x="708" y="643"/>
                    </a:cubicBezTo>
                    <a:cubicBezTo>
                      <a:pt x="708" y="643"/>
                      <a:pt x="715" y="649"/>
                      <a:pt x="722" y="649"/>
                    </a:cubicBezTo>
                    <a:cubicBezTo>
                      <a:pt x="728" y="656"/>
                      <a:pt x="728" y="662"/>
                      <a:pt x="728" y="669"/>
                    </a:cubicBezTo>
                    <a:cubicBezTo>
                      <a:pt x="728" y="676"/>
                      <a:pt x="722" y="676"/>
                      <a:pt x="722" y="682"/>
                    </a:cubicBezTo>
                    <a:close/>
                    <a:moveTo>
                      <a:pt x="887" y="504"/>
                    </a:moveTo>
                    <a:lnTo>
                      <a:pt x="887" y="504"/>
                    </a:lnTo>
                    <a:cubicBezTo>
                      <a:pt x="881" y="523"/>
                      <a:pt x="874" y="537"/>
                      <a:pt x="854" y="557"/>
                    </a:cubicBezTo>
                    <a:cubicBezTo>
                      <a:pt x="841" y="570"/>
                      <a:pt x="828" y="576"/>
                      <a:pt x="808" y="590"/>
                    </a:cubicBezTo>
                    <a:cubicBezTo>
                      <a:pt x="795" y="596"/>
                      <a:pt x="775" y="596"/>
                      <a:pt x="761" y="596"/>
                    </a:cubicBezTo>
                    <a:cubicBezTo>
                      <a:pt x="742" y="596"/>
                      <a:pt x="728" y="590"/>
                      <a:pt x="708" y="583"/>
                    </a:cubicBezTo>
                    <a:cubicBezTo>
                      <a:pt x="695" y="576"/>
                      <a:pt x="675" y="563"/>
                      <a:pt x="662" y="550"/>
                    </a:cubicBezTo>
                    <a:cubicBezTo>
                      <a:pt x="649" y="530"/>
                      <a:pt x="636" y="517"/>
                      <a:pt x="629" y="504"/>
                    </a:cubicBezTo>
                    <a:cubicBezTo>
                      <a:pt x="622" y="484"/>
                      <a:pt x="616" y="470"/>
                      <a:pt x="616" y="451"/>
                    </a:cubicBezTo>
                    <a:cubicBezTo>
                      <a:pt x="616" y="437"/>
                      <a:pt x="616" y="418"/>
                      <a:pt x="622" y="404"/>
                    </a:cubicBezTo>
                    <a:cubicBezTo>
                      <a:pt x="629" y="384"/>
                      <a:pt x="642" y="371"/>
                      <a:pt x="655" y="358"/>
                    </a:cubicBezTo>
                    <a:cubicBezTo>
                      <a:pt x="675" y="338"/>
                      <a:pt x="695" y="325"/>
                      <a:pt x="722" y="318"/>
                    </a:cubicBezTo>
                    <a:cubicBezTo>
                      <a:pt x="742" y="312"/>
                      <a:pt x="768" y="312"/>
                      <a:pt x="788" y="318"/>
                    </a:cubicBezTo>
                    <a:cubicBezTo>
                      <a:pt x="808" y="325"/>
                      <a:pt x="828" y="338"/>
                      <a:pt x="854" y="358"/>
                    </a:cubicBezTo>
                    <a:cubicBezTo>
                      <a:pt x="867" y="378"/>
                      <a:pt x="881" y="391"/>
                      <a:pt x="887" y="404"/>
                    </a:cubicBezTo>
                    <a:cubicBezTo>
                      <a:pt x="894" y="424"/>
                      <a:pt x="901" y="437"/>
                      <a:pt x="901" y="457"/>
                    </a:cubicBezTo>
                    <a:cubicBezTo>
                      <a:pt x="901" y="470"/>
                      <a:pt x="894" y="490"/>
                      <a:pt x="887" y="504"/>
                    </a:cubicBezTo>
                    <a:close/>
                    <a:moveTo>
                      <a:pt x="887" y="504"/>
                    </a:moveTo>
                    <a:lnTo>
                      <a:pt x="887" y="50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7" name="Group 17">
              <a:extLst>
                <a:ext uri="{FF2B5EF4-FFF2-40B4-BE49-F238E27FC236}">
                  <a16:creationId xmlns:a16="http://schemas.microsoft.com/office/drawing/2014/main" id="{8DC5B7E1-DD65-401C-A62C-AD588EBFFC99}"/>
                </a:ext>
              </a:extLst>
            </p:cNvPr>
            <p:cNvGrpSpPr/>
            <p:nvPr/>
          </p:nvGrpSpPr>
          <p:grpSpPr>
            <a:xfrm>
              <a:off x="16265436" y="7890168"/>
              <a:ext cx="1491261" cy="1492243"/>
              <a:chOff x="16265436" y="7890168"/>
              <a:chExt cx="1491261" cy="1492243"/>
            </a:xfrm>
          </p:grpSpPr>
          <p:sp>
            <p:nvSpPr>
              <p:cNvPr id="188" name="Freeform 17">
                <a:extLst>
                  <a:ext uri="{FF2B5EF4-FFF2-40B4-BE49-F238E27FC236}">
                    <a16:creationId xmlns:a16="http://schemas.microsoft.com/office/drawing/2014/main" id="{3CA80B57-37FD-461F-8777-24DAE6B1C7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65436" y="7890168"/>
                <a:ext cx="1491261" cy="1492243"/>
              </a:xfrm>
              <a:custGeom>
                <a:avLst/>
                <a:gdLst>
                  <a:gd name="T0" fmla="*/ 3331 w 3332"/>
                  <a:gd name="T1" fmla="*/ 1668 h 3338"/>
                  <a:gd name="T2" fmla="*/ 3331 w 3332"/>
                  <a:gd name="T3" fmla="*/ 1668 h 3338"/>
                  <a:gd name="T4" fmla="*/ 1669 w 3332"/>
                  <a:gd name="T5" fmla="*/ 3337 h 3338"/>
                  <a:gd name="T6" fmla="*/ 0 w 3332"/>
                  <a:gd name="T7" fmla="*/ 1668 h 3338"/>
                  <a:gd name="T8" fmla="*/ 1669 w 3332"/>
                  <a:gd name="T9" fmla="*/ 0 h 3338"/>
                  <a:gd name="T10" fmla="*/ 3331 w 3332"/>
                  <a:gd name="T11" fmla="*/ 1668 h 3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32" h="3338">
                    <a:moveTo>
                      <a:pt x="3331" y="1668"/>
                    </a:moveTo>
                    <a:lnTo>
                      <a:pt x="3331" y="1668"/>
                    </a:lnTo>
                    <a:cubicBezTo>
                      <a:pt x="3331" y="2589"/>
                      <a:pt x="2590" y="3337"/>
                      <a:pt x="1669" y="3337"/>
                    </a:cubicBezTo>
                    <a:cubicBezTo>
                      <a:pt x="742" y="3337"/>
                      <a:pt x="0" y="2589"/>
                      <a:pt x="0" y="1668"/>
                    </a:cubicBezTo>
                    <a:cubicBezTo>
                      <a:pt x="0" y="748"/>
                      <a:pt x="742" y="0"/>
                      <a:pt x="1669" y="0"/>
                    </a:cubicBezTo>
                    <a:cubicBezTo>
                      <a:pt x="2590" y="0"/>
                      <a:pt x="3331" y="748"/>
                      <a:pt x="3331" y="1668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9" name="Freeform 18">
                <a:extLst>
                  <a:ext uri="{FF2B5EF4-FFF2-40B4-BE49-F238E27FC236}">
                    <a16:creationId xmlns:a16="http://schemas.microsoft.com/office/drawing/2014/main" id="{DBA89920-0FAB-4A24-8F48-3CE75A06EF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28135" y="8200065"/>
                <a:ext cx="961913" cy="874423"/>
              </a:xfrm>
              <a:custGeom>
                <a:avLst/>
                <a:gdLst>
                  <a:gd name="T0" fmla="*/ 2006 w 2153"/>
                  <a:gd name="T1" fmla="*/ 767 h 1960"/>
                  <a:gd name="T2" fmla="*/ 1814 w 2153"/>
                  <a:gd name="T3" fmla="*/ 198 h 1960"/>
                  <a:gd name="T4" fmla="*/ 198 w 2153"/>
                  <a:gd name="T5" fmla="*/ 0 h 1960"/>
                  <a:gd name="T6" fmla="*/ 0 w 2153"/>
                  <a:gd name="T7" fmla="*/ 1025 h 1960"/>
                  <a:gd name="T8" fmla="*/ 377 w 2153"/>
                  <a:gd name="T9" fmla="*/ 1224 h 1960"/>
                  <a:gd name="T10" fmla="*/ 543 w 2153"/>
                  <a:gd name="T11" fmla="*/ 1959 h 1960"/>
                  <a:gd name="T12" fmla="*/ 1066 w 2153"/>
                  <a:gd name="T13" fmla="*/ 1800 h 1960"/>
                  <a:gd name="T14" fmla="*/ 1192 w 2153"/>
                  <a:gd name="T15" fmla="*/ 1224 h 1960"/>
                  <a:gd name="T16" fmla="*/ 1337 w 2153"/>
                  <a:gd name="T17" fmla="*/ 1655 h 1960"/>
                  <a:gd name="T18" fmla="*/ 2152 w 2153"/>
                  <a:gd name="T19" fmla="*/ 1509 h 1960"/>
                  <a:gd name="T20" fmla="*/ 2006 w 2153"/>
                  <a:gd name="T21" fmla="*/ 767 h 1960"/>
                  <a:gd name="T22" fmla="*/ 1966 w 2153"/>
                  <a:gd name="T23" fmla="*/ 846 h 1960"/>
                  <a:gd name="T24" fmla="*/ 1966 w 2153"/>
                  <a:gd name="T25" fmla="*/ 933 h 1960"/>
                  <a:gd name="T26" fmla="*/ 1966 w 2153"/>
                  <a:gd name="T27" fmla="*/ 846 h 1960"/>
                  <a:gd name="T28" fmla="*/ 2046 w 2153"/>
                  <a:gd name="T29" fmla="*/ 1535 h 1960"/>
                  <a:gd name="T30" fmla="*/ 1304 w 2153"/>
                  <a:gd name="T31" fmla="*/ 999 h 1960"/>
                  <a:gd name="T32" fmla="*/ 2046 w 2153"/>
                  <a:gd name="T33" fmla="*/ 1535 h 1960"/>
                  <a:gd name="T34" fmla="*/ 1841 w 2153"/>
                  <a:gd name="T35" fmla="*/ 846 h 1960"/>
                  <a:gd name="T36" fmla="*/ 1841 w 2153"/>
                  <a:gd name="T37" fmla="*/ 933 h 1960"/>
                  <a:gd name="T38" fmla="*/ 1841 w 2153"/>
                  <a:gd name="T39" fmla="*/ 846 h 1960"/>
                  <a:gd name="T40" fmla="*/ 1576 w 2153"/>
                  <a:gd name="T41" fmla="*/ 98 h 1960"/>
                  <a:gd name="T42" fmla="*/ 1576 w 2153"/>
                  <a:gd name="T43" fmla="*/ 218 h 1960"/>
                  <a:gd name="T44" fmla="*/ 1576 w 2153"/>
                  <a:gd name="T45" fmla="*/ 98 h 1960"/>
                  <a:gd name="T46" fmla="*/ 1410 w 2153"/>
                  <a:gd name="T47" fmla="*/ 98 h 1960"/>
                  <a:gd name="T48" fmla="*/ 1410 w 2153"/>
                  <a:gd name="T49" fmla="*/ 218 h 1960"/>
                  <a:gd name="T50" fmla="*/ 1410 w 2153"/>
                  <a:gd name="T51" fmla="*/ 98 h 1960"/>
                  <a:gd name="T52" fmla="*/ 721 w 2153"/>
                  <a:gd name="T53" fmla="*/ 919 h 1960"/>
                  <a:gd name="T54" fmla="*/ 807 w 2153"/>
                  <a:gd name="T55" fmla="*/ 919 h 1960"/>
                  <a:gd name="T56" fmla="*/ 721 w 2153"/>
                  <a:gd name="T57" fmla="*/ 919 h 1960"/>
                  <a:gd name="T58" fmla="*/ 847 w 2153"/>
                  <a:gd name="T59" fmla="*/ 919 h 1960"/>
                  <a:gd name="T60" fmla="*/ 933 w 2153"/>
                  <a:gd name="T61" fmla="*/ 919 h 1960"/>
                  <a:gd name="T62" fmla="*/ 847 w 2153"/>
                  <a:gd name="T63" fmla="*/ 919 h 1960"/>
                  <a:gd name="T64" fmla="*/ 940 w 2153"/>
                  <a:gd name="T65" fmla="*/ 1820 h 1960"/>
                  <a:gd name="T66" fmla="*/ 503 w 2153"/>
                  <a:gd name="T67" fmla="*/ 1045 h 1960"/>
                  <a:gd name="T68" fmla="*/ 940 w 2153"/>
                  <a:gd name="T69" fmla="*/ 1820 h 1960"/>
                  <a:gd name="T70" fmla="*/ 1066 w 2153"/>
                  <a:gd name="T71" fmla="*/ 1058 h 1960"/>
                  <a:gd name="T72" fmla="*/ 900 w 2153"/>
                  <a:gd name="T73" fmla="*/ 787 h 1960"/>
                  <a:gd name="T74" fmla="*/ 377 w 2153"/>
                  <a:gd name="T75" fmla="*/ 952 h 1960"/>
                  <a:gd name="T76" fmla="*/ 152 w 2153"/>
                  <a:gd name="T77" fmla="*/ 1058 h 1960"/>
                  <a:gd name="T78" fmla="*/ 1669 w 2153"/>
                  <a:gd name="T79" fmla="*/ 310 h 1960"/>
                  <a:gd name="T80" fmla="*/ 1337 w 2153"/>
                  <a:gd name="T81" fmla="*/ 767 h 1960"/>
                  <a:gd name="T82" fmla="*/ 1192 w 2153"/>
                  <a:gd name="T83" fmla="*/ 1058 h 1960"/>
                  <a:gd name="T84" fmla="*/ 1066 w 2153"/>
                  <a:gd name="T85" fmla="*/ 1058 h 1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153" h="1960">
                    <a:moveTo>
                      <a:pt x="2006" y="767"/>
                    </a:moveTo>
                    <a:lnTo>
                      <a:pt x="2006" y="767"/>
                    </a:lnTo>
                    <a:cubicBezTo>
                      <a:pt x="1814" y="767"/>
                      <a:pt x="1814" y="767"/>
                      <a:pt x="1814" y="767"/>
                    </a:cubicBezTo>
                    <a:cubicBezTo>
                      <a:pt x="1814" y="198"/>
                      <a:pt x="1814" y="198"/>
                      <a:pt x="1814" y="198"/>
                    </a:cubicBezTo>
                    <a:cubicBezTo>
                      <a:pt x="1814" y="85"/>
                      <a:pt x="1728" y="0"/>
                      <a:pt x="1622" y="0"/>
                    </a:cubicBezTo>
                    <a:cubicBezTo>
                      <a:pt x="198" y="0"/>
                      <a:pt x="198" y="0"/>
                      <a:pt x="198" y="0"/>
                    </a:cubicBezTo>
                    <a:cubicBezTo>
                      <a:pt x="92" y="0"/>
                      <a:pt x="0" y="85"/>
                      <a:pt x="0" y="198"/>
                    </a:cubicBezTo>
                    <a:cubicBezTo>
                      <a:pt x="0" y="1025"/>
                      <a:pt x="0" y="1025"/>
                      <a:pt x="0" y="1025"/>
                    </a:cubicBezTo>
                    <a:cubicBezTo>
                      <a:pt x="0" y="1138"/>
                      <a:pt x="92" y="1224"/>
                      <a:pt x="198" y="1224"/>
                    </a:cubicBezTo>
                    <a:cubicBezTo>
                      <a:pt x="377" y="1224"/>
                      <a:pt x="377" y="1224"/>
                      <a:pt x="377" y="1224"/>
                    </a:cubicBezTo>
                    <a:cubicBezTo>
                      <a:pt x="377" y="1800"/>
                      <a:pt x="377" y="1800"/>
                      <a:pt x="377" y="1800"/>
                    </a:cubicBezTo>
                    <a:cubicBezTo>
                      <a:pt x="377" y="1886"/>
                      <a:pt x="450" y="1959"/>
                      <a:pt x="543" y="1959"/>
                    </a:cubicBezTo>
                    <a:cubicBezTo>
                      <a:pt x="900" y="1959"/>
                      <a:pt x="900" y="1959"/>
                      <a:pt x="900" y="1959"/>
                    </a:cubicBezTo>
                    <a:cubicBezTo>
                      <a:pt x="993" y="1959"/>
                      <a:pt x="1066" y="1886"/>
                      <a:pt x="1066" y="1800"/>
                    </a:cubicBezTo>
                    <a:cubicBezTo>
                      <a:pt x="1066" y="1224"/>
                      <a:pt x="1066" y="1224"/>
                      <a:pt x="1066" y="1224"/>
                    </a:cubicBezTo>
                    <a:cubicBezTo>
                      <a:pt x="1192" y="1224"/>
                      <a:pt x="1192" y="1224"/>
                      <a:pt x="1192" y="1224"/>
                    </a:cubicBezTo>
                    <a:cubicBezTo>
                      <a:pt x="1192" y="1509"/>
                      <a:pt x="1192" y="1509"/>
                      <a:pt x="1192" y="1509"/>
                    </a:cubicBezTo>
                    <a:cubicBezTo>
                      <a:pt x="1192" y="1588"/>
                      <a:pt x="1258" y="1655"/>
                      <a:pt x="1337" y="1655"/>
                    </a:cubicBezTo>
                    <a:cubicBezTo>
                      <a:pt x="2006" y="1655"/>
                      <a:pt x="2006" y="1655"/>
                      <a:pt x="2006" y="1655"/>
                    </a:cubicBezTo>
                    <a:cubicBezTo>
                      <a:pt x="2086" y="1655"/>
                      <a:pt x="2152" y="1588"/>
                      <a:pt x="2152" y="1509"/>
                    </a:cubicBezTo>
                    <a:cubicBezTo>
                      <a:pt x="2152" y="913"/>
                      <a:pt x="2152" y="913"/>
                      <a:pt x="2152" y="913"/>
                    </a:cubicBezTo>
                    <a:cubicBezTo>
                      <a:pt x="2152" y="833"/>
                      <a:pt x="2086" y="767"/>
                      <a:pt x="2006" y="767"/>
                    </a:cubicBezTo>
                    <a:close/>
                    <a:moveTo>
                      <a:pt x="1966" y="846"/>
                    </a:moveTo>
                    <a:lnTo>
                      <a:pt x="1966" y="846"/>
                    </a:lnTo>
                    <a:cubicBezTo>
                      <a:pt x="1993" y="846"/>
                      <a:pt x="2013" y="866"/>
                      <a:pt x="2013" y="893"/>
                    </a:cubicBezTo>
                    <a:cubicBezTo>
                      <a:pt x="2013" y="913"/>
                      <a:pt x="1993" y="933"/>
                      <a:pt x="1966" y="933"/>
                    </a:cubicBezTo>
                    <a:cubicBezTo>
                      <a:pt x="1940" y="933"/>
                      <a:pt x="1920" y="913"/>
                      <a:pt x="1920" y="893"/>
                    </a:cubicBezTo>
                    <a:cubicBezTo>
                      <a:pt x="1920" y="866"/>
                      <a:pt x="1940" y="846"/>
                      <a:pt x="1966" y="846"/>
                    </a:cubicBezTo>
                    <a:close/>
                    <a:moveTo>
                      <a:pt x="2046" y="1535"/>
                    </a:moveTo>
                    <a:lnTo>
                      <a:pt x="2046" y="1535"/>
                    </a:lnTo>
                    <a:cubicBezTo>
                      <a:pt x="1304" y="1535"/>
                      <a:pt x="1304" y="1535"/>
                      <a:pt x="1304" y="1535"/>
                    </a:cubicBezTo>
                    <a:cubicBezTo>
                      <a:pt x="1304" y="999"/>
                      <a:pt x="1304" y="999"/>
                      <a:pt x="1304" y="999"/>
                    </a:cubicBezTo>
                    <a:cubicBezTo>
                      <a:pt x="2046" y="999"/>
                      <a:pt x="2046" y="999"/>
                      <a:pt x="2046" y="999"/>
                    </a:cubicBezTo>
                    <a:lnTo>
                      <a:pt x="2046" y="1535"/>
                    </a:lnTo>
                    <a:close/>
                    <a:moveTo>
                      <a:pt x="1841" y="846"/>
                    </a:moveTo>
                    <a:lnTo>
                      <a:pt x="1841" y="846"/>
                    </a:lnTo>
                    <a:cubicBezTo>
                      <a:pt x="1867" y="846"/>
                      <a:pt x="1887" y="866"/>
                      <a:pt x="1887" y="893"/>
                    </a:cubicBezTo>
                    <a:cubicBezTo>
                      <a:pt x="1887" y="913"/>
                      <a:pt x="1867" y="933"/>
                      <a:pt x="1841" y="933"/>
                    </a:cubicBezTo>
                    <a:cubicBezTo>
                      <a:pt x="1814" y="933"/>
                      <a:pt x="1794" y="913"/>
                      <a:pt x="1794" y="893"/>
                    </a:cubicBezTo>
                    <a:cubicBezTo>
                      <a:pt x="1794" y="866"/>
                      <a:pt x="1814" y="846"/>
                      <a:pt x="1841" y="846"/>
                    </a:cubicBezTo>
                    <a:close/>
                    <a:moveTo>
                      <a:pt x="1576" y="98"/>
                    </a:moveTo>
                    <a:lnTo>
                      <a:pt x="1576" y="98"/>
                    </a:lnTo>
                    <a:cubicBezTo>
                      <a:pt x="1609" y="98"/>
                      <a:pt x="1635" y="125"/>
                      <a:pt x="1635" y="158"/>
                    </a:cubicBezTo>
                    <a:cubicBezTo>
                      <a:pt x="1635" y="191"/>
                      <a:pt x="1609" y="218"/>
                      <a:pt x="1576" y="218"/>
                    </a:cubicBezTo>
                    <a:cubicBezTo>
                      <a:pt x="1543" y="218"/>
                      <a:pt x="1516" y="191"/>
                      <a:pt x="1516" y="158"/>
                    </a:cubicBezTo>
                    <a:cubicBezTo>
                      <a:pt x="1516" y="125"/>
                      <a:pt x="1543" y="98"/>
                      <a:pt x="1576" y="98"/>
                    </a:cubicBezTo>
                    <a:close/>
                    <a:moveTo>
                      <a:pt x="1410" y="98"/>
                    </a:moveTo>
                    <a:lnTo>
                      <a:pt x="1410" y="98"/>
                    </a:lnTo>
                    <a:cubicBezTo>
                      <a:pt x="1443" y="98"/>
                      <a:pt x="1470" y="125"/>
                      <a:pt x="1470" y="158"/>
                    </a:cubicBezTo>
                    <a:cubicBezTo>
                      <a:pt x="1470" y="191"/>
                      <a:pt x="1443" y="218"/>
                      <a:pt x="1410" y="218"/>
                    </a:cubicBezTo>
                    <a:cubicBezTo>
                      <a:pt x="1377" y="218"/>
                      <a:pt x="1351" y="191"/>
                      <a:pt x="1351" y="158"/>
                    </a:cubicBezTo>
                    <a:cubicBezTo>
                      <a:pt x="1351" y="125"/>
                      <a:pt x="1377" y="98"/>
                      <a:pt x="1410" y="98"/>
                    </a:cubicBezTo>
                    <a:close/>
                    <a:moveTo>
                      <a:pt x="721" y="919"/>
                    </a:moveTo>
                    <a:lnTo>
                      <a:pt x="721" y="919"/>
                    </a:lnTo>
                    <a:cubicBezTo>
                      <a:pt x="721" y="893"/>
                      <a:pt x="741" y="873"/>
                      <a:pt x="761" y="873"/>
                    </a:cubicBezTo>
                    <a:cubicBezTo>
                      <a:pt x="788" y="873"/>
                      <a:pt x="807" y="893"/>
                      <a:pt x="807" y="919"/>
                    </a:cubicBezTo>
                    <a:cubicBezTo>
                      <a:pt x="807" y="946"/>
                      <a:pt x="788" y="966"/>
                      <a:pt x="761" y="966"/>
                    </a:cubicBezTo>
                    <a:cubicBezTo>
                      <a:pt x="741" y="966"/>
                      <a:pt x="721" y="946"/>
                      <a:pt x="721" y="919"/>
                    </a:cubicBezTo>
                    <a:close/>
                    <a:moveTo>
                      <a:pt x="847" y="919"/>
                    </a:moveTo>
                    <a:lnTo>
                      <a:pt x="847" y="919"/>
                    </a:lnTo>
                    <a:cubicBezTo>
                      <a:pt x="847" y="893"/>
                      <a:pt x="867" y="873"/>
                      <a:pt x="887" y="873"/>
                    </a:cubicBezTo>
                    <a:cubicBezTo>
                      <a:pt x="913" y="873"/>
                      <a:pt x="933" y="893"/>
                      <a:pt x="933" y="919"/>
                    </a:cubicBezTo>
                    <a:cubicBezTo>
                      <a:pt x="933" y="946"/>
                      <a:pt x="913" y="966"/>
                      <a:pt x="887" y="966"/>
                    </a:cubicBezTo>
                    <a:cubicBezTo>
                      <a:pt x="867" y="966"/>
                      <a:pt x="847" y="946"/>
                      <a:pt x="847" y="919"/>
                    </a:cubicBezTo>
                    <a:close/>
                    <a:moveTo>
                      <a:pt x="940" y="1820"/>
                    </a:moveTo>
                    <a:lnTo>
                      <a:pt x="940" y="1820"/>
                    </a:lnTo>
                    <a:cubicBezTo>
                      <a:pt x="503" y="1820"/>
                      <a:pt x="503" y="1820"/>
                      <a:pt x="503" y="1820"/>
                    </a:cubicBezTo>
                    <a:cubicBezTo>
                      <a:pt x="503" y="1045"/>
                      <a:pt x="503" y="1045"/>
                      <a:pt x="503" y="1045"/>
                    </a:cubicBezTo>
                    <a:cubicBezTo>
                      <a:pt x="940" y="1045"/>
                      <a:pt x="940" y="1045"/>
                      <a:pt x="940" y="1045"/>
                    </a:cubicBezTo>
                    <a:lnTo>
                      <a:pt x="940" y="1820"/>
                    </a:lnTo>
                    <a:close/>
                    <a:moveTo>
                      <a:pt x="1066" y="1058"/>
                    </a:moveTo>
                    <a:lnTo>
                      <a:pt x="1066" y="1058"/>
                    </a:lnTo>
                    <a:cubicBezTo>
                      <a:pt x="1066" y="952"/>
                      <a:pt x="1066" y="952"/>
                      <a:pt x="1066" y="952"/>
                    </a:cubicBezTo>
                    <a:cubicBezTo>
                      <a:pt x="1066" y="860"/>
                      <a:pt x="993" y="787"/>
                      <a:pt x="900" y="787"/>
                    </a:cubicBezTo>
                    <a:cubicBezTo>
                      <a:pt x="543" y="787"/>
                      <a:pt x="543" y="787"/>
                      <a:pt x="543" y="787"/>
                    </a:cubicBezTo>
                    <a:cubicBezTo>
                      <a:pt x="450" y="787"/>
                      <a:pt x="377" y="860"/>
                      <a:pt x="377" y="952"/>
                    </a:cubicBezTo>
                    <a:cubicBezTo>
                      <a:pt x="377" y="1058"/>
                      <a:pt x="377" y="1058"/>
                      <a:pt x="377" y="1058"/>
                    </a:cubicBezTo>
                    <a:cubicBezTo>
                      <a:pt x="152" y="1058"/>
                      <a:pt x="152" y="1058"/>
                      <a:pt x="152" y="1058"/>
                    </a:cubicBezTo>
                    <a:cubicBezTo>
                      <a:pt x="152" y="310"/>
                      <a:pt x="152" y="310"/>
                      <a:pt x="152" y="310"/>
                    </a:cubicBezTo>
                    <a:cubicBezTo>
                      <a:pt x="1669" y="310"/>
                      <a:pt x="1669" y="310"/>
                      <a:pt x="1669" y="310"/>
                    </a:cubicBezTo>
                    <a:cubicBezTo>
                      <a:pt x="1669" y="767"/>
                      <a:pt x="1669" y="767"/>
                      <a:pt x="1669" y="767"/>
                    </a:cubicBezTo>
                    <a:cubicBezTo>
                      <a:pt x="1337" y="767"/>
                      <a:pt x="1337" y="767"/>
                      <a:pt x="1337" y="767"/>
                    </a:cubicBezTo>
                    <a:cubicBezTo>
                      <a:pt x="1258" y="767"/>
                      <a:pt x="1192" y="833"/>
                      <a:pt x="1192" y="913"/>
                    </a:cubicBezTo>
                    <a:cubicBezTo>
                      <a:pt x="1192" y="1058"/>
                      <a:pt x="1192" y="1058"/>
                      <a:pt x="1192" y="1058"/>
                    </a:cubicBezTo>
                    <a:lnTo>
                      <a:pt x="1066" y="1058"/>
                    </a:lnTo>
                    <a:close/>
                    <a:moveTo>
                      <a:pt x="1066" y="1058"/>
                    </a:moveTo>
                    <a:lnTo>
                      <a:pt x="1066" y="105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8" name="Group 7">
              <a:extLst>
                <a:ext uri="{FF2B5EF4-FFF2-40B4-BE49-F238E27FC236}">
                  <a16:creationId xmlns:a16="http://schemas.microsoft.com/office/drawing/2014/main" id="{C1E1D40B-72C3-4154-8A68-61D6035D4400}"/>
                </a:ext>
              </a:extLst>
            </p:cNvPr>
            <p:cNvGrpSpPr/>
            <p:nvPr/>
          </p:nvGrpSpPr>
          <p:grpSpPr>
            <a:xfrm>
              <a:off x="18347275" y="3778604"/>
              <a:ext cx="770320" cy="771782"/>
              <a:chOff x="15766849" y="3508425"/>
              <a:chExt cx="821736" cy="823295"/>
            </a:xfrm>
          </p:grpSpPr>
          <p:sp>
            <p:nvSpPr>
              <p:cNvPr id="186" name="Freeform 19">
                <a:extLst>
                  <a:ext uri="{FF2B5EF4-FFF2-40B4-BE49-F238E27FC236}">
                    <a16:creationId xmlns:a16="http://schemas.microsoft.com/office/drawing/2014/main" id="{8D352724-9BE3-4D7A-8516-987B284AF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6849" y="3508425"/>
                <a:ext cx="821736" cy="823295"/>
              </a:xfrm>
              <a:custGeom>
                <a:avLst/>
                <a:gdLst>
                  <a:gd name="T0" fmla="*/ 1722 w 1723"/>
                  <a:gd name="T1" fmla="*/ 867 h 1729"/>
                  <a:gd name="T2" fmla="*/ 1722 w 1723"/>
                  <a:gd name="T3" fmla="*/ 867 h 1729"/>
                  <a:gd name="T4" fmla="*/ 861 w 1723"/>
                  <a:gd name="T5" fmla="*/ 1728 h 1729"/>
                  <a:gd name="T6" fmla="*/ 0 w 1723"/>
                  <a:gd name="T7" fmla="*/ 867 h 1729"/>
                  <a:gd name="T8" fmla="*/ 861 w 1723"/>
                  <a:gd name="T9" fmla="*/ 0 h 1729"/>
                  <a:gd name="T10" fmla="*/ 1722 w 1723"/>
                  <a:gd name="T11" fmla="*/ 867 h 1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23" h="1729">
                    <a:moveTo>
                      <a:pt x="1722" y="867"/>
                    </a:moveTo>
                    <a:lnTo>
                      <a:pt x="1722" y="867"/>
                    </a:lnTo>
                    <a:cubicBezTo>
                      <a:pt x="1722" y="1344"/>
                      <a:pt x="1338" y="1728"/>
                      <a:pt x="861" y="1728"/>
                    </a:cubicBezTo>
                    <a:cubicBezTo>
                      <a:pt x="384" y="1728"/>
                      <a:pt x="0" y="1344"/>
                      <a:pt x="0" y="867"/>
                    </a:cubicBezTo>
                    <a:cubicBezTo>
                      <a:pt x="0" y="391"/>
                      <a:pt x="384" y="0"/>
                      <a:pt x="861" y="0"/>
                    </a:cubicBezTo>
                    <a:cubicBezTo>
                      <a:pt x="1338" y="0"/>
                      <a:pt x="1722" y="391"/>
                      <a:pt x="1722" y="867"/>
                    </a:cubicBezTo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7" name="Freeform 20">
                <a:extLst>
                  <a:ext uri="{FF2B5EF4-FFF2-40B4-BE49-F238E27FC236}">
                    <a16:creationId xmlns:a16="http://schemas.microsoft.com/office/drawing/2014/main" id="{EB0394C3-AF3D-42EB-92B7-A99F9CE765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19691" y="3632656"/>
                <a:ext cx="313945" cy="581149"/>
              </a:xfrm>
              <a:custGeom>
                <a:avLst/>
                <a:gdLst>
                  <a:gd name="T0" fmla="*/ 636 w 663"/>
                  <a:gd name="T1" fmla="*/ 0 h 1220"/>
                  <a:gd name="T2" fmla="*/ 636 w 663"/>
                  <a:gd name="T3" fmla="*/ 0 h 1220"/>
                  <a:gd name="T4" fmla="*/ 477 w 663"/>
                  <a:gd name="T5" fmla="*/ 0 h 1220"/>
                  <a:gd name="T6" fmla="*/ 185 w 663"/>
                  <a:gd name="T7" fmla="*/ 298 h 1220"/>
                  <a:gd name="T8" fmla="*/ 185 w 663"/>
                  <a:gd name="T9" fmla="*/ 437 h 1220"/>
                  <a:gd name="T10" fmla="*/ 27 w 663"/>
                  <a:gd name="T11" fmla="*/ 437 h 1220"/>
                  <a:gd name="T12" fmla="*/ 0 w 663"/>
                  <a:gd name="T13" fmla="*/ 464 h 1220"/>
                  <a:gd name="T14" fmla="*/ 0 w 663"/>
                  <a:gd name="T15" fmla="*/ 662 h 1220"/>
                  <a:gd name="T16" fmla="*/ 27 w 663"/>
                  <a:gd name="T17" fmla="*/ 689 h 1220"/>
                  <a:gd name="T18" fmla="*/ 185 w 663"/>
                  <a:gd name="T19" fmla="*/ 689 h 1220"/>
                  <a:gd name="T20" fmla="*/ 185 w 663"/>
                  <a:gd name="T21" fmla="*/ 1192 h 1220"/>
                  <a:gd name="T22" fmla="*/ 212 w 663"/>
                  <a:gd name="T23" fmla="*/ 1219 h 1220"/>
                  <a:gd name="T24" fmla="*/ 417 w 663"/>
                  <a:gd name="T25" fmla="*/ 1219 h 1220"/>
                  <a:gd name="T26" fmla="*/ 444 w 663"/>
                  <a:gd name="T27" fmla="*/ 1192 h 1220"/>
                  <a:gd name="T28" fmla="*/ 444 w 663"/>
                  <a:gd name="T29" fmla="*/ 689 h 1220"/>
                  <a:gd name="T30" fmla="*/ 629 w 663"/>
                  <a:gd name="T31" fmla="*/ 689 h 1220"/>
                  <a:gd name="T32" fmla="*/ 656 w 663"/>
                  <a:gd name="T33" fmla="*/ 662 h 1220"/>
                  <a:gd name="T34" fmla="*/ 656 w 663"/>
                  <a:gd name="T35" fmla="*/ 464 h 1220"/>
                  <a:gd name="T36" fmla="*/ 649 w 663"/>
                  <a:gd name="T37" fmla="*/ 444 h 1220"/>
                  <a:gd name="T38" fmla="*/ 629 w 663"/>
                  <a:gd name="T39" fmla="*/ 437 h 1220"/>
                  <a:gd name="T40" fmla="*/ 444 w 663"/>
                  <a:gd name="T41" fmla="*/ 437 h 1220"/>
                  <a:gd name="T42" fmla="*/ 444 w 663"/>
                  <a:gd name="T43" fmla="*/ 318 h 1220"/>
                  <a:gd name="T44" fmla="*/ 530 w 663"/>
                  <a:gd name="T45" fmla="*/ 232 h 1220"/>
                  <a:gd name="T46" fmla="*/ 636 w 663"/>
                  <a:gd name="T47" fmla="*/ 232 h 1220"/>
                  <a:gd name="T48" fmla="*/ 662 w 663"/>
                  <a:gd name="T49" fmla="*/ 205 h 1220"/>
                  <a:gd name="T50" fmla="*/ 662 w 663"/>
                  <a:gd name="T51" fmla="*/ 20 h 1220"/>
                  <a:gd name="T52" fmla="*/ 636 w 663"/>
                  <a:gd name="T53" fmla="*/ 0 h 1220"/>
                  <a:gd name="T54" fmla="*/ 636 w 663"/>
                  <a:gd name="T55" fmla="*/ 0 h 1220"/>
                  <a:gd name="T56" fmla="*/ 636 w 663"/>
                  <a:gd name="T57" fmla="*/ 0 h 1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63" h="1220">
                    <a:moveTo>
                      <a:pt x="636" y="0"/>
                    </a:moveTo>
                    <a:lnTo>
                      <a:pt x="636" y="0"/>
                    </a:lnTo>
                    <a:cubicBezTo>
                      <a:pt x="477" y="0"/>
                      <a:pt x="477" y="0"/>
                      <a:pt x="477" y="0"/>
                    </a:cubicBezTo>
                    <a:cubicBezTo>
                      <a:pt x="298" y="0"/>
                      <a:pt x="185" y="113"/>
                      <a:pt x="185" y="298"/>
                    </a:cubicBezTo>
                    <a:cubicBezTo>
                      <a:pt x="185" y="437"/>
                      <a:pt x="185" y="437"/>
                      <a:pt x="185" y="437"/>
                    </a:cubicBezTo>
                    <a:cubicBezTo>
                      <a:pt x="27" y="437"/>
                      <a:pt x="27" y="437"/>
                      <a:pt x="27" y="437"/>
                    </a:cubicBezTo>
                    <a:cubicBezTo>
                      <a:pt x="13" y="437"/>
                      <a:pt x="0" y="444"/>
                      <a:pt x="0" y="464"/>
                    </a:cubicBezTo>
                    <a:cubicBezTo>
                      <a:pt x="0" y="662"/>
                      <a:pt x="0" y="662"/>
                      <a:pt x="0" y="662"/>
                    </a:cubicBezTo>
                    <a:cubicBezTo>
                      <a:pt x="0" y="676"/>
                      <a:pt x="13" y="689"/>
                      <a:pt x="27" y="689"/>
                    </a:cubicBezTo>
                    <a:cubicBezTo>
                      <a:pt x="185" y="689"/>
                      <a:pt x="185" y="689"/>
                      <a:pt x="185" y="689"/>
                    </a:cubicBezTo>
                    <a:cubicBezTo>
                      <a:pt x="185" y="1192"/>
                      <a:pt x="185" y="1192"/>
                      <a:pt x="185" y="1192"/>
                    </a:cubicBezTo>
                    <a:cubicBezTo>
                      <a:pt x="185" y="1205"/>
                      <a:pt x="199" y="1219"/>
                      <a:pt x="212" y="1219"/>
                    </a:cubicBezTo>
                    <a:cubicBezTo>
                      <a:pt x="417" y="1219"/>
                      <a:pt x="417" y="1219"/>
                      <a:pt x="417" y="1219"/>
                    </a:cubicBezTo>
                    <a:cubicBezTo>
                      <a:pt x="430" y="1219"/>
                      <a:pt x="444" y="1205"/>
                      <a:pt x="444" y="1192"/>
                    </a:cubicBezTo>
                    <a:cubicBezTo>
                      <a:pt x="444" y="689"/>
                      <a:pt x="444" y="689"/>
                      <a:pt x="444" y="689"/>
                    </a:cubicBezTo>
                    <a:cubicBezTo>
                      <a:pt x="629" y="689"/>
                      <a:pt x="629" y="689"/>
                      <a:pt x="629" y="689"/>
                    </a:cubicBezTo>
                    <a:cubicBezTo>
                      <a:pt x="642" y="689"/>
                      <a:pt x="656" y="676"/>
                      <a:pt x="656" y="662"/>
                    </a:cubicBezTo>
                    <a:cubicBezTo>
                      <a:pt x="656" y="464"/>
                      <a:pt x="656" y="464"/>
                      <a:pt x="656" y="464"/>
                    </a:cubicBezTo>
                    <a:cubicBezTo>
                      <a:pt x="656" y="457"/>
                      <a:pt x="649" y="450"/>
                      <a:pt x="649" y="444"/>
                    </a:cubicBezTo>
                    <a:cubicBezTo>
                      <a:pt x="642" y="437"/>
                      <a:pt x="636" y="437"/>
                      <a:pt x="629" y="437"/>
                    </a:cubicBezTo>
                    <a:cubicBezTo>
                      <a:pt x="444" y="437"/>
                      <a:pt x="444" y="437"/>
                      <a:pt x="444" y="437"/>
                    </a:cubicBezTo>
                    <a:cubicBezTo>
                      <a:pt x="444" y="318"/>
                      <a:pt x="444" y="318"/>
                      <a:pt x="444" y="318"/>
                    </a:cubicBezTo>
                    <a:cubicBezTo>
                      <a:pt x="444" y="265"/>
                      <a:pt x="457" y="232"/>
                      <a:pt x="530" y="232"/>
                    </a:cubicBezTo>
                    <a:cubicBezTo>
                      <a:pt x="636" y="232"/>
                      <a:pt x="636" y="232"/>
                      <a:pt x="636" y="232"/>
                    </a:cubicBezTo>
                    <a:cubicBezTo>
                      <a:pt x="649" y="232"/>
                      <a:pt x="662" y="225"/>
                      <a:pt x="662" y="205"/>
                    </a:cubicBezTo>
                    <a:cubicBezTo>
                      <a:pt x="662" y="20"/>
                      <a:pt x="662" y="20"/>
                      <a:pt x="662" y="20"/>
                    </a:cubicBezTo>
                    <a:cubicBezTo>
                      <a:pt x="662" y="7"/>
                      <a:pt x="649" y="0"/>
                      <a:pt x="636" y="0"/>
                    </a:cubicBezTo>
                    <a:close/>
                    <a:moveTo>
                      <a:pt x="636" y="0"/>
                    </a:moveTo>
                    <a:lnTo>
                      <a:pt x="63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59" name="Group 4">
              <a:extLst>
                <a:ext uri="{FF2B5EF4-FFF2-40B4-BE49-F238E27FC236}">
                  <a16:creationId xmlns:a16="http://schemas.microsoft.com/office/drawing/2014/main" id="{F98002B2-AEE7-4FD9-ABFA-434912710E2C}"/>
                </a:ext>
              </a:extLst>
            </p:cNvPr>
            <p:cNvGrpSpPr/>
            <p:nvPr/>
          </p:nvGrpSpPr>
          <p:grpSpPr>
            <a:xfrm>
              <a:off x="15848673" y="6307127"/>
              <a:ext cx="790072" cy="789546"/>
              <a:chOff x="13101476" y="6205716"/>
              <a:chExt cx="842806" cy="842245"/>
            </a:xfrm>
          </p:grpSpPr>
          <p:sp>
            <p:nvSpPr>
              <p:cNvPr id="184" name="Freeform 40">
                <a:extLst>
                  <a:ext uri="{FF2B5EF4-FFF2-40B4-BE49-F238E27FC236}">
                    <a16:creationId xmlns:a16="http://schemas.microsoft.com/office/drawing/2014/main" id="{85A738AD-CD0E-4244-A4C4-6717AE318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1476" y="6205716"/>
                <a:ext cx="842806" cy="842245"/>
              </a:xfrm>
              <a:custGeom>
                <a:avLst/>
                <a:gdLst>
                  <a:gd name="T0" fmla="*/ 1768 w 1769"/>
                  <a:gd name="T1" fmla="*/ 881 h 1769"/>
                  <a:gd name="T2" fmla="*/ 1768 w 1769"/>
                  <a:gd name="T3" fmla="*/ 881 h 1769"/>
                  <a:gd name="T4" fmla="*/ 881 w 1769"/>
                  <a:gd name="T5" fmla="*/ 1768 h 1769"/>
                  <a:gd name="T6" fmla="*/ 0 w 1769"/>
                  <a:gd name="T7" fmla="*/ 881 h 1769"/>
                  <a:gd name="T8" fmla="*/ 881 w 1769"/>
                  <a:gd name="T9" fmla="*/ 0 h 1769"/>
                  <a:gd name="T10" fmla="*/ 1768 w 1769"/>
                  <a:gd name="T11" fmla="*/ 881 h 17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69" h="1769">
                    <a:moveTo>
                      <a:pt x="1768" y="881"/>
                    </a:moveTo>
                    <a:lnTo>
                      <a:pt x="1768" y="881"/>
                    </a:lnTo>
                    <a:cubicBezTo>
                      <a:pt x="1768" y="1371"/>
                      <a:pt x="1371" y="1768"/>
                      <a:pt x="881" y="1768"/>
                    </a:cubicBezTo>
                    <a:cubicBezTo>
                      <a:pt x="397" y="1768"/>
                      <a:pt x="0" y="1371"/>
                      <a:pt x="0" y="881"/>
                    </a:cubicBezTo>
                    <a:cubicBezTo>
                      <a:pt x="0" y="397"/>
                      <a:pt x="397" y="0"/>
                      <a:pt x="881" y="0"/>
                    </a:cubicBezTo>
                    <a:cubicBezTo>
                      <a:pt x="1371" y="0"/>
                      <a:pt x="1768" y="397"/>
                      <a:pt x="1768" y="881"/>
                    </a:cubicBez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5" name="Freeform 41">
                <a:extLst>
                  <a:ext uri="{FF2B5EF4-FFF2-40B4-BE49-F238E27FC236}">
                    <a16:creationId xmlns:a16="http://schemas.microsoft.com/office/drawing/2014/main" id="{A5923A03-84FD-42F0-831C-732898F2DC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4251" y="6376270"/>
                <a:ext cx="501469" cy="501136"/>
              </a:xfrm>
              <a:custGeom>
                <a:avLst/>
                <a:gdLst>
                  <a:gd name="T0" fmla="*/ 1046 w 1054"/>
                  <a:gd name="T1" fmla="*/ 464 h 1054"/>
                  <a:gd name="T2" fmla="*/ 914 w 1054"/>
                  <a:gd name="T3" fmla="*/ 265 h 1054"/>
                  <a:gd name="T4" fmla="*/ 940 w 1054"/>
                  <a:gd name="T5" fmla="*/ 193 h 1054"/>
                  <a:gd name="T6" fmla="*/ 861 w 1054"/>
                  <a:gd name="T7" fmla="*/ 113 h 1054"/>
                  <a:gd name="T8" fmla="*/ 794 w 1054"/>
                  <a:gd name="T9" fmla="*/ 140 h 1054"/>
                  <a:gd name="T10" fmla="*/ 589 w 1054"/>
                  <a:gd name="T11" fmla="*/ 0 h 1054"/>
                  <a:gd name="T12" fmla="*/ 529 w 1054"/>
                  <a:gd name="T13" fmla="*/ 0 h 1054"/>
                  <a:gd name="T14" fmla="*/ 463 w 1054"/>
                  <a:gd name="T15" fmla="*/ 0 h 1054"/>
                  <a:gd name="T16" fmla="*/ 264 w 1054"/>
                  <a:gd name="T17" fmla="*/ 140 h 1054"/>
                  <a:gd name="T18" fmla="*/ 192 w 1054"/>
                  <a:gd name="T19" fmla="*/ 113 h 1054"/>
                  <a:gd name="T20" fmla="*/ 112 w 1054"/>
                  <a:gd name="T21" fmla="*/ 193 h 1054"/>
                  <a:gd name="T22" fmla="*/ 139 w 1054"/>
                  <a:gd name="T23" fmla="*/ 259 h 1054"/>
                  <a:gd name="T24" fmla="*/ 0 w 1054"/>
                  <a:gd name="T25" fmla="*/ 464 h 1054"/>
                  <a:gd name="T26" fmla="*/ 0 w 1054"/>
                  <a:gd name="T27" fmla="*/ 524 h 1054"/>
                  <a:gd name="T28" fmla="*/ 0 w 1054"/>
                  <a:gd name="T29" fmla="*/ 583 h 1054"/>
                  <a:gd name="T30" fmla="*/ 139 w 1054"/>
                  <a:gd name="T31" fmla="*/ 788 h 1054"/>
                  <a:gd name="T32" fmla="*/ 112 w 1054"/>
                  <a:gd name="T33" fmla="*/ 861 h 1054"/>
                  <a:gd name="T34" fmla="*/ 192 w 1054"/>
                  <a:gd name="T35" fmla="*/ 941 h 1054"/>
                  <a:gd name="T36" fmla="*/ 258 w 1054"/>
                  <a:gd name="T37" fmla="*/ 914 h 1054"/>
                  <a:gd name="T38" fmla="*/ 463 w 1054"/>
                  <a:gd name="T39" fmla="*/ 1047 h 1054"/>
                  <a:gd name="T40" fmla="*/ 523 w 1054"/>
                  <a:gd name="T41" fmla="*/ 1053 h 1054"/>
                  <a:gd name="T42" fmla="*/ 582 w 1054"/>
                  <a:gd name="T43" fmla="*/ 1047 h 1054"/>
                  <a:gd name="T44" fmla="*/ 788 w 1054"/>
                  <a:gd name="T45" fmla="*/ 914 h 1054"/>
                  <a:gd name="T46" fmla="*/ 854 w 1054"/>
                  <a:gd name="T47" fmla="*/ 941 h 1054"/>
                  <a:gd name="T48" fmla="*/ 933 w 1054"/>
                  <a:gd name="T49" fmla="*/ 861 h 1054"/>
                  <a:gd name="T50" fmla="*/ 914 w 1054"/>
                  <a:gd name="T51" fmla="*/ 795 h 1054"/>
                  <a:gd name="T52" fmla="*/ 1046 w 1054"/>
                  <a:gd name="T53" fmla="*/ 590 h 1054"/>
                  <a:gd name="T54" fmla="*/ 1053 w 1054"/>
                  <a:gd name="T55" fmla="*/ 530 h 1054"/>
                  <a:gd name="T56" fmla="*/ 1046 w 1054"/>
                  <a:gd name="T57" fmla="*/ 464 h 1054"/>
                  <a:gd name="T58" fmla="*/ 523 w 1054"/>
                  <a:gd name="T59" fmla="*/ 815 h 1054"/>
                  <a:gd name="T60" fmla="*/ 523 w 1054"/>
                  <a:gd name="T61" fmla="*/ 239 h 1054"/>
                  <a:gd name="T62" fmla="*/ 523 w 1054"/>
                  <a:gd name="T63" fmla="*/ 815 h 1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054" h="1054">
                    <a:moveTo>
                      <a:pt x="1046" y="464"/>
                    </a:moveTo>
                    <a:lnTo>
                      <a:pt x="1046" y="464"/>
                    </a:lnTo>
                    <a:cubicBezTo>
                      <a:pt x="986" y="444"/>
                      <a:pt x="986" y="444"/>
                      <a:pt x="986" y="444"/>
                    </a:cubicBezTo>
                    <a:cubicBezTo>
                      <a:pt x="973" y="378"/>
                      <a:pt x="953" y="318"/>
                      <a:pt x="914" y="265"/>
                    </a:cubicBezTo>
                    <a:cubicBezTo>
                      <a:pt x="940" y="199"/>
                      <a:pt x="940" y="199"/>
                      <a:pt x="940" y="199"/>
                    </a:cubicBezTo>
                    <a:cubicBezTo>
                      <a:pt x="940" y="199"/>
                      <a:pt x="940" y="199"/>
                      <a:pt x="940" y="193"/>
                    </a:cubicBezTo>
                    <a:cubicBezTo>
                      <a:pt x="900" y="153"/>
                      <a:pt x="900" y="153"/>
                      <a:pt x="900" y="153"/>
                    </a:cubicBezTo>
                    <a:cubicBezTo>
                      <a:pt x="861" y="113"/>
                      <a:pt x="861" y="113"/>
                      <a:pt x="861" y="113"/>
                    </a:cubicBezTo>
                    <a:lnTo>
                      <a:pt x="854" y="113"/>
                    </a:lnTo>
                    <a:cubicBezTo>
                      <a:pt x="794" y="140"/>
                      <a:pt x="794" y="140"/>
                      <a:pt x="794" y="140"/>
                    </a:cubicBezTo>
                    <a:cubicBezTo>
                      <a:pt x="741" y="106"/>
                      <a:pt x="682" y="80"/>
                      <a:pt x="615" y="67"/>
                    </a:cubicBezTo>
                    <a:cubicBezTo>
                      <a:pt x="589" y="0"/>
                      <a:pt x="589" y="0"/>
                      <a:pt x="589" y="0"/>
                    </a:cubicBezTo>
                    <a:lnTo>
                      <a:pt x="582" y="0"/>
                    </a:lnTo>
                    <a:cubicBezTo>
                      <a:pt x="529" y="0"/>
                      <a:pt x="529" y="0"/>
                      <a:pt x="529" y="0"/>
                    </a:cubicBezTo>
                    <a:cubicBezTo>
                      <a:pt x="470" y="0"/>
                      <a:pt x="470" y="0"/>
                      <a:pt x="470" y="0"/>
                    </a:cubicBezTo>
                    <a:lnTo>
                      <a:pt x="463" y="0"/>
                    </a:lnTo>
                    <a:cubicBezTo>
                      <a:pt x="443" y="67"/>
                      <a:pt x="443" y="67"/>
                      <a:pt x="443" y="67"/>
                    </a:cubicBezTo>
                    <a:cubicBezTo>
                      <a:pt x="377" y="73"/>
                      <a:pt x="317" y="100"/>
                      <a:pt x="264" y="140"/>
                    </a:cubicBezTo>
                    <a:cubicBezTo>
                      <a:pt x="198" y="113"/>
                      <a:pt x="198" y="113"/>
                      <a:pt x="198" y="113"/>
                    </a:cubicBezTo>
                    <a:lnTo>
                      <a:pt x="192" y="113"/>
                    </a:lnTo>
                    <a:cubicBezTo>
                      <a:pt x="152" y="153"/>
                      <a:pt x="152" y="153"/>
                      <a:pt x="152" y="153"/>
                    </a:cubicBezTo>
                    <a:cubicBezTo>
                      <a:pt x="112" y="193"/>
                      <a:pt x="112" y="193"/>
                      <a:pt x="112" y="193"/>
                    </a:cubicBezTo>
                    <a:lnTo>
                      <a:pt x="112" y="199"/>
                    </a:lnTo>
                    <a:cubicBezTo>
                      <a:pt x="139" y="259"/>
                      <a:pt x="139" y="259"/>
                      <a:pt x="139" y="259"/>
                    </a:cubicBezTo>
                    <a:cubicBezTo>
                      <a:pt x="99" y="312"/>
                      <a:pt x="79" y="371"/>
                      <a:pt x="66" y="438"/>
                    </a:cubicBezTo>
                    <a:cubicBezTo>
                      <a:pt x="0" y="464"/>
                      <a:pt x="0" y="464"/>
                      <a:pt x="0" y="464"/>
                    </a:cubicBezTo>
                    <a:cubicBezTo>
                      <a:pt x="0" y="464"/>
                      <a:pt x="0" y="464"/>
                      <a:pt x="0" y="471"/>
                    </a:cubicBezTo>
                    <a:cubicBezTo>
                      <a:pt x="0" y="524"/>
                      <a:pt x="0" y="524"/>
                      <a:pt x="0" y="524"/>
                    </a:cubicBezTo>
                    <a:cubicBezTo>
                      <a:pt x="0" y="583"/>
                      <a:pt x="0" y="583"/>
                      <a:pt x="0" y="583"/>
                    </a:cubicBezTo>
                    <a:lnTo>
                      <a:pt x="0" y="583"/>
                    </a:lnTo>
                    <a:cubicBezTo>
                      <a:pt x="66" y="610"/>
                      <a:pt x="66" y="610"/>
                      <a:pt x="66" y="610"/>
                    </a:cubicBezTo>
                    <a:cubicBezTo>
                      <a:pt x="72" y="676"/>
                      <a:pt x="99" y="735"/>
                      <a:pt x="139" y="788"/>
                    </a:cubicBezTo>
                    <a:cubicBezTo>
                      <a:pt x="112" y="855"/>
                      <a:pt x="112" y="855"/>
                      <a:pt x="112" y="855"/>
                    </a:cubicBezTo>
                    <a:cubicBezTo>
                      <a:pt x="106" y="855"/>
                      <a:pt x="112" y="855"/>
                      <a:pt x="112" y="861"/>
                    </a:cubicBezTo>
                    <a:cubicBezTo>
                      <a:pt x="152" y="901"/>
                      <a:pt x="152" y="901"/>
                      <a:pt x="152" y="901"/>
                    </a:cubicBezTo>
                    <a:cubicBezTo>
                      <a:pt x="192" y="941"/>
                      <a:pt x="192" y="941"/>
                      <a:pt x="192" y="941"/>
                    </a:cubicBezTo>
                    <a:cubicBezTo>
                      <a:pt x="192" y="941"/>
                      <a:pt x="192" y="941"/>
                      <a:pt x="198" y="941"/>
                    </a:cubicBezTo>
                    <a:cubicBezTo>
                      <a:pt x="258" y="914"/>
                      <a:pt x="258" y="914"/>
                      <a:pt x="258" y="914"/>
                    </a:cubicBezTo>
                    <a:cubicBezTo>
                      <a:pt x="311" y="947"/>
                      <a:pt x="370" y="974"/>
                      <a:pt x="437" y="987"/>
                    </a:cubicBezTo>
                    <a:cubicBezTo>
                      <a:pt x="463" y="1047"/>
                      <a:pt x="463" y="1047"/>
                      <a:pt x="463" y="1047"/>
                    </a:cubicBezTo>
                    <a:cubicBezTo>
                      <a:pt x="463" y="1053"/>
                      <a:pt x="463" y="1053"/>
                      <a:pt x="470" y="1053"/>
                    </a:cubicBezTo>
                    <a:cubicBezTo>
                      <a:pt x="523" y="1053"/>
                      <a:pt x="523" y="1053"/>
                      <a:pt x="523" y="1053"/>
                    </a:cubicBezTo>
                    <a:cubicBezTo>
                      <a:pt x="582" y="1053"/>
                      <a:pt x="582" y="1053"/>
                      <a:pt x="582" y="1053"/>
                    </a:cubicBezTo>
                    <a:cubicBezTo>
                      <a:pt x="582" y="1053"/>
                      <a:pt x="582" y="1053"/>
                      <a:pt x="582" y="1047"/>
                    </a:cubicBezTo>
                    <a:cubicBezTo>
                      <a:pt x="609" y="987"/>
                      <a:pt x="609" y="987"/>
                      <a:pt x="609" y="987"/>
                    </a:cubicBezTo>
                    <a:cubicBezTo>
                      <a:pt x="675" y="974"/>
                      <a:pt x="735" y="954"/>
                      <a:pt x="788" y="914"/>
                    </a:cubicBezTo>
                    <a:cubicBezTo>
                      <a:pt x="847" y="941"/>
                      <a:pt x="847" y="941"/>
                      <a:pt x="847" y="941"/>
                    </a:cubicBezTo>
                    <a:cubicBezTo>
                      <a:pt x="854" y="941"/>
                      <a:pt x="854" y="941"/>
                      <a:pt x="854" y="941"/>
                    </a:cubicBezTo>
                    <a:cubicBezTo>
                      <a:pt x="894" y="901"/>
                      <a:pt x="894" y="901"/>
                      <a:pt x="894" y="901"/>
                    </a:cubicBezTo>
                    <a:cubicBezTo>
                      <a:pt x="933" y="861"/>
                      <a:pt x="933" y="861"/>
                      <a:pt x="933" y="861"/>
                    </a:cubicBezTo>
                    <a:cubicBezTo>
                      <a:pt x="940" y="861"/>
                      <a:pt x="940" y="855"/>
                      <a:pt x="940" y="855"/>
                    </a:cubicBezTo>
                    <a:cubicBezTo>
                      <a:pt x="914" y="795"/>
                      <a:pt x="914" y="795"/>
                      <a:pt x="914" y="795"/>
                    </a:cubicBezTo>
                    <a:cubicBezTo>
                      <a:pt x="947" y="742"/>
                      <a:pt x="973" y="683"/>
                      <a:pt x="986" y="616"/>
                    </a:cubicBezTo>
                    <a:cubicBezTo>
                      <a:pt x="1046" y="590"/>
                      <a:pt x="1046" y="590"/>
                      <a:pt x="1046" y="590"/>
                    </a:cubicBezTo>
                    <a:cubicBezTo>
                      <a:pt x="1053" y="590"/>
                      <a:pt x="1053" y="590"/>
                      <a:pt x="1053" y="583"/>
                    </a:cubicBezTo>
                    <a:cubicBezTo>
                      <a:pt x="1053" y="530"/>
                      <a:pt x="1053" y="530"/>
                      <a:pt x="1053" y="530"/>
                    </a:cubicBezTo>
                    <a:cubicBezTo>
                      <a:pt x="1053" y="471"/>
                      <a:pt x="1053" y="471"/>
                      <a:pt x="1053" y="471"/>
                    </a:cubicBezTo>
                    <a:cubicBezTo>
                      <a:pt x="1053" y="471"/>
                      <a:pt x="1053" y="471"/>
                      <a:pt x="1046" y="464"/>
                    </a:cubicBezTo>
                    <a:close/>
                    <a:moveTo>
                      <a:pt x="523" y="815"/>
                    </a:moveTo>
                    <a:lnTo>
                      <a:pt x="523" y="815"/>
                    </a:lnTo>
                    <a:cubicBezTo>
                      <a:pt x="370" y="815"/>
                      <a:pt x="238" y="683"/>
                      <a:pt x="238" y="524"/>
                    </a:cubicBezTo>
                    <a:cubicBezTo>
                      <a:pt x="238" y="371"/>
                      <a:pt x="370" y="239"/>
                      <a:pt x="523" y="239"/>
                    </a:cubicBezTo>
                    <a:cubicBezTo>
                      <a:pt x="682" y="239"/>
                      <a:pt x="808" y="371"/>
                      <a:pt x="808" y="524"/>
                    </a:cubicBezTo>
                    <a:cubicBezTo>
                      <a:pt x="808" y="683"/>
                      <a:pt x="682" y="815"/>
                      <a:pt x="523" y="81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0" name="Group 11">
              <a:extLst>
                <a:ext uri="{FF2B5EF4-FFF2-40B4-BE49-F238E27FC236}">
                  <a16:creationId xmlns:a16="http://schemas.microsoft.com/office/drawing/2014/main" id="{701CD759-8548-4B23-B770-CD2CEC0CBE5A}"/>
                </a:ext>
              </a:extLst>
            </p:cNvPr>
            <p:cNvGrpSpPr/>
            <p:nvPr/>
          </p:nvGrpSpPr>
          <p:grpSpPr>
            <a:xfrm>
              <a:off x="14493987" y="7249294"/>
              <a:ext cx="1645325" cy="1644231"/>
              <a:chOff x="19502585" y="4333825"/>
              <a:chExt cx="1755143" cy="1753976"/>
            </a:xfrm>
          </p:grpSpPr>
          <p:sp>
            <p:nvSpPr>
              <p:cNvPr id="182" name="Freeform 44">
                <a:extLst>
                  <a:ext uri="{FF2B5EF4-FFF2-40B4-BE49-F238E27FC236}">
                    <a16:creationId xmlns:a16="http://schemas.microsoft.com/office/drawing/2014/main" id="{F68C2D1A-3871-4CCE-A480-B50790E311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02585" y="4333825"/>
                <a:ext cx="1755143" cy="1753976"/>
              </a:xfrm>
              <a:custGeom>
                <a:avLst/>
                <a:gdLst>
                  <a:gd name="T0" fmla="*/ 3675 w 3676"/>
                  <a:gd name="T1" fmla="*/ 1841 h 3677"/>
                  <a:gd name="T2" fmla="*/ 3675 w 3676"/>
                  <a:gd name="T3" fmla="*/ 1841 h 3677"/>
                  <a:gd name="T4" fmla="*/ 1841 w 3676"/>
                  <a:gd name="T5" fmla="*/ 3676 h 3677"/>
                  <a:gd name="T6" fmla="*/ 0 w 3676"/>
                  <a:gd name="T7" fmla="*/ 1841 h 3677"/>
                  <a:gd name="T8" fmla="*/ 1841 w 3676"/>
                  <a:gd name="T9" fmla="*/ 0 h 3677"/>
                  <a:gd name="T10" fmla="*/ 3675 w 3676"/>
                  <a:gd name="T11" fmla="*/ 1841 h 36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76" h="3677">
                    <a:moveTo>
                      <a:pt x="3675" y="1841"/>
                    </a:moveTo>
                    <a:lnTo>
                      <a:pt x="3675" y="1841"/>
                    </a:lnTo>
                    <a:cubicBezTo>
                      <a:pt x="3675" y="2855"/>
                      <a:pt x="2854" y="3676"/>
                      <a:pt x="1841" y="3676"/>
                    </a:cubicBezTo>
                    <a:cubicBezTo>
                      <a:pt x="821" y="3676"/>
                      <a:pt x="0" y="2855"/>
                      <a:pt x="0" y="1841"/>
                    </a:cubicBezTo>
                    <a:cubicBezTo>
                      <a:pt x="0" y="822"/>
                      <a:pt x="821" y="0"/>
                      <a:pt x="1841" y="0"/>
                    </a:cubicBezTo>
                    <a:cubicBezTo>
                      <a:pt x="2854" y="0"/>
                      <a:pt x="3675" y="822"/>
                      <a:pt x="3675" y="1841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3" name="Freeform 45">
                <a:extLst>
                  <a:ext uri="{FF2B5EF4-FFF2-40B4-BE49-F238E27FC236}">
                    <a16:creationId xmlns:a16="http://schemas.microsoft.com/office/drawing/2014/main" id="{40E9C772-52A2-4B72-B51D-B7B24478B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86062" y="4717047"/>
                <a:ext cx="988190" cy="987533"/>
              </a:xfrm>
              <a:custGeom>
                <a:avLst/>
                <a:gdLst>
                  <a:gd name="T0" fmla="*/ 1040 w 2074"/>
                  <a:gd name="T1" fmla="*/ 0 h 2073"/>
                  <a:gd name="T2" fmla="*/ 1040 w 2074"/>
                  <a:gd name="T3" fmla="*/ 2072 h 2073"/>
                  <a:gd name="T4" fmla="*/ 1040 w 2074"/>
                  <a:gd name="T5" fmla="*/ 0 h 2073"/>
                  <a:gd name="T6" fmla="*/ 1643 w 2074"/>
                  <a:gd name="T7" fmla="*/ 967 h 2073"/>
                  <a:gd name="T8" fmla="*/ 1775 w 2074"/>
                  <a:gd name="T9" fmla="*/ 529 h 2073"/>
                  <a:gd name="T10" fmla="*/ 1643 w 2074"/>
                  <a:gd name="T11" fmla="*/ 967 h 2073"/>
                  <a:gd name="T12" fmla="*/ 1497 w 2074"/>
                  <a:gd name="T13" fmla="*/ 967 h 2073"/>
                  <a:gd name="T14" fmla="*/ 1113 w 2074"/>
                  <a:gd name="T15" fmla="*/ 695 h 2073"/>
                  <a:gd name="T16" fmla="*/ 1497 w 2074"/>
                  <a:gd name="T17" fmla="*/ 967 h 2073"/>
                  <a:gd name="T18" fmla="*/ 1113 w 2074"/>
                  <a:gd name="T19" fmla="*/ 549 h 2073"/>
                  <a:gd name="T20" fmla="*/ 1212 w 2074"/>
                  <a:gd name="T21" fmla="*/ 159 h 2073"/>
                  <a:gd name="T22" fmla="*/ 1113 w 2074"/>
                  <a:gd name="T23" fmla="*/ 549 h 2073"/>
                  <a:gd name="T24" fmla="*/ 973 w 2074"/>
                  <a:gd name="T25" fmla="*/ 556 h 2073"/>
                  <a:gd name="T26" fmla="*/ 887 w 2074"/>
                  <a:gd name="T27" fmla="*/ 152 h 2073"/>
                  <a:gd name="T28" fmla="*/ 973 w 2074"/>
                  <a:gd name="T29" fmla="*/ 556 h 2073"/>
                  <a:gd name="T30" fmla="*/ 973 w 2074"/>
                  <a:gd name="T31" fmla="*/ 695 h 2073"/>
                  <a:gd name="T32" fmla="*/ 589 w 2074"/>
                  <a:gd name="T33" fmla="*/ 967 h 2073"/>
                  <a:gd name="T34" fmla="*/ 973 w 2074"/>
                  <a:gd name="T35" fmla="*/ 695 h 2073"/>
                  <a:gd name="T36" fmla="*/ 450 w 2074"/>
                  <a:gd name="T37" fmla="*/ 967 h 2073"/>
                  <a:gd name="T38" fmla="*/ 298 w 2074"/>
                  <a:gd name="T39" fmla="*/ 536 h 2073"/>
                  <a:gd name="T40" fmla="*/ 450 w 2074"/>
                  <a:gd name="T41" fmla="*/ 967 h 2073"/>
                  <a:gd name="T42" fmla="*/ 450 w 2074"/>
                  <a:gd name="T43" fmla="*/ 1106 h 2073"/>
                  <a:gd name="T44" fmla="*/ 291 w 2074"/>
                  <a:gd name="T45" fmla="*/ 1529 h 2073"/>
                  <a:gd name="T46" fmla="*/ 450 w 2074"/>
                  <a:gd name="T47" fmla="*/ 1106 h 2073"/>
                  <a:gd name="T48" fmla="*/ 589 w 2074"/>
                  <a:gd name="T49" fmla="*/ 1106 h 2073"/>
                  <a:gd name="T50" fmla="*/ 973 w 2074"/>
                  <a:gd name="T51" fmla="*/ 1364 h 2073"/>
                  <a:gd name="T52" fmla="*/ 589 w 2074"/>
                  <a:gd name="T53" fmla="*/ 1106 h 2073"/>
                  <a:gd name="T54" fmla="*/ 973 w 2074"/>
                  <a:gd name="T55" fmla="*/ 1503 h 2073"/>
                  <a:gd name="T56" fmla="*/ 887 w 2074"/>
                  <a:gd name="T57" fmla="*/ 1920 h 2073"/>
                  <a:gd name="T58" fmla="*/ 973 w 2074"/>
                  <a:gd name="T59" fmla="*/ 1503 h 2073"/>
                  <a:gd name="T60" fmla="*/ 1113 w 2074"/>
                  <a:gd name="T61" fmla="*/ 1503 h 2073"/>
                  <a:gd name="T62" fmla="*/ 1212 w 2074"/>
                  <a:gd name="T63" fmla="*/ 1913 h 2073"/>
                  <a:gd name="T64" fmla="*/ 1113 w 2074"/>
                  <a:gd name="T65" fmla="*/ 1503 h 2073"/>
                  <a:gd name="T66" fmla="*/ 1113 w 2074"/>
                  <a:gd name="T67" fmla="*/ 1364 h 2073"/>
                  <a:gd name="T68" fmla="*/ 1497 w 2074"/>
                  <a:gd name="T69" fmla="*/ 1106 h 2073"/>
                  <a:gd name="T70" fmla="*/ 1113 w 2074"/>
                  <a:gd name="T71" fmla="*/ 1364 h 2073"/>
                  <a:gd name="T72" fmla="*/ 1643 w 2074"/>
                  <a:gd name="T73" fmla="*/ 1106 h 2073"/>
                  <a:gd name="T74" fmla="*/ 1782 w 2074"/>
                  <a:gd name="T75" fmla="*/ 1536 h 2073"/>
                  <a:gd name="T76" fmla="*/ 1643 w 2074"/>
                  <a:gd name="T77" fmla="*/ 1106 h 2073"/>
                  <a:gd name="T78" fmla="*/ 1682 w 2074"/>
                  <a:gd name="T79" fmla="*/ 417 h 2073"/>
                  <a:gd name="T80" fmla="*/ 1431 w 2074"/>
                  <a:gd name="T81" fmla="*/ 231 h 2073"/>
                  <a:gd name="T82" fmla="*/ 662 w 2074"/>
                  <a:gd name="T83" fmla="*/ 225 h 2073"/>
                  <a:gd name="T84" fmla="*/ 543 w 2074"/>
                  <a:gd name="T85" fmla="*/ 483 h 2073"/>
                  <a:gd name="T86" fmla="*/ 662 w 2074"/>
                  <a:gd name="T87" fmla="*/ 225 h 2073"/>
                  <a:gd name="T88" fmla="*/ 378 w 2074"/>
                  <a:gd name="T89" fmla="*/ 1642 h 2073"/>
                  <a:gd name="T90" fmla="*/ 662 w 2074"/>
                  <a:gd name="T91" fmla="*/ 1854 h 2073"/>
                  <a:gd name="T92" fmla="*/ 1431 w 2074"/>
                  <a:gd name="T93" fmla="*/ 1841 h 2073"/>
                  <a:gd name="T94" fmla="*/ 1550 w 2074"/>
                  <a:gd name="T95" fmla="*/ 1589 h 2073"/>
                  <a:gd name="T96" fmla="*/ 1431 w 2074"/>
                  <a:gd name="T97" fmla="*/ 1841 h 2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074" h="2073">
                    <a:moveTo>
                      <a:pt x="1040" y="0"/>
                    </a:moveTo>
                    <a:lnTo>
                      <a:pt x="1040" y="0"/>
                    </a:lnTo>
                    <a:cubicBezTo>
                      <a:pt x="464" y="0"/>
                      <a:pt x="0" y="463"/>
                      <a:pt x="0" y="1039"/>
                    </a:cubicBezTo>
                    <a:cubicBezTo>
                      <a:pt x="0" y="1609"/>
                      <a:pt x="464" y="2072"/>
                      <a:pt x="1040" y="2072"/>
                    </a:cubicBezTo>
                    <a:cubicBezTo>
                      <a:pt x="1609" y="2072"/>
                      <a:pt x="2073" y="1609"/>
                      <a:pt x="2073" y="1039"/>
                    </a:cubicBezTo>
                    <a:cubicBezTo>
                      <a:pt x="2073" y="463"/>
                      <a:pt x="1609" y="0"/>
                      <a:pt x="1040" y="0"/>
                    </a:cubicBezTo>
                    <a:close/>
                    <a:moveTo>
                      <a:pt x="1643" y="967"/>
                    </a:moveTo>
                    <a:lnTo>
                      <a:pt x="1643" y="967"/>
                    </a:lnTo>
                    <a:cubicBezTo>
                      <a:pt x="1636" y="841"/>
                      <a:pt x="1616" y="721"/>
                      <a:pt x="1583" y="602"/>
                    </a:cubicBezTo>
                    <a:cubicBezTo>
                      <a:pt x="1649" y="582"/>
                      <a:pt x="1715" y="556"/>
                      <a:pt x="1775" y="529"/>
                    </a:cubicBezTo>
                    <a:cubicBezTo>
                      <a:pt x="1861" y="655"/>
                      <a:pt x="1921" y="801"/>
                      <a:pt x="1934" y="967"/>
                    </a:cubicBezTo>
                    <a:lnTo>
                      <a:pt x="1643" y="967"/>
                    </a:lnTo>
                    <a:close/>
                    <a:moveTo>
                      <a:pt x="1497" y="967"/>
                    </a:moveTo>
                    <a:lnTo>
                      <a:pt x="1497" y="967"/>
                    </a:lnTo>
                    <a:cubicBezTo>
                      <a:pt x="1113" y="967"/>
                      <a:pt x="1113" y="967"/>
                      <a:pt x="1113" y="967"/>
                    </a:cubicBezTo>
                    <a:cubicBezTo>
                      <a:pt x="1113" y="695"/>
                      <a:pt x="1113" y="695"/>
                      <a:pt x="1113" y="695"/>
                    </a:cubicBezTo>
                    <a:cubicBezTo>
                      <a:pt x="1232" y="688"/>
                      <a:pt x="1344" y="668"/>
                      <a:pt x="1450" y="642"/>
                    </a:cubicBezTo>
                    <a:cubicBezTo>
                      <a:pt x="1477" y="748"/>
                      <a:pt x="1497" y="854"/>
                      <a:pt x="1497" y="967"/>
                    </a:cubicBezTo>
                    <a:close/>
                    <a:moveTo>
                      <a:pt x="1113" y="549"/>
                    </a:moveTo>
                    <a:lnTo>
                      <a:pt x="1113" y="549"/>
                    </a:lnTo>
                    <a:cubicBezTo>
                      <a:pt x="1113" y="145"/>
                      <a:pt x="1113" y="145"/>
                      <a:pt x="1113" y="145"/>
                    </a:cubicBezTo>
                    <a:cubicBezTo>
                      <a:pt x="1146" y="145"/>
                      <a:pt x="1179" y="152"/>
                      <a:pt x="1212" y="159"/>
                    </a:cubicBezTo>
                    <a:cubicBezTo>
                      <a:pt x="1291" y="258"/>
                      <a:pt x="1358" y="377"/>
                      <a:pt x="1411" y="510"/>
                    </a:cubicBezTo>
                    <a:cubicBezTo>
                      <a:pt x="1311" y="529"/>
                      <a:pt x="1219" y="549"/>
                      <a:pt x="1113" y="549"/>
                    </a:cubicBezTo>
                    <a:close/>
                    <a:moveTo>
                      <a:pt x="973" y="556"/>
                    </a:moveTo>
                    <a:lnTo>
                      <a:pt x="973" y="556"/>
                    </a:lnTo>
                    <a:cubicBezTo>
                      <a:pt x="874" y="549"/>
                      <a:pt x="775" y="536"/>
                      <a:pt x="682" y="516"/>
                    </a:cubicBezTo>
                    <a:cubicBezTo>
                      <a:pt x="728" y="377"/>
                      <a:pt x="801" y="258"/>
                      <a:pt x="887" y="152"/>
                    </a:cubicBezTo>
                    <a:cubicBezTo>
                      <a:pt x="914" y="152"/>
                      <a:pt x="940" y="145"/>
                      <a:pt x="973" y="145"/>
                    </a:cubicBezTo>
                    <a:lnTo>
                      <a:pt x="973" y="556"/>
                    </a:lnTo>
                    <a:close/>
                    <a:moveTo>
                      <a:pt x="973" y="695"/>
                    </a:moveTo>
                    <a:lnTo>
                      <a:pt x="973" y="695"/>
                    </a:lnTo>
                    <a:cubicBezTo>
                      <a:pt x="973" y="967"/>
                      <a:pt x="973" y="967"/>
                      <a:pt x="973" y="967"/>
                    </a:cubicBezTo>
                    <a:cubicBezTo>
                      <a:pt x="589" y="967"/>
                      <a:pt x="589" y="967"/>
                      <a:pt x="589" y="967"/>
                    </a:cubicBezTo>
                    <a:cubicBezTo>
                      <a:pt x="596" y="854"/>
                      <a:pt x="609" y="748"/>
                      <a:pt x="636" y="649"/>
                    </a:cubicBezTo>
                    <a:cubicBezTo>
                      <a:pt x="742" y="675"/>
                      <a:pt x="854" y="688"/>
                      <a:pt x="973" y="695"/>
                    </a:cubicBezTo>
                    <a:close/>
                    <a:moveTo>
                      <a:pt x="450" y="967"/>
                    </a:moveTo>
                    <a:lnTo>
                      <a:pt x="450" y="967"/>
                    </a:lnTo>
                    <a:cubicBezTo>
                      <a:pt x="146" y="967"/>
                      <a:pt x="146" y="967"/>
                      <a:pt x="146" y="967"/>
                    </a:cubicBezTo>
                    <a:cubicBezTo>
                      <a:pt x="159" y="808"/>
                      <a:pt x="212" y="662"/>
                      <a:pt x="298" y="536"/>
                    </a:cubicBezTo>
                    <a:cubicBezTo>
                      <a:pt x="364" y="562"/>
                      <a:pt x="430" y="596"/>
                      <a:pt x="503" y="615"/>
                    </a:cubicBezTo>
                    <a:cubicBezTo>
                      <a:pt x="470" y="728"/>
                      <a:pt x="457" y="841"/>
                      <a:pt x="450" y="967"/>
                    </a:cubicBezTo>
                    <a:close/>
                    <a:moveTo>
                      <a:pt x="450" y="1106"/>
                    </a:moveTo>
                    <a:lnTo>
                      <a:pt x="450" y="1106"/>
                    </a:lnTo>
                    <a:cubicBezTo>
                      <a:pt x="457" y="1225"/>
                      <a:pt x="470" y="1337"/>
                      <a:pt x="497" y="1443"/>
                    </a:cubicBezTo>
                    <a:cubicBezTo>
                      <a:pt x="424" y="1470"/>
                      <a:pt x="358" y="1496"/>
                      <a:pt x="291" y="1529"/>
                    </a:cubicBezTo>
                    <a:cubicBezTo>
                      <a:pt x="205" y="1404"/>
                      <a:pt x="159" y="1258"/>
                      <a:pt x="146" y="1106"/>
                    </a:cubicBezTo>
                    <a:lnTo>
                      <a:pt x="450" y="1106"/>
                    </a:lnTo>
                    <a:close/>
                    <a:moveTo>
                      <a:pt x="589" y="1106"/>
                    </a:moveTo>
                    <a:lnTo>
                      <a:pt x="589" y="1106"/>
                    </a:lnTo>
                    <a:cubicBezTo>
                      <a:pt x="973" y="1106"/>
                      <a:pt x="973" y="1106"/>
                      <a:pt x="973" y="1106"/>
                    </a:cubicBezTo>
                    <a:cubicBezTo>
                      <a:pt x="973" y="1364"/>
                      <a:pt x="973" y="1364"/>
                      <a:pt x="973" y="1364"/>
                    </a:cubicBezTo>
                    <a:cubicBezTo>
                      <a:pt x="854" y="1364"/>
                      <a:pt x="742" y="1377"/>
                      <a:pt x="636" y="1404"/>
                    </a:cubicBezTo>
                    <a:cubicBezTo>
                      <a:pt x="609" y="1311"/>
                      <a:pt x="596" y="1212"/>
                      <a:pt x="589" y="1106"/>
                    </a:cubicBezTo>
                    <a:close/>
                    <a:moveTo>
                      <a:pt x="973" y="1503"/>
                    </a:moveTo>
                    <a:lnTo>
                      <a:pt x="973" y="1503"/>
                    </a:lnTo>
                    <a:cubicBezTo>
                      <a:pt x="973" y="1933"/>
                      <a:pt x="973" y="1933"/>
                      <a:pt x="973" y="1933"/>
                    </a:cubicBezTo>
                    <a:cubicBezTo>
                      <a:pt x="940" y="1927"/>
                      <a:pt x="914" y="1927"/>
                      <a:pt x="887" y="1920"/>
                    </a:cubicBezTo>
                    <a:cubicBezTo>
                      <a:pt x="795" y="1814"/>
                      <a:pt x="722" y="1682"/>
                      <a:pt x="675" y="1543"/>
                    </a:cubicBezTo>
                    <a:cubicBezTo>
                      <a:pt x="768" y="1516"/>
                      <a:pt x="867" y="1503"/>
                      <a:pt x="973" y="1503"/>
                    </a:cubicBezTo>
                    <a:close/>
                    <a:moveTo>
                      <a:pt x="1113" y="1503"/>
                    </a:moveTo>
                    <a:lnTo>
                      <a:pt x="1113" y="1503"/>
                    </a:lnTo>
                    <a:cubicBezTo>
                      <a:pt x="1219" y="1510"/>
                      <a:pt x="1318" y="1523"/>
                      <a:pt x="1417" y="1549"/>
                    </a:cubicBezTo>
                    <a:cubicBezTo>
                      <a:pt x="1364" y="1688"/>
                      <a:pt x="1298" y="1814"/>
                      <a:pt x="1212" y="1913"/>
                    </a:cubicBezTo>
                    <a:cubicBezTo>
                      <a:pt x="1179" y="1920"/>
                      <a:pt x="1146" y="1927"/>
                      <a:pt x="1113" y="1933"/>
                    </a:cubicBezTo>
                    <a:lnTo>
                      <a:pt x="1113" y="1503"/>
                    </a:lnTo>
                    <a:close/>
                    <a:moveTo>
                      <a:pt x="1113" y="1364"/>
                    </a:moveTo>
                    <a:lnTo>
                      <a:pt x="1113" y="1364"/>
                    </a:lnTo>
                    <a:cubicBezTo>
                      <a:pt x="1113" y="1106"/>
                      <a:pt x="1113" y="1106"/>
                      <a:pt x="1113" y="1106"/>
                    </a:cubicBezTo>
                    <a:cubicBezTo>
                      <a:pt x="1497" y="1106"/>
                      <a:pt x="1497" y="1106"/>
                      <a:pt x="1497" y="1106"/>
                    </a:cubicBezTo>
                    <a:cubicBezTo>
                      <a:pt x="1497" y="1212"/>
                      <a:pt x="1477" y="1318"/>
                      <a:pt x="1457" y="1410"/>
                    </a:cubicBezTo>
                    <a:cubicBezTo>
                      <a:pt x="1344" y="1384"/>
                      <a:pt x="1232" y="1371"/>
                      <a:pt x="1113" y="1364"/>
                    </a:cubicBezTo>
                    <a:close/>
                    <a:moveTo>
                      <a:pt x="1643" y="1106"/>
                    </a:moveTo>
                    <a:lnTo>
                      <a:pt x="1643" y="1106"/>
                    </a:lnTo>
                    <a:cubicBezTo>
                      <a:pt x="1934" y="1106"/>
                      <a:pt x="1934" y="1106"/>
                      <a:pt x="1934" y="1106"/>
                    </a:cubicBezTo>
                    <a:cubicBezTo>
                      <a:pt x="1921" y="1265"/>
                      <a:pt x="1868" y="1410"/>
                      <a:pt x="1782" y="1536"/>
                    </a:cubicBezTo>
                    <a:cubicBezTo>
                      <a:pt x="1722" y="1503"/>
                      <a:pt x="1656" y="1476"/>
                      <a:pt x="1590" y="1457"/>
                    </a:cubicBezTo>
                    <a:cubicBezTo>
                      <a:pt x="1616" y="1344"/>
                      <a:pt x="1636" y="1225"/>
                      <a:pt x="1643" y="1106"/>
                    </a:cubicBezTo>
                    <a:close/>
                    <a:moveTo>
                      <a:pt x="1682" y="417"/>
                    </a:moveTo>
                    <a:lnTo>
                      <a:pt x="1682" y="417"/>
                    </a:lnTo>
                    <a:cubicBezTo>
                      <a:pt x="1636" y="437"/>
                      <a:pt x="1590" y="457"/>
                      <a:pt x="1543" y="470"/>
                    </a:cubicBezTo>
                    <a:cubicBezTo>
                      <a:pt x="1510" y="384"/>
                      <a:pt x="1477" y="304"/>
                      <a:pt x="1431" y="231"/>
                    </a:cubicBezTo>
                    <a:cubicBezTo>
                      <a:pt x="1530" y="278"/>
                      <a:pt x="1609" y="337"/>
                      <a:pt x="1682" y="417"/>
                    </a:cubicBezTo>
                    <a:close/>
                    <a:moveTo>
                      <a:pt x="662" y="225"/>
                    </a:moveTo>
                    <a:lnTo>
                      <a:pt x="662" y="225"/>
                    </a:lnTo>
                    <a:cubicBezTo>
                      <a:pt x="616" y="304"/>
                      <a:pt x="576" y="390"/>
                      <a:pt x="543" y="483"/>
                    </a:cubicBezTo>
                    <a:cubicBezTo>
                      <a:pt x="490" y="463"/>
                      <a:pt x="437" y="443"/>
                      <a:pt x="391" y="423"/>
                    </a:cubicBezTo>
                    <a:cubicBezTo>
                      <a:pt x="464" y="337"/>
                      <a:pt x="563" y="271"/>
                      <a:pt x="662" y="225"/>
                    </a:cubicBezTo>
                    <a:close/>
                    <a:moveTo>
                      <a:pt x="378" y="1642"/>
                    </a:moveTo>
                    <a:lnTo>
                      <a:pt x="378" y="1642"/>
                    </a:lnTo>
                    <a:cubicBezTo>
                      <a:pt x="430" y="1616"/>
                      <a:pt x="483" y="1596"/>
                      <a:pt x="536" y="1576"/>
                    </a:cubicBezTo>
                    <a:cubicBezTo>
                      <a:pt x="570" y="1675"/>
                      <a:pt x="616" y="1768"/>
                      <a:pt x="662" y="1854"/>
                    </a:cubicBezTo>
                    <a:cubicBezTo>
                      <a:pt x="556" y="1801"/>
                      <a:pt x="457" y="1728"/>
                      <a:pt x="378" y="1642"/>
                    </a:cubicBezTo>
                    <a:close/>
                    <a:moveTo>
                      <a:pt x="1431" y="1841"/>
                    </a:moveTo>
                    <a:lnTo>
                      <a:pt x="1431" y="1841"/>
                    </a:lnTo>
                    <a:cubicBezTo>
                      <a:pt x="1477" y="1761"/>
                      <a:pt x="1517" y="1682"/>
                      <a:pt x="1550" y="1589"/>
                    </a:cubicBezTo>
                    <a:cubicBezTo>
                      <a:pt x="1603" y="1609"/>
                      <a:pt x="1649" y="1629"/>
                      <a:pt x="1695" y="1649"/>
                    </a:cubicBezTo>
                    <a:cubicBezTo>
                      <a:pt x="1623" y="1728"/>
                      <a:pt x="1530" y="1794"/>
                      <a:pt x="1431" y="184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1" name="Group 15">
              <a:extLst>
                <a:ext uri="{FF2B5EF4-FFF2-40B4-BE49-F238E27FC236}">
                  <a16:creationId xmlns:a16="http://schemas.microsoft.com/office/drawing/2014/main" id="{EDBD81AF-9668-4EFB-BA56-704761B287BD}"/>
                </a:ext>
              </a:extLst>
            </p:cNvPr>
            <p:cNvGrpSpPr/>
            <p:nvPr/>
          </p:nvGrpSpPr>
          <p:grpSpPr>
            <a:xfrm>
              <a:off x="19352642" y="7299628"/>
              <a:ext cx="770320" cy="771782"/>
              <a:chOff x="19352642" y="7299628"/>
              <a:chExt cx="770320" cy="771782"/>
            </a:xfrm>
          </p:grpSpPr>
          <p:sp>
            <p:nvSpPr>
              <p:cNvPr id="180" name="Freeform 19">
                <a:extLst>
                  <a:ext uri="{FF2B5EF4-FFF2-40B4-BE49-F238E27FC236}">
                    <a16:creationId xmlns:a16="http://schemas.microsoft.com/office/drawing/2014/main" id="{B4536AE7-4234-4C1A-B7C6-78BB0382D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52642" y="7299628"/>
                <a:ext cx="770320" cy="771782"/>
              </a:xfrm>
              <a:custGeom>
                <a:avLst/>
                <a:gdLst>
                  <a:gd name="T0" fmla="*/ 1722 w 1723"/>
                  <a:gd name="T1" fmla="*/ 867 h 1729"/>
                  <a:gd name="T2" fmla="*/ 1722 w 1723"/>
                  <a:gd name="T3" fmla="*/ 867 h 1729"/>
                  <a:gd name="T4" fmla="*/ 861 w 1723"/>
                  <a:gd name="T5" fmla="*/ 1728 h 1729"/>
                  <a:gd name="T6" fmla="*/ 0 w 1723"/>
                  <a:gd name="T7" fmla="*/ 867 h 1729"/>
                  <a:gd name="T8" fmla="*/ 861 w 1723"/>
                  <a:gd name="T9" fmla="*/ 0 h 1729"/>
                  <a:gd name="T10" fmla="*/ 1722 w 1723"/>
                  <a:gd name="T11" fmla="*/ 867 h 1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23" h="1729">
                    <a:moveTo>
                      <a:pt x="1722" y="867"/>
                    </a:moveTo>
                    <a:lnTo>
                      <a:pt x="1722" y="867"/>
                    </a:lnTo>
                    <a:cubicBezTo>
                      <a:pt x="1722" y="1344"/>
                      <a:pt x="1338" y="1728"/>
                      <a:pt x="861" y="1728"/>
                    </a:cubicBezTo>
                    <a:cubicBezTo>
                      <a:pt x="384" y="1728"/>
                      <a:pt x="0" y="1344"/>
                      <a:pt x="0" y="867"/>
                    </a:cubicBezTo>
                    <a:cubicBezTo>
                      <a:pt x="0" y="391"/>
                      <a:pt x="384" y="0"/>
                      <a:pt x="861" y="0"/>
                    </a:cubicBezTo>
                    <a:cubicBezTo>
                      <a:pt x="1338" y="0"/>
                      <a:pt x="1722" y="391"/>
                      <a:pt x="1722" y="86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1" name="Freeform 152">
                <a:extLst>
                  <a:ext uri="{FF2B5EF4-FFF2-40B4-BE49-F238E27FC236}">
                    <a16:creationId xmlns:a16="http://schemas.microsoft.com/office/drawing/2014/main" id="{FEFE6750-B7B2-43E3-8E11-A5F5779A28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20871" y="7547768"/>
                <a:ext cx="426498" cy="214099"/>
              </a:xfrm>
              <a:custGeom>
                <a:avLst/>
                <a:gdLst>
                  <a:gd name="T0" fmla="*/ 29 w 954"/>
                  <a:gd name="T1" fmla="*/ 474 h 481"/>
                  <a:gd name="T2" fmla="*/ 29 w 954"/>
                  <a:gd name="T3" fmla="*/ 474 h 481"/>
                  <a:gd name="T4" fmla="*/ 70 w 954"/>
                  <a:gd name="T5" fmla="*/ 474 h 481"/>
                  <a:gd name="T6" fmla="*/ 304 w 954"/>
                  <a:gd name="T7" fmla="*/ 404 h 481"/>
                  <a:gd name="T8" fmla="*/ 339 w 954"/>
                  <a:gd name="T9" fmla="*/ 381 h 481"/>
                  <a:gd name="T10" fmla="*/ 339 w 954"/>
                  <a:gd name="T11" fmla="*/ 334 h 481"/>
                  <a:gd name="T12" fmla="*/ 339 w 954"/>
                  <a:gd name="T13" fmla="*/ 328 h 481"/>
                  <a:gd name="T14" fmla="*/ 287 w 954"/>
                  <a:gd name="T15" fmla="*/ 252 h 481"/>
                  <a:gd name="T16" fmla="*/ 638 w 954"/>
                  <a:gd name="T17" fmla="*/ 211 h 481"/>
                  <a:gd name="T18" fmla="*/ 608 w 954"/>
                  <a:gd name="T19" fmla="*/ 299 h 481"/>
                  <a:gd name="T20" fmla="*/ 602 w 954"/>
                  <a:gd name="T21" fmla="*/ 304 h 481"/>
                  <a:gd name="T22" fmla="*/ 620 w 954"/>
                  <a:gd name="T23" fmla="*/ 345 h 481"/>
                  <a:gd name="T24" fmla="*/ 655 w 954"/>
                  <a:gd name="T25" fmla="*/ 363 h 481"/>
                  <a:gd name="T26" fmla="*/ 901 w 954"/>
                  <a:gd name="T27" fmla="*/ 375 h 481"/>
                  <a:gd name="T28" fmla="*/ 936 w 954"/>
                  <a:gd name="T29" fmla="*/ 363 h 481"/>
                  <a:gd name="T30" fmla="*/ 953 w 954"/>
                  <a:gd name="T31" fmla="*/ 328 h 481"/>
                  <a:gd name="T32" fmla="*/ 953 w 954"/>
                  <a:gd name="T33" fmla="*/ 322 h 481"/>
                  <a:gd name="T34" fmla="*/ 913 w 954"/>
                  <a:gd name="T35" fmla="*/ 111 h 481"/>
                  <a:gd name="T36" fmla="*/ 907 w 954"/>
                  <a:gd name="T37" fmla="*/ 106 h 481"/>
                  <a:gd name="T38" fmla="*/ 895 w 954"/>
                  <a:gd name="T39" fmla="*/ 100 h 481"/>
                  <a:gd name="T40" fmla="*/ 6 w 954"/>
                  <a:gd name="T41" fmla="*/ 205 h 481"/>
                  <a:gd name="T42" fmla="*/ 0 w 954"/>
                  <a:gd name="T43" fmla="*/ 205 h 481"/>
                  <a:gd name="T44" fmla="*/ 0 w 954"/>
                  <a:gd name="T45" fmla="*/ 217 h 481"/>
                  <a:gd name="T46" fmla="*/ 6 w 954"/>
                  <a:gd name="T47" fmla="*/ 433 h 481"/>
                  <a:gd name="T48" fmla="*/ 6 w 954"/>
                  <a:gd name="T49" fmla="*/ 439 h 481"/>
                  <a:gd name="T50" fmla="*/ 29 w 954"/>
                  <a:gd name="T51" fmla="*/ 474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954" h="481">
                    <a:moveTo>
                      <a:pt x="29" y="474"/>
                    </a:moveTo>
                    <a:lnTo>
                      <a:pt x="29" y="474"/>
                    </a:lnTo>
                    <a:cubicBezTo>
                      <a:pt x="41" y="480"/>
                      <a:pt x="53" y="480"/>
                      <a:pt x="70" y="474"/>
                    </a:cubicBezTo>
                    <a:cubicBezTo>
                      <a:pt x="158" y="474"/>
                      <a:pt x="234" y="451"/>
                      <a:pt x="304" y="404"/>
                    </a:cubicBezTo>
                    <a:cubicBezTo>
                      <a:pt x="322" y="398"/>
                      <a:pt x="333" y="392"/>
                      <a:pt x="339" y="381"/>
                    </a:cubicBezTo>
                    <a:cubicBezTo>
                      <a:pt x="345" y="369"/>
                      <a:pt x="345" y="351"/>
                      <a:pt x="339" y="334"/>
                    </a:cubicBezTo>
                    <a:cubicBezTo>
                      <a:pt x="339" y="334"/>
                      <a:pt x="339" y="334"/>
                      <a:pt x="339" y="328"/>
                    </a:cubicBezTo>
                    <a:cubicBezTo>
                      <a:pt x="287" y="252"/>
                      <a:pt x="287" y="252"/>
                      <a:pt x="287" y="252"/>
                    </a:cubicBezTo>
                    <a:cubicBezTo>
                      <a:pt x="404" y="217"/>
                      <a:pt x="515" y="205"/>
                      <a:pt x="638" y="211"/>
                    </a:cubicBezTo>
                    <a:cubicBezTo>
                      <a:pt x="608" y="299"/>
                      <a:pt x="608" y="299"/>
                      <a:pt x="608" y="299"/>
                    </a:cubicBezTo>
                    <a:cubicBezTo>
                      <a:pt x="608" y="304"/>
                      <a:pt x="602" y="304"/>
                      <a:pt x="602" y="304"/>
                    </a:cubicBezTo>
                    <a:cubicBezTo>
                      <a:pt x="602" y="322"/>
                      <a:pt x="608" y="340"/>
                      <a:pt x="620" y="345"/>
                    </a:cubicBezTo>
                    <a:cubicBezTo>
                      <a:pt x="626" y="357"/>
                      <a:pt x="638" y="363"/>
                      <a:pt x="655" y="363"/>
                    </a:cubicBezTo>
                    <a:cubicBezTo>
                      <a:pt x="731" y="392"/>
                      <a:pt x="819" y="398"/>
                      <a:pt x="901" y="375"/>
                    </a:cubicBezTo>
                    <a:cubicBezTo>
                      <a:pt x="918" y="381"/>
                      <a:pt x="930" y="375"/>
                      <a:pt x="936" y="363"/>
                    </a:cubicBezTo>
                    <a:cubicBezTo>
                      <a:pt x="948" y="357"/>
                      <a:pt x="953" y="345"/>
                      <a:pt x="953" y="328"/>
                    </a:cubicBezTo>
                    <a:lnTo>
                      <a:pt x="953" y="322"/>
                    </a:lnTo>
                    <a:cubicBezTo>
                      <a:pt x="913" y="111"/>
                      <a:pt x="913" y="111"/>
                      <a:pt x="913" y="111"/>
                    </a:cubicBezTo>
                    <a:cubicBezTo>
                      <a:pt x="907" y="111"/>
                      <a:pt x="907" y="106"/>
                      <a:pt x="907" y="106"/>
                    </a:cubicBezTo>
                    <a:cubicBezTo>
                      <a:pt x="907" y="100"/>
                      <a:pt x="901" y="100"/>
                      <a:pt x="895" y="100"/>
                    </a:cubicBezTo>
                    <a:cubicBezTo>
                      <a:pt x="585" y="0"/>
                      <a:pt x="287" y="41"/>
                      <a:pt x="6" y="205"/>
                    </a:cubicBezTo>
                    <a:cubicBezTo>
                      <a:pt x="6" y="205"/>
                      <a:pt x="6" y="205"/>
                      <a:pt x="0" y="205"/>
                    </a:cubicBezTo>
                    <a:cubicBezTo>
                      <a:pt x="0" y="211"/>
                      <a:pt x="0" y="217"/>
                      <a:pt x="0" y="217"/>
                    </a:cubicBezTo>
                    <a:cubicBezTo>
                      <a:pt x="6" y="433"/>
                      <a:pt x="6" y="433"/>
                      <a:pt x="6" y="433"/>
                    </a:cubicBezTo>
                    <a:cubicBezTo>
                      <a:pt x="6" y="433"/>
                      <a:pt x="6" y="433"/>
                      <a:pt x="6" y="439"/>
                    </a:cubicBezTo>
                    <a:cubicBezTo>
                      <a:pt x="11" y="457"/>
                      <a:pt x="17" y="468"/>
                      <a:pt x="29" y="474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2" name="Group 16">
              <a:extLst>
                <a:ext uri="{FF2B5EF4-FFF2-40B4-BE49-F238E27FC236}">
                  <a16:creationId xmlns:a16="http://schemas.microsoft.com/office/drawing/2014/main" id="{DA6E4FFD-CEC6-4E44-ACB5-BD1388DDB53C}"/>
                </a:ext>
              </a:extLst>
            </p:cNvPr>
            <p:cNvGrpSpPr/>
            <p:nvPr/>
          </p:nvGrpSpPr>
          <p:grpSpPr>
            <a:xfrm>
              <a:off x="18567508" y="8327743"/>
              <a:ext cx="1289792" cy="1286961"/>
              <a:chOff x="18567508" y="8327743"/>
              <a:chExt cx="1289792" cy="1286961"/>
            </a:xfrm>
          </p:grpSpPr>
          <p:sp>
            <p:nvSpPr>
              <p:cNvPr id="178" name="Freeform 8">
                <a:extLst>
                  <a:ext uri="{FF2B5EF4-FFF2-40B4-BE49-F238E27FC236}">
                    <a16:creationId xmlns:a16="http://schemas.microsoft.com/office/drawing/2014/main" id="{680042A8-E386-4148-8B38-506367360E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7508" y="8327743"/>
                <a:ext cx="1289792" cy="1286961"/>
              </a:xfrm>
              <a:custGeom>
                <a:avLst/>
                <a:gdLst>
                  <a:gd name="T0" fmla="*/ 2881 w 2882"/>
                  <a:gd name="T1" fmla="*/ 1437 h 2881"/>
                  <a:gd name="T2" fmla="*/ 2881 w 2882"/>
                  <a:gd name="T3" fmla="*/ 1437 h 2881"/>
                  <a:gd name="T4" fmla="*/ 1444 w 2882"/>
                  <a:gd name="T5" fmla="*/ 2880 h 2881"/>
                  <a:gd name="T6" fmla="*/ 0 w 2882"/>
                  <a:gd name="T7" fmla="*/ 1437 h 2881"/>
                  <a:gd name="T8" fmla="*/ 1444 w 2882"/>
                  <a:gd name="T9" fmla="*/ 0 h 2881"/>
                  <a:gd name="T10" fmla="*/ 2881 w 2882"/>
                  <a:gd name="T11" fmla="*/ 1437 h 28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82" h="2881">
                    <a:moveTo>
                      <a:pt x="2881" y="1437"/>
                    </a:moveTo>
                    <a:lnTo>
                      <a:pt x="2881" y="1437"/>
                    </a:lnTo>
                    <a:cubicBezTo>
                      <a:pt x="2881" y="2231"/>
                      <a:pt x="2239" y="2880"/>
                      <a:pt x="1444" y="2880"/>
                    </a:cubicBezTo>
                    <a:cubicBezTo>
                      <a:pt x="649" y="2880"/>
                      <a:pt x="0" y="2231"/>
                      <a:pt x="0" y="1437"/>
                    </a:cubicBezTo>
                    <a:cubicBezTo>
                      <a:pt x="0" y="642"/>
                      <a:pt x="649" y="0"/>
                      <a:pt x="1444" y="0"/>
                    </a:cubicBezTo>
                    <a:cubicBezTo>
                      <a:pt x="2239" y="0"/>
                      <a:pt x="2881" y="642"/>
                      <a:pt x="2881" y="143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9" name="Freeform 250">
                <a:extLst>
                  <a:ext uri="{FF2B5EF4-FFF2-40B4-BE49-F238E27FC236}">
                    <a16:creationId xmlns:a16="http://schemas.microsoft.com/office/drawing/2014/main" id="{31EA3A29-17A2-427E-8BC6-DA370BFBE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3937" y="8646372"/>
                <a:ext cx="616934" cy="578859"/>
              </a:xfrm>
              <a:custGeom>
                <a:avLst/>
                <a:gdLst>
                  <a:gd name="T0" fmla="*/ 1130 w 1376"/>
                  <a:gd name="T1" fmla="*/ 848 h 1293"/>
                  <a:gd name="T2" fmla="*/ 1130 w 1376"/>
                  <a:gd name="T3" fmla="*/ 848 h 1293"/>
                  <a:gd name="T4" fmla="*/ 1194 w 1376"/>
                  <a:gd name="T5" fmla="*/ 555 h 1293"/>
                  <a:gd name="T6" fmla="*/ 907 w 1376"/>
                  <a:gd name="T7" fmla="*/ 0 h 1293"/>
                  <a:gd name="T8" fmla="*/ 907 w 1376"/>
                  <a:gd name="T9" fmla="*/ 47 h 1293"/>
                  <a:gd name="T10" fmla="*/ 702 w 1376"/>
                  <a:gd name="T11" fmla="*/ 532 h 1293"/>
                  <a:gd name="T12" fmla="*/ 428 w 1376"/>
                  <a:gd name="T13" fmla="*/ 404 h 1293"/>
                  <a:gd name="T14" fmla="*/ 123 w 1376"/>
                  <a:gd name="T15" fmla="*/ 590 h 1293"/>
                  <a:gd name="T16" fmla="*/ 0 w 1376"/>
                  <a:gd name="T17" fmla="*/ 590 h 1293"/>
                  <a:gd name="T18" fmla="*/ 88 w 1376"/>
                  <a:gd name="T19" fmla="*/ 701 h 1293"/>
                  <a:gd name="T20" fmla="*/ 82 w 1376"/>
                  <a:gd name="T21" fmla="*/ 713 h 1293"/>
                  <a:gd name="T22" fmla="*/ 0 w 1376"/>
                  <a:gd name="T23" fmla="*/ 801 h 1293"/>
                  <a:gd name="T24" fmla="*/ 88 w 1376"/>
                  <a:gd name="T25" fmla="*/ 801 h 1293"/>
                  <a:gd name="T26" fmla="*/ 147 w 1376"/>
                  <a:gd name="T27" fmla="*/ 953 h 1293"/>
                  <a:gd name="T28" fmla="*/ 738 w 1376"/>
                  <a:gd name="T29" fmla="*/ 1292 h 1293"/>
                  <a:gd name="T30" fmla="*/ 1375 w 1376"/>
                  <a:gd name="T31" fmla="*/ 848 h 1293"/>
                  <a:gd name="T32" fmla="*/ 1130 w 1376"/>
                  <a:gd name="T33" fmla="*/ 848 h 1293"/>
                  <a:gd name="T34" fmla="*/ 334 w 1376"/>
                  <a:gd name="T35" fmla="*/ 684 h 1293"/>
                  <a:gd name="T36" fmla="*/ 334 w 1376"/>
                  <a:gd name="T37" fmla="*/ 684 h 1293"/>
                  <a:gd name="T38" fmla="*/ 287 w 1376"/>
                  <a:gd name="T39" fmla="*/ 637 h 1293"/>
                  <a:gd name="T40" fmla="*/ 334 w 1376"/>
                  <a:gd name="T41" fmla="*/ 590 h 1293"/>
                  <a:gd name="T42" fmla="*/ 381 w 1376"/>
                  <a:gd name="T43" fmla="*/ 637 h 1293"/>
                  <a:gd name="T44" fmla="*/ 334 w 1376"/>
                  <a:gd name="T45" fmla="*/ 684 h 1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76" h="1293">
                    <a:moveTo>
                      <a:pt x="1130" y="848"/>
                    </a:moveTo>
                    <a:lnTo>
                      <a:pt x="1130" y="848"/>
                    </a:lnTo>
                    <a:cubicBezTo>
                      <a:pt x="1171" y="760"/>
                      <a:pt x="1194" y="655"/>
                      <a:pt x="1194" y="555"/>
                    </a:cubicBezTo>
                    <a:cubicBezTo>
                      <a:pt x="1194" y="328"/>
                      <a:pt x="1083" y="123"/>
                      <a:pt x="907" y="0"/>
                    </a:cubicBezTo>
                    <a:cubicBezTo>
                      <a:pt x="907" y="12"/>
                      <a:pt x="907" y="30"/>
                      <a:pt x="907" y="47"/>
                    </a:cubicBezTo>
                    <a:cubicBezTo>
                      <a:pt x="907" y="234"/>
                      <a:pt x="831" y="410"/>
                      <a:pt x="702" y="532"/>
                    </a:cubicBezTo>
                    <a:cubicBezTo>
                      <a:pt x="638" y="457"/>
                      <a:pt x="539" y="404"/>
                      <a:pt x="428" y="404"/>
                    </a:cubicBezTo>
                    <a:cubicBezTo>
                      <a:pt x="299" y="404"/>
                      <a:pt x="182" y="480"/>
                      <a:pt x="123" y="590"/>
                    </a:cubicBezTo>
                    <a:cubicBezTo>
                      <a:pt x="0" y="590"/>
                      <a:pt x="0" y="590"/>
                      <a:pt x="0" y="590"/>
                    </a:cubicBezTo>
                    <a:cubicBezTo>
                      <a:pt x="88" y="701"/>
                      <a:pt x="88" y="701"/>
                      <a:pt x="88" y="701"/>
                    </a:cubicBezTo>
                    <a:cubicBezTo>
                      <a:pt x="82" y="707"/>
                      <a:pt x="82" y="707"/>
                      <a:pt x="82" y="713"/>
                    </a:cubicBezTo>
                    <a:cubicBezTo>
                      <a:pt x="0" y="801"/>
                      <a:pt x="0" y="801"/>
                      <a:pt x="0" y="801"/>
                    </a:cubicBezTo>
                    <a:cubicBezTo>
                      <a:pt x="88" y="801"/>
                      <a:pt x="88" y="801"/>
                      <a:pt x="88" y="801"/>
                    </a:cubicBezTo>
                    <a:cubicBezTo>
                      <a:pt x="100" y="865"/>
                      <a:pt x="141" y="941"/>
                      <a:pt x="147" y="953"/>
                    </a:cubicBezTo>
                    <a:cubicBezTo>
                      <a:pt x="264" y="1158"/>
                      <a:pt x="486" y="1292"/>
                      <a:pt x="738" y="1292"/>
                    </a:cubicBezTo>
                    <a:cubicBezTo>
                      <a:pt x="1030" y="1292"/>
                      <a:pt x="1282" y="1111"/>
                      <a:pt x="1375" y="848"/>
                    </a:cubicBezTo>
                    <a:lnTo>
                      <a:pt x="1130" y="848"/>
                    </a:lnTo>
                    <a:close/>
                    <a:moveTo>
                      <a:pt x="334" y="684"/>
                    </a:moveTo>
                    <a:lnTo>
                      <a:pt x="334" y="684"/>
                    </a:lnTo>
                    <a:cubicBezTo>
                      <a:pt x="311" y="684"/>
                      <a:pt x="287" y="661"/>
                      <a:pt x="287" y="637"/>
                    </a:cubicBezTo>
                    <a:cubicBezTo>
                      <a:pt x="287" y="608"/>
                      <a:pt x="311" y="590"/>
                      <a:pt x="334" y="590"/>
                    </a:cubicBezTo>
                    <a:cubicBezTo>
                      <a:pt x="363" y="590"/>
                      <a:pt x="381" y="608"/>
                      <a:pt x="381" y="637"/>
                    </a:cubicBezTo>
                    <a:cubicBezTo>
                      <a:pt x="381" y="661"/>
                      <a:pt x="363" y="684"/>
                      <a:pt x="334" y="68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63" name="Freeform 31">
              <a:extLst>
                <a:ext uri="{FF2B5EF4-FFF2-40B4-BE49-F238E27FC236}">
                  <a16:creationId xmlns:a16="http://schemas.microsoft.com/office/drawing/2014/main" id="{2A62200D-EAB1-413A-A4E9-D7B83B4A9F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662860" y="6008221"/>
              <a:ext cx="809183" cy="810990"/>
            </a:xfrm>
            <a:custGeom>
              <a:avLst/>
              <a:gdLst>
                <a:gd name="T0" fmla="*/ 140 w 280"/>
                <a:gd name="T1" fmla="*/ 0 h 280"/>
                <a:gd name="T2" fmla="*/ 0 w 280"/>
                <a:gd name="T3" fmla="*/ 140 h 280"/>
                <a:gd name="T4" fmla="*/ 140 w 280"/>
                <a:gd name="T5" fmla="*/ 280 h 280"/>
                <a:gd name="T6" fmla="*/ 280 w 280"/>
                <a:gd name="T7" fmla="*/ 140 h 280"/>
                <a:gd name="T8" fmla="*/ 140 w 280"/>
                <a:gd name="T9" fmla="*/ 0 h 280"/>
                <a:gd name="T10" fmla="*/ 185 w 280"/>
                <a:gd name="T11" fmla="*/ 69 h 280"/>
                <a:gd name="T12" fmla="*/ 211 w 280"/>
                <a:gd name="T13" fmla="*/ 95 h 280"/>
                <a:gd name="T14" fmla="*/ 185 w 280"/>
                <a:gd name="T15" fmla="*/ 122 h 280"/>
                <a:gd name="T16" fmla="*/ 174 w 280"/>
                <a:gd name="T17" fmla="*/ 119 h 280"/>
                <a:gd name="T18" fmla="*/ 158 w 280"/>
                <a:gd name="T19" fmla="*/ 95 h 280"/>
                <a:gd name="T20" fmla="*/ 185 w 280"/>
                <a:gd name="T21" fmla="*/ 69 h 280"/>
                <a:gd name="T22" fmla="*/ 141 w 280"/>
                <a:gd name="T23" fmla="*/ 96 h 280"/>
                <a:gd name="T24" fmla="*/ 167 w 280"/>
                <a:gd name="T25" fmla="*/ 123 h 280"/>
                <a:gd name="T26" fmla="*/ 141 w 280"/>
                <a:gd name="T27" fmla="*/ 149 h 280"/>
                <a:gd name="T28" fmla="*/ 115 w 280"/>
                <a:gd name="T29" fmla="*/ 123 h 280"/>
                <a:gd name="T30" fmla="*/ 141 w 280"/>
                <a:gd name="T31" fmla="*/ 96 h 280"/>
                <a:gd name="T32" fmla="*/ 95 w 280"/>
                <a:gd name="T33" fmla="*/ 69 h 280"/>
                <a:gd name="T34" fmla="*/ 121 w 280"/>
                <a:gd name="T35" fmla="*/ 95 h 280"/>
                <a:gd name="T36" fmla="*/ 121 w 280"/>
                <a:gd name="T37" fmla="*/ 97 h 280"/>
                <a:gd name="T38" fmla="*/ 109 w 280"/>
                <a:gd name="T39" fmla="*/ 118 h 280"/>
                <a:gd name="T40" fmla="*/ 95 w 280"/>
                <a:gd name="T41" fmla="*/ 122 h 280"/>
                <a:gd name="T42" fmla="*/ 68 w 280"/>
                <a:gd name="T43" fmla="*/ 95 h 280"/>
                <a:gd name="T44" fmla="*/ 95 w 280"/>
                <a:gd name="T45" fmla="*/ 69 h 280"/>
                <a:gd name="T46" fmla="*/ 90 w 280"/>
                <a:gd name="T47" fmla="*/ 193 h 280"/>
                <a:gd name="T48" fmla="*/ 52 w 280"/>
                <a:gd name="T49" fmla="*/ 186 h 280"/>
                <a:gd name="T50" fmla="*/ 50 w 280"/>
                <a:gd name="T51" fmla="*/ 185 h 280"/>
                <a:gd name="T52" fmla="*/ 50 w 280"/>
                <a:gd name="T53" fmla="*/ 185 h 280"/>
                <a:gd name="T54" fmla="*/ 50 w 280"/>
                <a:gd name="T55" fmla="*/ 157 h 280"/>
                <a:gd name="T56" fmla="*/ 84 w 280"/>
                <a:gd name="T57" fmla="*/ 124 h 280"/>
                <a:gd name="T58" fmla="*/ 106 w 280"/>
                <a:gd name="T59" fmla="*/ 124 h 280"/>
                <a:gd name="T60" fmla="*/ 108 w 280"/>
                <a:gd name="T61" fmla="*/ 124 h 280"/>
                <a:gd name="T62" fmla="*/ 118 w 280"/>
                <a:gd name="T63" fmla="*/ 146 h 280"/>
                <a:gd name="T64" fmla="*/ 90 w 280"/>
                <a:gd name="T65" fmla="*/ 185 h 280"/>
                <a:gd name="T66" fmla="*/ 90 w 280"/>
                <a:gd name="T67" fmla="*/ 193 h 280"/>
                <a:gd name="T68" fmla="*/ 186 w 280"/>
                <a:gd name="T69" fmla="*/ 212 h 280"/>
                <a:gd name="T70" fmla="*/ 186 w 280"/>
                <a:gd name="T71" fmla="*/ 212 h 280"/>
                <a:gd name="T72" fmla="*/ 184 w 280"/>
                <a:gd name="T73" fmla="*/ 213 h 280"/>
                <a:gd name="T74" fmla="*/ 144 w 280"/>
                <a:gd name="T75" fmla="*/ 220 h 280"/>
                <a:gd name="T76" fmla="*/ 98 w 280"/>
                <a:gd name="T77" fmla="*/ 213 h 280"/>
                <a:gd name="T78" fmla="*/ 96 w 280"/>
                <a:gd name="T79" fmla="*/ 212 h 280"/>
                <a:gd name="T80" fmla="*/ 96 w 280"/>
                <a:gd name="T81" fmla="*/ 212 h 280"/>
                <a:gd name="T82" fmla="*/ 96 w 280"/>
                <a:gd name="T83" fmla="*/ 185 h 280"/>
                <a:gd name="T84" fmla="*/ 130 w 280"/>
                <a:gd name="T85" fmla="*/ 151 h 280"/>
                <a:gd name="T86" fmla="*/ 152 w 280"/>
                <a:gd name="T87" fmla="*/ 151 h 280"/>
                <a:gd name="T88" fmla="*/ 186 w 280"/>
                <a:gd name="T89" fmla="*/ 185 h 280"/>
                <a:gd name="T90" fmla="*/ 186 w 280"/>
                <a:gd name="T91" fmla="*/ 212 h 280"/>
                <a:gd name="T92" fmla="*/ 230 w 280"/>
                <a:gd name="T93" fmla="*/ 185 h 280"/>
                <a:gd name="T94" fmla="*/ 230 w 280"/>
                <a:gd name="T95" fmla="*/ 185 h 280"/>
                <a:gd name="T96" fmla="*/ 228 w 280"/>
                <a:gd name="T97" fmla="*/ 186 h 280"/>
                <a:gd name="T98" fmla="*/ 192 w 280"/>
                <a:gd name="T99" fmla="*/ 193 h 280"/>
                <a:gd name="T100" fmla="*/ 192 w 280"/>
                <a:gd name="T101" fmla="*/ 185 h 280"/>
                <a:gd name="T102" fmla="*/ 164 w 280"/>
                <a:gd name="T103" fmla="*/ 146 h 280"/>
                <a:gd name="T104" fmla="*/ 174 w 280"/>
                <a:gd name="T105" fmla="*/ 124 h 280"/>
                <a:gd name="T106" fmla="*/ 196 w 280"/>
                <a:gd name="T107" fmla="*/ 124 h 280"/>
                <a:gd name="T108" fmla="*/ 230 w 280"/>
                <a:gd name="T109" fmla="*/ 157 h 280"/>
                <a:gd name="T110" fmla="*/ 230 w 280"/>
                <a:gd name="T111" fmla="*/ 18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0" h="280">
                  <a:moveTo>
                    <a:pt x="140" y="0"/>
                  </a:moveTo>
                  <a:cubicBezTo>
                    <a:pt x="62" y="0"/>
                    <a:pt x="0" y="62"/>
                    <a:pt x="0" y="140"/>
                  </a:cubicBezTo>
                  <a:cubicBezTo>
                    <a:pt x="0" y="217"/>
                    <a:pt x="62" y="280"/>
                    <a:pt x="140" y="280"/>
                  </a:cubicBezTo>
                  <a:cubicBezTo>
                    <a:pt x="217" y="280"/>
                    <a:pt x="280" y="217"/>
                    <a:pt x="280" y="140"/>
                  </a:cubicBezTo>
                  <a:cubicBezTo>
                    <a:pt x="280" y="62"/>
                    <a:pt x="217" y="0"/>
                    <a:pt x="140" y="0"/>
                  </a:cubicBezTo>
                  <a:close/>
                  <a:moveTo>
                    <a:pt x="185" y="69"/>
                  </a:moveTo>
                  <a:cubicBezTo>
                    <a:pt x="199" y="69"/>
                    <a:pt x="211" y="81"/>
                    <a:pt x="211" y="95"/>
                  </a:cubicBezTo>
                  <a:cubicBezTo>
                    <a:pt x="211" y="110"/>
                    <a:pt x="199" y="122"/>
                    <a:pt x="185" y="122"/>
                  </a:cubicBezTo>
                  <a:cubicBezTo>
                    <a:pt x="181" y="122"/>
                    <a:pt x="177" y="121"/>
                    <a:pt x="174" y="119"/>
                  </a:cubicBezTo>
                  <a:cubicBezTo>
                    <a:pt x="173" y="109"/>
                    <a:pt x="167" y="100"/>
                    <a:pt x="158" y="95"/>
                  </a:cubicBezTo>
                  <a:cubicBezTo>
                    <a:pt x="159" y="81"/>
                    <a:pt x="170" y="69"/>
                    <a:pt x="185" y="69"/>
                  </a:cubicBezTo>
                  <a:close/>
                  <a:moveTo>
                    <a:pt x="141" y="96"/>
                  </a:moveTo>
                  <a:cubicBezTo>
                    <a:pt x="156" y="96"/>
                    <a:pt x="167" y="108"/>
                    <a:pt x="167" y="123"/>
                  </a:cubicBezTo>
                  <a:cubicBezTo>
                    <a:pt x="167" y="137"/>
                    <a:pt x="156" y="149"/>
                    <a:pt x="141" y="149"/>
                  </a:cubicBezTo>
                  <a:cubicBezTo>
                    <a:pt x="127" y="149"/>
                    <a:pt x="115" y="137"/>
                    <a:pt x="115" y="123"/>
                  </a:cubicBezTo>
                  <a:cubicBezTo>
                    <a:pt x="115" y="108"/>
                    <a:pt x="127" y="96"/>
                    <a:pt x="141" y="96"/>
                  </a:cubicBezTo>
                  <a:close/>
                  <a:moveTo>
                    <a:pt x="95" y="69"/>
                  </a:moveTo>
                  <a:cubicBezTo>
                    <a:pt x="109" y="69"/>
                    <a:pt x="121" y="81"/>
                    <a:pt x="121" y="95"/>
                  </a:cubicBezTo>
                  <a:cubicBezTo>
                    <a:pt x="121" y="96"/>
                    <a:pt x="121" y="96"/>
                    <a:pt x="121" y="97"/>
                  </a:cubicBezTo>
                  <a:cubicBezTo>
                    <a:pt x="115" y="102"/>
                    <a:pt x="110" y="109"/>
                    <a:pt x="109" y="118"/>
                  </a:cubicBezTo>
                  <a:cubicBezTo>
                    <a:pt x="105" y="120"/>
                    <a:pt x="100" y="122"/>
                    <a:pt x="95" y="122"/>
                  </a:cubicBezTo>
                  <a:cubicBezTo>
                    <a:pt x="80" y="122"/>
                    <a:pt x="68" y="110"/>
                    <a:pt x="68" y="95"/>
                  </a:cubicBezTo>
                  <a:cubicBezTo>
                    <a:pt x="68" y="81"/>
                    <a:pt x="80" y="69"/>
                    <a:pt x="95" y="69"/>
                  </a:cubicBezTo>
                  <a:close/>
                  <a:moveTo>
                    <a:pt x="90" y="193"/>
                  </a:moveTo>
                  <a:cubicBezTo>
                    <a:pt x="79" y="192"/>
                    <a:pt x="66" y="190"/>
                    <a:pt x="52" y="186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57"/>
                    <a:pt x="50" y="157"/>
                    <a:pt x="50" y="157"/>
                  </a:cubicBezTo>
                  <a:cubicBezTo>
                    <a:pt x="50" y="139"/>
                    <a:pt x="65" y="124"/>
                    <a:pt x="84" y="124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07" y="124"/>
                    <a:pt x="108" y="124"/>
                    <a:pt x="108" y="124"/>
                  </a:cubicBezTo>
                  <a:cubicBezTo>
                    <a:pt x="109" y="132"/>
                    <a:pt x="113" y="140"/>
                    <a:pt x="118" y="146"/>
                  </a:cubicBezTo>
                  <a:cubicBezTo>
                    <a:pt x="102" y="151"/>
                    <a:pt x="90" y="166"/>
                    <a:pt x="90" y="185"/>
                  </a:cubicBezTo>
                  <a:lnTo>
                    <a:pt x="90" y="193"/>
                  </a:lnTo>
                  <a:close/>
                  <a:moveTo>
                    <a:pt x="186" y="212"/>
                  </a:moveTo>
                  <a:cubicBezTo>
                    <a:pt x="186" y="212"/>
                    <a:pt x="186" y="212"/>
                    <a:pt x="186" y="212"/>
                  </a:cubicBezTo>
                  <a:cubicBezTo>
                    <a:pt x="184" y="213"/>
                    <a:pt x="184" y="213"/>
                    <a:pt x="184" y="213"/>
                  </a:cubicBezTo>
                  <a:cubicBezTo>
                    <a:pt x="183" y="213"/>
                    <a:pt x="169" y="220"/>
                    <a:pt x="144" y="220"/>
                  </a:cubicBezTo>
                  <a:cubicBezTo>
                    <a:pt x="131" y="220"/>
                    <a:pt x="116" y="218"/>
                    <a:pt x="98" y="213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185"/>
                    <a:pt x="96" y="185"/>
                    <a:pt x="96" y="185"/>
                  </a:cubicBezTo>
                  <a:cubicBezTo>
                    <a:pt x="96" y="166"/>
                    <a:pt x="111" y="151"/>
                    <a:pt x="130" y="151"/>
                  </a:cubicBezTo>
                  <a:cubicBezTo>
                    <a:pt x="152" y="151"/>
                    <a:pt x="152" y="151"/>
                    <a:pt x="152" y="151"/>
                  </a:cubicBezTo>
                  <a:cubicBezTo>
                    <a:pt x="171" y="151"/>
                    <a:pt x="186" y="166"/>
                    <a:pt x="186" y="185"/>
                  </a:cubicBezTo>
                  <a:lnTo>
                    <a:pt x="186" y="212"/>
                  </a:lnTo>
                  <a:close/>
                  <a:moveTo>
                    <a:pt x="230" y="185"/>
                  </a:moveTo>
                  <a:cubicBezTo>
                    <a:pt x="230" y="185"/>
                    <a:pt x="230" y="185"/>
                    <a:pt x="230" y="185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7" y="186"/>
                    <a:pt x="214" y="192"/>
                    <a:pt x="192" y="193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2" y="166"/>
                    <a:pt x="180" y="151"/>
                    <a:pt x="164" y="146"/>
                  </a:cubicBezTo>
                  <a:cubicBezTo>
                    <a:pt x="170" y="140"/>
                    <a:pt x="173" y="132"/>
                    <a:pt x="174" y="124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215" y="124"/>
                    <a:pt x="230" y="139"/>
                    <a:pt x="230" y="157"/>
                  </a:cubicBezTo>
                  <a:lnTo>
                    <a:pt x="230" y="18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23" tIns="45711" rIns="91423" bIns="45711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ts val="1500"/>
                </a:lnSpc>
              </a:pPr>
              <a:endParaRPr lang="id-ID" sz="1200">
                <a:solidFill>
                  <a:schemeClr val="bg1">
                    <a:lumMod val="50000"/>
                  </a:schemeClr>
                </a:solidFill>
                <a:latin typeface="Raleway Black"/>
                <a:ea typeface="微软雅黑" panose="020B0503020204020204" pitchFamily="34" charset="-122"/>
                <a:cs typeface="Raleway Black"/>
              </a:endParaRPr>
            </a:p>
          </p:txBody>
        </p:sp>
        <p:sp>
          <p:nvSpPr>
            <p:cNvPr id="164" name="Freeform 38">
              <a:extLst>
                <a:ext uri="{FF2B5EF4-FFF2-40B4-BE49-F238E27FC236}">
                  <a16:creationId xmlns:a16="http://schemas.microsoft.com/office/drawing/2014/main" id="{07FD9CA5-FB52-4E7D-85BE-B4D2DDB51B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566710" y="8945894"/>
              <a:ext cx="807447" cy="820202"/>
            </a:xfrm>
            <a:custGeom>
              <a:avLst/>
              <a:gdLst>
                <a:gd name="T0" fmla="*/ 190 w 195"/>
                <a:gd name="T1" fmla="*/ 120 h 198"/>
                <a:gd name="T2" fmla="*/ 192 w 195"/>
                <a:gd name="T3" fmla="*/ 100 h 198"/>
                <a:gd name="T4" fmla="*/ 99 w 195"/>
                <a:gd name="T5" fmla="*/ 7 h 198"/>
                <a:gd name="T6" fmla="*/ 83 w 195"/>
                <a:gd name="T7" fmla="*/ 8 h 198"/>
                <a:gd name="T8" fmla="*/ 54 w 195"/>
                <a:gd name="T9" fmla="*/ 0 h 198"/>
                <a:gd name="T10" fmla="*/ 0 w 195"/>
                <a:gd name="T11" fmla="*/ 54 h 198"/>
                <a:gd name="T12" fmla="*/ 7 w 195"/>
                <a:gd name="T13" fmla="*/ 81 h 198"/>
                <a:gd name="T14" fmla="*/ 5 w 195"/>
                <a:gd name="T15" fmla="*/ 100 h 198"/>
                <a:gd name="T16" fmla="*/ 99 w 195"/>
                <a:gd name="T17" fmla="*/ 193 h 198"/>
                <a:gd name="T18" fmla="*/ 116 w 195"/>
                <a:gd name="T19" fmla="*/ 192 h 198"/>
                <a:gd name="T20" fmla="*/ 141 w 195"/>
                <a:gd name="T21" fmla="*/ 198 h 198"/>
                <a:gd name="T22" fmla="*/ 195 w 195"/>
                <a:gd name="T23" fmla="*/ 144 h 198"/>
                <a:gd name="T24" fmla="*/ 190 w 195"/>
                <a:gd name="T25" fmla="*/ 120 h 198"/>
                <a:gd name="T26" fmla="*/ 146 w 195"/>
                <a:gd name="T27" fmla="*/ 145 h 198"/>
                <a:gd name="T28" fmla="*/ 127 w 195"/>
                <a:gd name="T29" fmla="*/ 159 h 198"/>
                <a:gd name="T30" fmla="*/ 98 w 195"/>
                <a:gd name="T31" fmla="*/ 164 h 198"/>
                <a:gd name="T32" fmla="*/ 65 w 195"/>
                <a:gd name="T33" fmla="*/ 157 h 198"/>
                <a:gd name="T34" fmla="*/ 49 w 195"/>
                <a:gd name="T35" fmla="*/ 144 h 198"/>
                <a:gd name="T36" fmla="*/ 44 w 195"/>
                <a:gd name="T37" fmla="*/ 127 h 198"/>
                <a:gd name="T38" fmla="*/ 47 w 195"/>
                <a:gd name="T39" fmla="*/ 118 h 198"/>
                <a:gd name="T40" fmla="*/ 57 w 195"/>
                <a:gd name="T41" fmla="*/ 114 h 198"/>
                <a:gd name="T42" fmla="*/ 65 w 195"/>
                <a:gd name="T43" fmla="*/ 117 h 198"/>
                <a:gd name="T44" fmla="*/ 71 w 195"/>
                <a:gd name="T45" fmla="*/ 125 h 198"/>
                <a:gd name="T46" fmla="*/ 76 w 195"/>
                <a:gd name="T47" fmla="*/ 135 h 198"/>
                <a:gd name="T48" fmla="*/ 84 w 195"/>
                <a:gd name="T49" fmla="*/ 141 h 198"/>
                <a:gd name="T50" fmla="*/ 98 w 195"/>
                <a:gd name="T51" fmla="*/ 143 h 198"/>
                <a:gd name="T52" fmla="*/ 116 w 195"/>
                <a:gd name="T53" fmla="*/ 138 h 198"/>
                <a:gd name="T54" fmla="*/ 123 w 195"/>
                <a:gd name="T55" fmla="*/ 127 h 198"/>
                <a:gd name="T56" fmla="*/ 120 w 195"/>
                <a:gd name="T57" fmla="*/ 118 h 198"/>
                <a:gd name="T58" fmla="*/ 110 w 195"/>
                <a:gd name="T59" fmla="*/ 112 h 198"/>
                <a:gd name="T60" fmla="*/ 93 w 195"/>
                <a:gd name="T61" fmla="*/ 108 h 198"/>
                <a:gd name="T62" fmla="*/ 68 w 195"/>
                <a:gd name="T63" fmla="*/ 101 h 198"/>
                <a:gd name="T64" fmla="*/ 52 w 195"/>
                <a:gd name="T65" fmla="*/ 89 h 198"/>
                <a:gd name="T66" fmla="*/ 46 w 195"/>
                <a:gd name="T67" fmla="*/ 70 h 198"/>
                <a:gd name="T68" fmla="*/ 52 w 195"/>
                <a:gd name="T69" fmla="*/ 51 h 198"/>
                <a:gd name="T70" fmla="*/ 71 w 195"/>
                <a:gd name="T71" fmla="*/ 39 h 198"/>
                <a:gd name="T72" fmla="*/ 98 w 195"/>
                <a:gd name="T73" fmla="*/ 35 h 198"/>
                <a:gd name="T74" fmla="*/ 120 w 195"/>
                <a:gd name="T75" fmla="*/ 37 h 198"/>
                <a:gd name="T76" fmla="*/ 135 w 195"/>
                <a:gd name="T77" fmla="*/ 45 h 198"/>
                <a:gd name="T78" fmla="*/ 144 w 195"/>
                <a:gd name="T79" fmla="*/ 55 h 198"/>
                <a:gd name="T80" fmla="*/ 147 w 195"/>
                <a:gd name="T81" fmla="*/ 66 h 198"/>
                <a:gd name="T82" fmla="*/ 143 w 195"/>
                <a:gd name="T83" fmla="*/ 75 h 198"/>
                <a:gd name="T84" fmla="*/ 134 w 195"/>
                <a:gd name="T85" fmla="*/ 79 h 198"/>
                <a:gd name="T86" fmla="*/ 126 w 195"/>
                <a:gd name="T87" fmla="*/ 76 h 198"/>
                <a:gd name="T88" fmla="*/ 120 w 195"/>
                <a:gd name="T89" fmla="*/ 69 h 198"/>
                <a:gd name="T90" fmla="*/ 112 w 195"/>
                <a:gd name="T91" fmla="*/ 59 h 198"/>
                <a:gd name="T92" fmla="*/ 96 w 195"/>
                <a:gd name="T93" fmla="*/ 55 h 198"/>
                <a:gd name="T94" fmla="*/ 80 w 195"/>
                <a:gd name="T95" fmla="*/ 59 h 198"/>
                <a:gd name="T96" fmla="*/ 74 w 195"/>
                <a:gd name="T97" fmla="*/ 68 h 198"/>
                <a:gd name="T98" fmla="*/ 76 w 195"/>
                <a:gd name="T99" fmla="*/ 73 h 198"/>
                <a:gd name="T100" fmla="*/ 82 w 195"/>
                <a:gd name="T101" fmla="*/ 78 h 198"/>
                <a:gd name="T102" fmla="*/ 89 w 195"/>
                <a:gd name="T103" fmla="*/ 81 h 198"/>
                <a:gd name="T104" fmla="*/ 102 w 195"/>
                <a:gd name="T105" fmla="*/ 84 h 198"/>
                <a:gd name="T106" fmla="*/ 123 w 195"/>
                <a:gd name="T107" fmla="*/ 89 h 198"/>
                <a:gd name="T108" fmla="*/ 139 w 195"/>
                <a:gd name="T109" fmla="*/ 96 h 198"/>
                <a:gd name="T110" fmla="*/ 149 w 195"/>
                <a:gd name="T111" fmla="*/ 108 h 198"/>
                <a:gd name="T112" fmla="*/ 153 w 195"/>
                <a:gd name="T113" fmla="*/ 124 h 198"/>
                <a:gd name="T114" fmla="*/ 146 w 195"/>
                <a:gd name="T115" fmla="*/ 14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95" h="198">
                  <a:moveTo>
                    <a:pt x="190" y="120"/>
                  </a:moveTo>
                  <a:cubicBezTo>
                    <a:pt x="191" y="114"/>
                    <a:pt x="192" y="107"/>
                    <a:pt x="192" y="100"/>
                  </a:cubicBezTo>
                  <a:cubicBezTo>
                    <a:pt x="192" y="49"/>
                    <a:pt x="150" y="7"/>
                    <a:pt x="99" y="7"/>
                  </a:cubicBezTo>
                  <a:cubicBezTo>
                    <a:pt x="93" y="7"/>
                    <a:pt x="88" y="7"/>
                    <a:pt x="83" y="8"/>
                  </a:cubicBezTo>
                  <a:cubicBezTo>
                    <a:pt x="74" y="3"/>
                    <a:pt x="6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64"/>
                    <a:pt x="2" y="73"/>
                    <a:pt x="7" y="81"/>
                  </a:cubicBezTo>
                  <a:cubicBezTo>
                    <a:pt x="6" y="87"/>
                    <a:pt x="5" y="94"/>
                    <a:pt x="5" y="100"/>
                  </a:cubicBezTo>
                  <a:cubicBezTo>
                    <a:pt x="5" y="152"/>
                    <a:pt x="47" y="193"/>
                    <a:pt x="99" y="193"/>
                  </a:cubicBezTo>
                  <a:cubicBezTo>
                    <a:pt x="104" y="193"/>
                    <a:pt x="110" y="193"/>
                    <a:pt x="116" y="192"/>
                  </a:cubicBezTo>
                  <a:cubicBezTo>
                    <a:pt x="123" y="196"/>
                    <a:pt x="132" y="198"/>
                    <a:pt x="141" y="198"/>
                  </a:cubicBezTo>
                  <a:cubicBezTo>
                    <a:pt x="171" y="198"/>
                    <a:pt x="195" y="174"/>
                    <a:pt x="195" y="144"/>
                  </a:cubicBezTo>
                  <a:cubicBezTo>
                    <a:pt x="195" y="136"/>
                    <a:pt x="193" y="127"/>
                    <a:pt x="190" y="120"/>
                  </a:cubicBezTo>
                  <a:close/>
                  <a:moveTo>
                    <a:pt x="146" y="145"/>
                  </a:moveTo>
                  <a:cubicBezTo>
                    <a:pt x="142" y="151"/>
                    <a:pt x="136" y="156"/>
                    <a:pt x="127" y="159"/>
                  </a:cubicBezTo>
                  <a:cubicBezTo>
                    <a:pt x="119" y="163"/>
                    <a:pt x="109" y="164"/>
                    <a:pt x="98" y="164"/>
                  </a:cubicBezTo>
                  <a:cubicBezTo>
                    <a:pt x="85" y="164"/>
                    <a:pt x="74" y="162"/>
                    <a:pt x="65" y="157"/>
                  </a:cubicBezTo>
                  <a:cubicBezTo>
                    <a:pt x="59" y="154"/>
                    <a:pt x="53" y="149"/>
                    <a:pt x="49" y="144"/>
                  </a:cubicBezTo>
                  <a:cubicBezTo>
                    <a:pt x="46" y="138"/>
                    <a:pt x="44" y="132"/>
                    <a:pt x="44" y="127"/>
                  </a:cubicBezTo>
                  <a:cubicBezTo>
                    <a:pt x="44" y="123"/>
                    <a:pt x="45" y="120"/>
                    <a:pt x="47" y="118"/>
                  </a:cubicBezTo>
                  <a:cubicBezTo>
                    <a:pt x="50" y="116"/>
                    <a:pt x="53" y="114"/>
                    <a:pt x="57" y="114"/>
                  </a:cubicBezTo>
                  <a:cubicBezTo>
                    <a:pt x="60" y="114"/>
                    <a:pt x="63" y="115"/>
                    <a:pt x="65" y="117"/>
                  </a:cubicBezTo>
                  <a:cubicBezTo>
                    <a:pt x="68" y="119"/>
                    <a:pt x="69" y="122"/>
                    <a:pt x="71" y="125"/>
                  </a:cubicBezTo>
                  <a:cubicBezTo>
                    <a:pt x="72" y="129"/>
                    <a:pt x="74" y="132"/>
                    <a:pt x="76" y="135"/>
                  </a:cubicBezTo>
                  <a:cubicBezTo>
                    <a:pt x="78" y="137"/>
                    <a:pt x="81" y="139"/>
                    <a:pt x="84" y="141"/>
                  </a:cubicBezTo>
                  <a:cubicBezTo>
                    <a:pt x="87" y="142"/>
                    <a:pt x="92" y="143"/>
                    <a:pt x="98" y="143"/>
                  </a:cubicBezTo>
                  <a:cubicBezTo>
                    <a:pt x="105" y="143"/>
                    <a:pt x="112" y="142"/>
                    <a:pt x="116" y="138"/>
                  </a:cubicBezTo>
                  <a:cubicBezTo>
                    <a:pt x="121" y="135"/>
                    <a:pt x="123" y="131"/>
                    <a:pt x="123" y="127"/>
                  </a:cubicBezTo>
                  <a:cubicBezTo>
                    <a:pt x="123" y="123"/>
                    <a:pt x="122" y="120"/>
                    <a:pt x="120" y="118"/>
                  </a:cubicBezTo>
                  <a:cubicBezTo>
                    <a:pt x="117" y="115"/>
                    <a:pt x="114" y="114"/>
                    <a:pt x="110" y="112"/>
                  </a:cubicBezTo>
                  <a:cubicBezTo>
                    <a:pt x="105" y="111"/>
                    <a:pt x="100" y="110"/>
                    <a:pt x="93" y="108"/>
                  </a:cubicBezTo>
                  <a:cubicBezTo>
                    <a:pt x="83" y="106"/>
                    <a:pt x="75" y="104"/>
                    <a:pt x="68" y="101"/>
                  </a:cubicBezTo>
                  <a:cubicBezTo>
                    <a:pt x="61" y="98"/>
                    <a:pt x="56" y="94"/>
                    <a:pt x="52" y="89"/>
                  </a:cubicBezTo>
                  <a:cubicBezTo>
                    <a:pt x="48" y="84"/>
                    <a:pt x="46" y="78"/>
                    <a:pt x="46" y="70"/>
                  </a:cubicBezTo>
                  <a:cubicBezTo>
                    <a:pt x="46" y="63"/>
                    <a:pt x="48" y="57"/>
                    <a:pt x="52" y="51"/>
                  </a:cubicBezTo>
                  <a:cubicBezTo>
                    <a:pt x="57" y="46"/>
                    <a:pt x="63" y="42"/>
                    <a:pt x="71" y="39"/>
                  </a:cubicBezTo>
                  <a:cubicBezTo>
                    <a:pt x="78" y="36"/>
                    <a:pt x="87" y="35"/>
                    <a:pt x="98" y="35"/>
                  </a:cubicBezTo>
                  <a:cubicBezTo>
                    <a:pt x="106" y="35"/>
                    <a:pt x="114" y="35"/>
                    <a:pt x="120" y="37"/>
                  </a:cubicBezTo>
                  <a:cubicBezTo>
                    <a:pt x="126" y="39"/>
                    <a:pt x="131" y="42"/>
                    <a:pt x="135" y="45"/>
                  </a:cubicBezTo>
                  <a:cubicBezTo>
                    <a:pt x="139" y="48"/>
                    <a:pt x="142" y="52"/>
                    <a:pt x="144" y="55"/>
                  </a:cubicBezTo>
                  <a:cubicBezTo>
                    <a:pt x="146" y="59"/>
                    <a:pt x="147" y="62"/>
                    <a:pt x="147" y="66"/>
                  </a:cubicBezTo>
                  <a:cubicBezTo>
                    <a:pt x="147" y="69"/>
                    <a:pt x="146" y="72"/>
                    <a:pt x="143" y="75"/>
                  </a:cubicBezTo>
                  <a:cubicBezTo>
                    <a:pt x="141" y="78"/>
                    <a:pt x="137" y="79"/>
                    <a:pt x="134" y="79"/>
                  </a:cubicBezTo>
                  <a:cubicBezTo>
                    <a:pt x="130" y="79"/>
                    <a:pt x="128" y="78"/>
                    <a:pt x="126" y="76"/>
                  </a:cubicBezTo>
                  <a:cubicBezTo>
                    <a:pt x="124" y="75"/>
                    <a:pt x="122" y="72"/>
                    <a:pt x="120" y="69"/>
                  </a:cubicBezTo>
                  <a:cubicBezTo>
                    <a:pt x="118" y="65"/>
                    <a:pt x="115" y="61"/>
                    <a:pt x="112" y="59"/>
                  </a:cubicBezTo>
                  <a:cubicBezTo>
                    <a:pt x="109" y="56"/>
                    <a:pt x="103" y="55"/>
                    <a:pt x="96" y="55"/>
                  </a:cubicBezTo>
                  <a:cubicBezTo>
                    <a:pt x="89" y="55"/>
                    <a:pt x="84" y="56"/>
                    <a:pt x="80" y="59"/>
                  </a:cubicBezTo>
                  <a:cubicBezTo>
                    <a:pt x="76" y="62"/>
                    <a:pt x="74" y="65"/>
                    <a:pt x="74" y="68"/>
                  </a:cubicBezTo>
                  <a:cubicBezTo>
                    <a:pt x="74" y="70"/>
                    <a:pt x="75" y="72"/>
                    <a:pt x="76" y="73"/>
                  </a:cubicBezTo>
                  <a:cubicBezTo>
                    <a:pt x="77" y="75"/>
                    <a:pt x="79" y="76"/>
                    <a:pt x="82" y="78"/>
                  </a:cubicBezTo>
                  <a:cubicBezTo>
                    <a:pt x="84" y="79"/>
                    <a:pt x="87" y="80"/>
                    <a:pt x="89" y="81"/>
                  </a:cubicBezTo>
                  <a:cubicBezTo>
                    <a:pt x="92" y="81"/>
                    <a:pt x="96" y="82"/>
                    <a:pt x="102" y="84"/>
                  </a:cubicBezTo>
                  <a:cubicBezTo>
                    <a:pt x="110" y="85"/>
                    <a:pt x="117" y="87"/>
                    <a:pt x="123" y="89"/>
                  </a:cubicBezTo>
                  <a:cubicBezTo>
                    <a:pt x="129" y="91"/>
                    <a:pt x="134" y="94"/>
                    <a:pt x="139" y="96"/>
                  </a:cubicBezTo>
                  <a:cubicBezTo>
                    <a:pt x="143" y="99"/>
                    <a:pt x="147" y="103"/>
                    <a:pt x="149" y="108"/>
                  </a:cubicBezTo>
                  <a:cubicBezTo>
                    <a:pt x="152" y="112"/>
                    <a:pt x="153" y="118"/>
                    <a:pt x="153" y="124"/>
                  </a:cubicBezTo>
                  <a:cubicBezTo>
                    <a:pt x="153" y="132"/>
                    <a:pt x="151" y="139"/>
                    <a:pt x="146" y="1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23" tIns="45711" rIns="91423" bIns="45711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ts val="1500"/>
                </a:lnSpc>
              </a:pPr>
              <a:endParaRPr lang="id-ID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1429C206-56FC-48A1-98EF-84B3974500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70835" y="6413716"/>
              <a:ext cx="918608" cy="914274"/>
            </a:xfrm>
            <a:custGeom>
              <a:avLst/>
              <a:gdLst>
                <a:gd name="T0" fmla="*/ 114 w 228"/>
                <a:gd name="T1" fmla="*/ 0 h 227"/>
                <a:gd name="T2" fmla="*/ 0 w 228"/>
                <a:gd name="T3" fmla="*/ 114 h 227"/>
                <a:gd name="T4" fmla="*/ 68 w 228"/>
                <a:gd name="T5" fmla="*/ 218 h 227"/>
                <a:gd name="T6" fmla="*/ 70 w 228"/>
                <a:gd name="T7" fmla="*/ 192 h 227"/>
                <a:gd name="T8" fmla="*/ 85 w 228"/>
                <a:gd name="T9" fmla="*/ 130 h 227"/>
                <a:gd name="T10" fmla="*/ 81 w 228"/>
                <a:gd name="T11" fmla="*/ 112 h 227"/>
                <a:gd name="T12" fmla="*/ 103 w 228"/>
                <a:gd name="T13" fmla="*/ 82 h 227"/>
                <a:gd name="T14" fmla="*/ 119 w 228"/>
                <a:gd name="T15" fmla="*/ 99 h 227"/>
                <a:gd name="T16" fmla="*/ 109 w 228"/>
                <a:gd name="T17" fmla="*/ 140 h 227"/>
                <a:gd name="T18" fmla="*/ 127 w 228"/>
                <a:gd name="T19" fmla="*/ 162 h 227"/>
                <a:gd name="T20" fmla="*/ 163 w 228"/>
                <a:gd name="T21" fmla="*/ 101 h 227"/>
                <a:gd name="T22" fmla="*/ 115 w 228"/>
                <a:gd name="T23" fmla="*/ 57 h 227"/>
                <a:gd name="T24" fmla="*/ 59 w 228"/>
                <a:gd name="T25" fmla="*/ 112 h 227"/>
                <a:gd name="T26" fmla="*/ 67 w 228"/>
                <a:gd name="T27" fmla="*/ 134 h 227"/>
                <a:gd name="T28" fmla="*/ 68 w 228"/>
                <a:gd name="T29" fmla="*/ 141 h 227"/>
                <a:gd name="T30" fmla="*/ 66 w 228"/>
                <a:gd name="T31" fmla="*/ 150 h 227"/>
                <a:gd name="T32" fmla="*/ 60 w 228"/>
                <a:gd name="T33" fmla="*/ 153 h 227"/>
                <a:gd name="T34" fmla="*/ 37 w 228"/>
                <a:gd name="T35" fmla="*/ 109 h 227"/>
                <a:gd name="T36" fmla="*/ 118 w 228"/>
                <a:gd name="T37" fmla="*/ 38 h 227"/>
                <a:gd name="T38" fmla="*/ 191 w 228"/>
                <a:gd name="T39" fmla="*/ 103 h 227"/>
                <a:gd name="T40" fmla="*/ 129 w 228"/>
                <a:gd name="T41" fmla="*/ 181 h 227"/>
                <a:gd name="T42" fmla="*/ 101 w 228"/>
                <a:gd name="T43" fmla="*/ 167 h 227"/>
                <a:gd name="T44" fmla="*/ 93 w 228"/>
                <a:gd name="T45" fmla="*/ 198 h 227"/>
                <a:gd name="T46" fmla="*/ 82 w 228"/>
                <a:gd name="T47" fmla="*/ 223 h 227"/>
                <a:gd name="T48" fmla="*/ 114 w 228"/>
                <a:gd name="T49" fmla="*/ 227 h 227"/>
                <a:gd name="T50" fmla="*/ 228 w 228"/>
                <a:gd name="T51" fmla="*/ 114 h 227"/>
                <a:gd name="T52" fmla="*/ 114 w 228"/>
                <a:gd name="T53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8" h="227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60"/>
                    <a:pt x="28" y="200"/>
                    <a:pt x="68" y="218"/>
                  </a:cubicBezTo>
                  <a:cubicBezTo>
                    <a:pt x="68" y="210"/>
                    <a:pt x="68" y="200"/>
                    <a:pt x="70" y="192"/>
                  </a:cubicBezTo>
                  <a:cubicBezTo>
                    <a:pt x="73" y="183"/>
                    <a:pt x="85" y="130"/>
                    <a:pt x="85" y="130"/>
                  </a:cubicBezTo>
                  <a:cubicBezTo>
                    <a:pt x="85" y="130"/>
                    <a:pt x="81" y="122"/>
                    <a:pt x="81" y="112"/>
                  </a:cubicBezTo>
                  <a:cubicBezTo>
                    <a:pt x="81" y="95"/>
                    <a:pt x="91" y="82"/>
                    <a:pt x="103" y="82"/>
                  </a:cubicBezTo>
                  <a:cubicBezTo>
                    <a:pt x="114" y="82"/>
                    <a:pt x="119" y="90"/>
                    <a:pt x="119" y="99"/>
                  </a:cubicBezTo>
                  <a:cubicBezTo>
                    <a:pt x="119" y="110"/>
                    <a:pt x="112" y="125"/>
                    <a:pt x="109" y="140"/>
                  </a:cubicBezTo>
                  <a:cubicBezTo>
                    <a:pt x="106" y="152"/>
                    <a:pt x="115" y="162"/>
                    <a:pt x="127" y="162"/>
                  </a:cubicBezTo>
                  <a:cubicBezTo>
                    <a:pt x="148" y="162"/>
                    <a:pt x="163" y="134"/>
                    <a:pt x="163" y="101"/>
                  </a:cubicBezTo>
                  <a:cubicBezTo>
                    <a:pt x="163" y="76"/>
                    <a:pt x="146" y="57"/>
                    <a:pt x="115" y="57"/>
                  </a:cubicBezTo>
                  <a:cubicBezTo>
                    <a:pt x="81" y="57"/>
                    <a:pt x="59" y="83"/>
                    <a:pt x="59" y="112"/>
                  </a:cubicBezTo>
                  <a:cubicBezTo>
                    <a:pt x="59" y="122"/>
                    <a:pt x="62" y="129"/>
                    <a:pt x="67" y="134"/>
                  </a:cubicBezTo>
                  <a:cubicBezTo>
                    <a:pt x="69" y="137"/>
                    <a:pt x="69" y="138"/>
                    <a:pt x="68" y="141"/>
                  </a:cubicBezTo>
                  <a:cubicBezTo>
                    <a:pt x="68" y="143"/>
                    <a:pt x="67" y="148"/>
                    <a:pt x="66" y="150"/>
                  </a:cubicBezTo>
                  <a:cubicBezTo>
                    <a:pt x="65" y="153"/>
                    <a:pt x="63" y="154"/>
                    <a:pt x="60" y="153"/>
                  </a:cubicBezTo>
                  <a:cubicBezTo>
                    <a:pt x="44" y="146"/>
                    <a:pt x="37" y="129"/>
                    <a:pt x="37" y="109"/>
                  </a:cubicBezTo>
                  <a:cubicBezTo>
                    <a:pt x="37" y="77"/>
                    <a:pt x="64" y="38"/>
                    <a:pt x="118" y="38"/>
                  </a:cubicBezTo>
                  <a:cubicBezTo>
                    <a:pt x="162" y="38"/>
                    <a:pt x="191" y="70"/>
                    <a:pt x="191" y="103"/>
                  </a:cubicBezTo>
                  <a:cubicBezTo>
                    <a:pt x="191" y="148"/>
                    <a:pt x="166" y="181"/>
                    <a:pt x="129" y="181"/>
                  </a:cubicBezTo>
                  <a:cubicBezTo>
                    <a:pt x="117" y="181"/>
                    <a:pt x="105" y="175"/>
                    <a:pt x="101" y="167"/>
                  </a:cubicBezTo>
                  <a:cubicBezTo>
                    <a:pt x="101" y="167"/>
                    <a:pt x="95" y="193"/>
                    <a:pt x="93" y="198"/>
                  </a:cubicBezTo>
                  <a:cubicBezTo>
                    <a:pt x="91" y="207"/>
                    <a:pt x="86" y="216"/>
                    <a:pt x="82" y="223"/>
                  </a:cubicBezTo>
                  <a:cubicBezTo>
                    <a:pt x="92" y="226"/>
                    <a:pt x="103" y="227"/>
                    <a:pt x="114" y="227"/>
                  </a:cubicBezTo>
                  <a:cubicBezTo>
                    <a:pt x="177" y="227"/>
                    <a:pt x="228" y="176"/>
                    <a:pt x="228" y="114"/>
                  </a:cubicBezTo>
                  <a:cubicBezTo>
                    <a:pt x="228" y="51"/>
                    <a:pt x="177" y="0"/>
                    <a:pt x="1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23" tIns="45711" rIns="91423" bIns="45711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ts val="1500"/>
                </a:lnSpc>
              </a:pPr>
              <a:endParaRPr lang="id-ID" sz="1200" dirty="0">
                <a:solidFill>
                  <a:schemeClr val="bg1">
                    <a:lumMod val="50000"/>
                  </a:schemeClr>
                </a:solidFill>
                <a:latin typeface="Calibri Light"/>
                <a:ea typeface="微软雅黑" panose="020B0503020204020204" pitchFamily="34" charset="-122"/>
              </a:endParaRPr>
            </a:p>
          </p:txBody>
        </p:sp>
        <p:grpSp>
          <p:nvGrpSpPr>
            <p:cNvPr id="166" name="Group 20">
              <a:extLst>
                <a:ext uri="{FF2B5EF4-FFF2-40B4-BE49-F238E27FC236}">
                  <a16:creationId xmlns:a16="http://schemas.microsoft.com/office/drawing/2014/main" id="{EB6C7BA7-4D3E-4F16-AB83-4B05BE561609}"/>
                </a:ext>
              </a:extLst>
            </p:cNvPr>
            <p:cNvGrpSpPr/>
            <p:nvPr/>
          </p:nvGrpSpPr>
          <p:grpSpPr>
            <a:xfrm>
              <a:off x="15267971" y="9715995"/>
              <a:ext cx="3620504" cy="2723936"/>
              <a:chOff x="15267971" y="9715995"/>
              <a:chExt cx="3620504" cy="2723936"/>
            </a:xfrm>
          </p:grpSpPr>
          <p:sp>
            <p:nvSpPr>
              <p:cNvPr id="170" name="Freeform 21">
                <a:extLst>
                  <a:ext uri="{FF2B5EF4-FFF2-40B4-BE49-F238E27FC236}">
                    <a16:creationId xmlns:a16="http://schemas.microsoft.com/office/drawing/2014/main" id="{ABC3D84A-6EFF-4EE8-8CAE-E66E5E3E1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31911" y="11790529"/>
                <a:ext cx="2832407" cy="564525"/>
              </a:xfrm>
              <a:custGeom>
                <a:avLst/>
                <a:gdLst>
                  <a:gd name="T0" fmla="*/ 3166 w 6326"/>
                  <a:gd name="T1" fmla="*/ 0 h 1266"/>
                  <a:gd name="T2" fmla="*/ 0 w 6326"/>
                  <a:gd name="T3" fmla="*/ 629 h 1266"/>
                  <a:gd name="T4" fmla="*/ 3166 w 6326"/>
                  <a:gd name="T5" fmla="*/ 1265 h 1266"/>
                  <a:gd name="T6" fmla="*/ 6325 w 6326"/>
                  <a:gd name="T7" fmla="*/ 629 h 1266"/>
                  <a:gd name="T8" fmla="*/ 3166 w 6326"/>
                  <a:gd name="T9" fmla="*/ 0 h 1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26" h="1266">
                    <a:moveTo>
                      <a:pt x="3166" y="0"/>
                    </a:moveTo>
                    <a:lnTo>
                      <a:pt x="0" y="629"/>
                    </a:lnTo>
                    <a:lnTo>
                      <a:pt x="3166" y="1265"/>
                    </a:lnTo>
                    <a:lnTo>
                      <a:pt x="6325" y="629"/>
                    </a:lnTo>
                    <a:lnTo>
                      <a:pt x="3166" y="0"/>
                    </a:lnTo>
                  </a:path>
                </a:pathLst>
              </a:custGeom>
              <a:solidFill>
                <a:srgbClr val="A68C5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1" name="Freeform 23">
                <a:extLst>
                  <a:ext uri="{FF2B5EF4-FFF2-40B4-BE49-F238E27FC236}">
                    <a16:creationId xmlns:a16="http://schemas.microsoft.com/office/drawing/2014/main" id="{82E99993-81E3-4146-9336-95E1F91BB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50089" y="9915356"/>
                <a:ext cx="1414228" cy="2524575"/>
              </a:xfrm>
              <a:custGeom>
                <a:avLst/>
                <a:gdLst>
                  <a:gd name="T0" fmla="*/ 3159 w 3160"/>
                  <a:gd name="T1" fmla="*/ 0 h 5644"/>
                  <a:gd name="T2" fmla="*/ 3159 w 3160"/>
                  <a:gd name="T3" fmla="*/ 4821 h 5644"/>
                  <a:gd name="T4" fmla="*/ 0 w 3160"/>
                  <a:gd name="T5" fmla="*/ 5643 h 5644"/>
                  <a:gd name="T6" fmla="*/ 0 w 3160"/>
                  <a:gd name="T7" fmla="*/ 444 h 5644"/>
                  <a:gd name="T8" fmla="*/ 3159 w 3160"/>
                  <a:gd name="T9" fmla="*/ 0 h 56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60" h="5644">
                    <a:moveTo>
                      <a:pt x="3159" y="0"/>
                    </a:moveTo>
                    <a:lnTo>
                      <a:pt x="3159" y="4821"/>
                    </a:lnTo>
                    <a:lnTo>
                      <a:pt x="0" y="5643"/>
                    </a:lnTo>
                    <a:lnTo>
                      <a:pt x="0" y="444"/>
                    </a:lnTo>
                    <a:lnTo>
                      <a:pt x="3159" y="0"/>
                    </a:lnTo>
                  </a:path>
                </a:pathLst>
              </a:custGeom>
              <a:solidFill>
                <a:srgbClr val="AF93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2" name="Freeform 24">
                <a:extLst>
                  <a:ext uri="{FF2B5EF4-FFF2-40B4-BE49-F238E27FC236}">
                    <a16:creationId xmlns:a16="http://schemas.microsoft.com/office/drawing/2014/main" id="{A3A075A2-BAEC-4692-BBE4-3F8AB1D9E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50089" y="9715995"/>
                <a:ext cx="1414228" cy="396747"/>
              </a:xfrm>
              <a:custGeom>
                <a:avLst/>
                <a:gdLst>
                  <a:gd name="T0" fmla="*/ 0 w 3160"/>
                  <a:gd name="T1" fmla="*/ 0 h 889"/>
                  <a:gd name="T2" fmla="*/ 3159 w 3160"/>
                  <a:gd name="T3" fmla="*/ 444 h 889"/>
                  <a:gd name="T4" fmla="*/ 0 w 3160"/>
                  <a:gd name="T5" fmla="*/ 888 h 889"/>
                  <a:gd name="T6" fmla="*/ 0 w 3160"/>
                  <a:gd name="T7" fmla="*/ 0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0" h="889">
                    <a:moveTo>
                      <a:pt x="0" y="0"/>
                    </a:moveTo>
                    <a:lnTo>
                      <a:pt x="3159" y="444"/>
                    </a:lnTo>
                    <a:lnTo>
                      <a:pt x="0" y="88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C543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3" name="Freeform 25">
                <a:extLst>
                  <a:ext uri="{FF2B5EF4-FFF2-40B4-BE49-F238E27FC236}">
                    <a16:creationId xmlns:a16="http://schemas.microsoft.com/office/drawing/2014/main" id="{4A3636F4-0169-45A3-AF8F-73A1F8B1FC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31911" y="9715995"/>
                <a:ext cx="1416204" cy="396747"/>
              </a:xfrm>
              <a:custGeom>
                <a:avLst/>
                <a:gdLst>
                  <a:gd name="T0" fmla="*/ 0 w 3167"/>
                  <a:gd name="T1" fmla="*/ 444 h 889"/>
                  <a:gd name="T2" fmla="*/ 3166 w 3167"/>
                  <a:gd name="T3" fmla="*/ 0 h 889"/>
                  <a:gd name="T4" fmla="*/ 3166 w 3167"/>
                  <a:gd name="T5" fmla="*/ 888 h 889"/>
                  <a:gd name="T6" fmla="*/ 0 w 3167"/>
                  <a:gd name="T7" fmla="*/ 444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7" h="889">
                    <a:moveTo>
                      <a:pt x="0" y="444"/>
                    </a:moveTo>
                    <a:lnTo>
                      <a:pt x="3166" y="0"/>
                    </a:lnTo>
                    <a:lnTo>
                      <a:pt x="3166" y="888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A68C5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4" name="Freeform 26">
                <a:extLst>
                  <a:ext uri="{FF2B5EF4-FFF2-40B4-BE49-F238E27FC236}">
                    <a16:creationId xmlns:a16="http://schemas.microsoft.com/office/drawing/2014/main" id="{3D07700D-E63D-4AD6-926F-8EEF08BF65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50089" y="10041683"/>
                <a:ext cx="1414228" cy="982985"/>
              </a:xfrm>
              <a:custGeom>
                <a:avLst/>
                <a:gdLst>
                  <a:gd name="T0" fmla="*/ 3159 w 3160"/>
                  <a:gd name="T1" fmla="*/ 0 h 2200"/>
                  <a:gd name="T2" fmla="*/ 0 w 3160"/>
                  <a:gd name="T3" fmla="*/ 159 h 2200"/>
                  <a:gd name="T4" fmla="*/ 1377 w 3160"/>
                  <a:gd name="T5" fmla="*/ 2199 h 2200"/>
                  <a:gd name="T6" fmla="*/ 3159 w 3160"/>
                  <a:gd name="T7" fmla="*/ 1768 h 2200"/>
                  <a:gd name="T8" fmla="*/ 3159 w 3160"/>
                  <a:gd name="T9" fmla="*/ 0 h 2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60" h="2200">
                    <a:moveTo>
                      <a:pt x="3159" y="0"/>
                    </a:moveTo>
                    <a:lnTo>
                      <a:pt x="0" y="159"/>
                    </a:lnTo>
                    <a:lnTo>
                      <a:pt x="1377" y="2199"/>
                    </a:lnTo>
                    <a:lnTo>
                      <a:pt x="3159" y="1768"/>
                    </a:lnTo>
                    <a:lnTo>
                      <a:pt x="3159" y="0"/>
                    </a:lnTo>
                  </a:path>
                </a:pathLst>
              </a:custGeom>
              <a:solidFill>
                <a:srgbClr val="6C543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5" name="Freeform 27">
                <a:extLst>
                  <a:ext uri="{FF2B5EF4-FFF2-40B4-BE49-F238E27FC236}">
                    <a16:creationId xmlns:a16="http://schemas.microsoft.com/office/drawing/2014/main" id="{D667FE13-B548-4B11-96E0-9530983B9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50089" y="9915356"/>
                <a:ext cx="2038386" cy="961273"/>
              </a:xfrm>
              <a:custGeom>
                <a:avLst/>
                <a:gdLst>
                  <a:gd name="T0" fmla="*/ 0 w 4557"/>
                  <a:gd name="T1" fmla="*/ 444 h 2153"/>
                  <a:gd name="T2" fmla="*/ 1708 w 4557"/>
                  <a:gd name="T3" fmla="*/ 2152 h 2153"/>
                  <a:gd name="T4" fmla="*/ 4556 w 4557"/>
                  <a:gd name="T5" fmla="*/ 1398 h 2153"/>
                  <a:gd name="T6" fmla="*/ 3159 w 4557"/>
                  <a:gd name="T7" fmla="*/ 0 h 2153"/>
                  <a:gd name="T8" fmla="*/ 0 w 4557"/>
                  <a:gd name="T9" fmla="*/ 444 h 2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57" h="2153">
                    <a:moveTo>
                      <a:pt x="0" y="444"/>
                    </a:moveTo>
                    <a:lnTo>
                      <a:pt x="1708" y="2152"/>
                    </a:lnTo>
                    <a:lnTo>
                      <a:pt x="4556" y="1398"/>
                    </a:lnTo>
                    <a:lnTo>
                      <a:pt x="3159" y="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BFA27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6" name="Freeform 28">
                <a:extLst>
                  <a:ext uri="{FF2B5EF4-FFF2-40B4-BE49-F238E27FC236}">
                    <a16:creationId xmlns:a16="http://schemas.microsoft.com/office/drawing/2014/main" id="{ED79F4B3-345F-467A-9239-5B25B182D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67971" y="9915356"/>
                <a:ext cx="161965" cy="805337"/>
              </a:xfrm>
              <a:custGeom>
                <a:avLst/>
                <a:gdLst>
                  <a:gd name="T0" fmla="*/ 364 w 365"/>
                  <a:gd name="T1" fmla="*/ 0 h 1803"/>
                  <a:gd name="T2" fmla="*/ 364 w 365"/>
                  <a:gd name="T3" fmla="*/ 0 h 1803"/>
                  <a:gd name="T4" fmla="*/ 0 w 365"/>
                  <a:gd name="T5" fmla="*/ 1802 h 1803"/>
                  <a:gd name="T6" fmla="*/ 364 w 365"/>
                  <a:gd name="T7" fmla="*/ 1802 h 1803"/>
                  <a:gd name="T8" fmla="*/ 364 w 365"/>
                  <a:gd name="T9" fmla="*/ 0 h 1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5" h="1803">
                    <a:moveTo>
                      <a:pt x="364" y="0"/>
                    </a:moveTo>
                    <a:lnTo>
                      <a:pt x="364" y="0"/>
                    </a:lnTo>
                    <a:cubicBezTo>
                      <a:pt x="305" y="7"/>
                      <a:pt x="0" y="1802"/>
                      <a:pt x="0" y="1802"/>
                    </a:cubicBezTo>
                    <a:cubicBezTo>
                      <a:pt x="364" y="1802"/>
                      <a:pt x="364" y="1802"/>
                      <a:pt x="364" y="1802"/>
                    </a:cubicBezTo>
                    <a:lnTo>
                      <a:pt x="364" y="0"/>
                    </a:lnTo>
                  </a:path>
                </a:pathLst>
              </a:custGeom>
              <a:solidFill>
                <a:srgbClr val="A68C5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7" name="Freeform 22">
                <a:extLst>
                  <a:ext uri="{FF2B5EF4-FFF2-40B4-BE49-F238E27FC236}">
                    <a16:creationId xmlns:a16="http://schemas.microsoft.com/office/drawing/2014/main" id="{EBE547D0-C8FF-4544-937D-B06B03EAE6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31911" y="9915356"/>
                <a:ext cx="1416204" cy="2524575"/>
              </a:xfrm>
              <a:custGeom>
                <a:avLst/>
                <a:gdLst>
                  <a:gd name="T0" fmla="*/ 3166 w 3167"/>
                  <a:gd name="T1" fmla="*/ 444 h 5644"/>
                  <a:gd name="T2" fmla="*/ 3166 w 3167"/>
                  <a:gd name="T3" fmla="*/ 5643 h 5644"/>
                  <a:gd name="T4" fmla="*/ 0 w 3167"/>
                  <a:gd name="T5" fmla="*/ 4821 h 5644"/>
                  <a:gd name="T6" fmla="*/ 0 w 3167"/>
                  <a:gd name="T7" fmla="*/ 0 h 5644"/>
                  <a:gd name="T8" fmla="*/ 3166 w 3167"/>
                  <a:gd name="T9" fmla="*/ 444 h 56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67" h="5644">
                    <a:moveTo>
                      <a:pt x="3166" y="444"/>
                    </a:moveTo>
                    <a:lnTo>
                      <a:pt x="3166" y="5643"/>
                    </a:lnTo>
                    <a:lnTo>
                      <a:pt x="0" y="4821"/>
                    </a:lnTo>
                    <a:lnTo>
                      <a:pt x="0" y="0"/>
                    </a:lnTo>
                    <a:lnTo>
                      <a:pt x="3166" y="444"/>
                    </a:lnTo>
                  </a:path>
                </a:pathLst>
              </a:custGeom>
              <a:solidFill>
                <a:srgbClr val="745B3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7" name="Group 1">
              <a:extLst>
                <a:ext uri="{FF2B5EF4-FFF2-40B4-BE49-F238E27FC236}">
                  <a16:creationId xmlns:a16="http://schemas.microsoft.com/office/drawing/2014/main" id="{18A2818C-1414-49FF-B3E4-B2CFFBDFA7DB}"/>
                </a:ext>
              </a:extLst>
            </p:cNvPr>
            <p:cNvGrpSpPr/>
            <p:nvPr/>
          </p:nvGrpSpPr>
          <p:grpSpPr>
            <a:xfrm>
              <a:off x="17545352" y="9514661"/>
              <a:ext cx="689338" cy="497415"/>
              <a:chOff x="14911401" y="9627338"/>
              <a:chExt cx="735348" cy="530615"/>
            </a:xfrm>
          </p:grpSpPr>
          <p:sp>
            <p:nvSpPr>
              <p:cNvPr id="168" name="Freeform 42">
                <a:extLst>
                  <a:ext uri="{FF2B5EF4-FFF2-40B4-BE49-F238E27FC236}">
                    <a16:creationId xmlns:a16="http://schemas.microsoft.com/office/drawing/2014/main" id="{4BFD5FCF-6C3F-4684-9144-4BCB6A917C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11401" y="9627338"/>
                <a:ext cx="735348" cy="530615"/>
              </a:xfrm>
              <a:custGeom>
                <a:avLst/>
                <a:gdLst>
                  <a:gd name="T0" fmla="*/ 1530 w 1544"/>
                  <a:gd name="T1" fmla="*/ 908 h 1114"/>
                  <a:gd name="T2" fmla="*/ 1530 w 1544"/>
                  <a:gd name="T3" fmla="*/ 908 h 1114"/>
                  <a:gd name="T4" fmla="*/ 1543 w 1544"/>
                  <a:gd name="T5" fmla="*/ 775 h 1114"/>
                  <a:gd name="T6" fmla="*/ 768 w 1544"/>
                  <a:gd name="T7" fmla="*/ 0 h 1114"/>
                  <a:gd name="T8" fmla="*/ 0 w 1544"/>
                  <a:gd name="T9" fmla="*/ 775 h 1114"/>
                  <a:gd name="T10" fmla="*/ 73 w 1544"/>
                  <a:gd name="T11" fmla="*/ 1113 h 1114"/>
                  <a:gd name="T12" fmla="*/ 1530 w 1544"/>
                  <a:gd name="T13" fmla="*/ 908 h 1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4" h="1114">
                    <a:moveTo>
                      <a:pt x="1530" y="908"/>
                    </a:moveTo>
                    <a:lnTo>
                      <a:pt x="1530" y="908"/>
                    </a:lnTo>
                    <a:cubicBezTo>
                      <a:pt x="1543" y="861"/>
                      <a:pt x="1543" y="815"/>
                      <a:pt x="1543" y="775"/>
                    </a:cubicBezTo>
                    <a:cubicBezTo>
                      <a:pt x="1543" y="345"/>
                      <a:pt x="1199" y="0"/>
                      <a:pt x="768" y="0"/>
                    </a:cubicBezTo>
                    <a:cubicBezTo>
                      <a:pt x="345" y="0"/>
                      <a:pt x="0" y="345"/>
                      <a:pt x="0" y="775"/>
                    </a:cubicBezTo>
                    <a:cubicBezTo>
                      <a:pt x="0" y="894"/>
                      <a:pt x="27" y="1007"/>
                      <a:pt x="73" y="1113"/>
                    </a:cubicBezTo>
                    <a:lnTo>
                      <a:pt x="1530" y="908"/>
                    </a:ln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9" name="Freeform 43">
                <a:extLst>
                  <a:ext uri="{FF2B5EF4-FFF2-40B4-BE49-F238E27FC236}">
                    <a16:creationId xmlns:a16="http://schemas.microsoft.com/office/drawing/2014/main" id="{7CA6A042-6AAF-4A22-8E21-5955B4C1A4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090498" y="9808420"/>
                <a:ext cx="379263" cy="307420"/>
              </a:xfrm>
              <a:custGeom>
                <a:avLst/>
                <a:gdLst>
                  <a:gd name="T0" fmla="*/ 795 w 796"/>
                  <a:gd name="T1" fmla="*/ 79 h 650"/>
                  <a:gd name="T2" fmla="*/ 795 w 796"/>
                  <a:gd name="T3" fmla="*/ 79 h 650"/>
                  <a:gd name="T4" fmla="*/ 702 w 796"/>
                  <a:gd name="T5" fmla="*/ 106 h 650"/>
                  <a:gd name="T6" fmla="*/ 775 w 796"/>
                  <a:gd name="T7" fmla="*/ 13 h 650"/>
                  <a:gd name="T8" fmla="*/ 669 w 796"/>
                  <a:gd name="T9" fmla="*/ 53 h 650"/>
                  <a:gd name="T10" fmla="*/ 550 w 796"/>
                  <a:gd name="T11" fmla="*/ 0 h 650"/>
                  <a:gd name="T12" fmla="*/ 391 w 796"/>
                  <a:gd name="T13" fmla="*/ 165 h 650"/>
                  <a:gd name="T14" fmla="*/ 391 w 796"/>
                  <a:gd name="T15" fmla="*/ 205 h 650"/>
                  <a:gd name="T16" fmla="*/ 60 w 796"/>
                  <a:gd name="T17" fmla="*/ 33 h 650"/>
                  <a:gd name="T18" fmla="*/ 33 w 796"/>
                  <a:gd name="T19" fmla="*/ 112 h 650"/>
                  <a:gd name="T20" fmla="*/ 106 w 796"/>
                  <a:gd name="T21" fmla="*/ 251 h 650"/>
                  <a:gd name="T22" fmla="*/ 33 w 796"/>
                  <a:gd name="T23" fmla="*/ 231 h 650"/>
                  <a:gd name="T24" fmla="*/ 33 w 796"/>
                  <a:gd name="T25" fmla="*/ 231 h 650"/>
                  <a:gd name="T26" fmla="*/ 166 w 796"/>
                  <a:gd name="T27" fmla="*/ 390 h 650"/>
                  <a:gd name="T28" fmla="*/ 119 w 796"/>
                  <a:gd name="T29" fmla="*/ 397 h 650"/>
                  <a:gd name="T30" fmla="*/ 93 w 796"/>
                  <a:gd name="T31" fmla="*/ 397 h 650"/>
                  <a:gd name="T32" fmla="*/ 245 w 796"/>
                  <a:gd name="T33" fmla="*/ 510 h 650"/>
                  <a:gd name="T34" fmla="*/ 40 w 796"/>
                  <a:gd name="T35" fmla="*/ 576 h 650"/>
                  <a:gd name="T36" fmla="*/ 0 w 796"/>
                  <a:gd name="T37" fmla="*/ 576 h 650"/>
                  <a:gd name="T38" fmla="*/ 252 w 796"/>
                  <a:gd name="T39" fmla="*/ 649 h 650"/>
                  <a:gd name="T40" fmla="*/ 715 w 796"/>
                  <a:gd name="T41" fmla="*/ 185 h 650"/>
                  <a:gd name="T42" fmla="*/ 715 w 796"/>
                  <a:gd name="T43" fmla="*/ 165 h 650"/>
                  <a:gd name="T44" fmla="*/ 795 w 796"/>
                  <a:gd name="T45" fmla="*/ 79 h 650"/>
                  <a:gd name="T46" fmla="*/ 795 w 796"/>
                  <a:gd name="T47" fmla="*/ 79 h 650"/>
                  <a:gd name="T48" fmla="*/ 795 w 796"/>
                  <a:gd name="T49" fmla="*/ 79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96" h="650">
                    <a:moveTo>
                      <a:pt x="795" y="79"/>
                    </a:moveTo>
                    <a:lnTo>
                      <a:pt x="795" y="79"/>
                    </a:lnTo>
                    <a:cubicBezTo>
                      <a:pt x="768" y="92"/>
                      <a:pt x="735" y="99"/>
                      <a:pt x="702" y="106"/>
                    </a:cubicBezTo>
                    <a:cubicBezTo>
                      <a:pt x="735" y="86"/>
                      <a:pt x="762" y="53"/>
                      <a:pt x="775" y="13"/>
                    </a:cubicBezTo>
                    <a:cubicBezTo>
                      <a:pt x="742" y="33"/>
                      <a:pt x="709" y="46"/>
                      <a:pt x="669" y="53"/>
                    </a:cubicBezTo>
                    <a:cubicBezTo>
                      <a:pt x="642" y="20"/>
                      <a:pt x="603" y="0"/>
                      <a:pt x="550" y="0"/>
                    </a:cubicBezTo>
                    <a:cubicBezTo>
                      <a:pt x="464" y="0"/>
                      <a:pt x="391" y="79"/>
                      <a:pt x="391" y="165"/>
                    </a:cubicBezTo>
                    <a:cubicBezTo>
                      <a:pt x="391" y="178"/>
                      <a:pt x="391" y="192"/>
                      <a:pt x="391" y="205"/>
                    </a:cubicBezTo>
                    <a:cubicBezTo>
                      <a:pt x="258" y="198"/>
                      <a:pt x="139" y="132"/>
                      <a:pt x="60" y="33"/>
                    </a:cubicBezTo>
                    <a:cubicBezTo>
                      <a:pt x="46" y="59"/>
                      <a:pt x="33" y="86"/>
                      <a:pt x="33" y="112"/>
                    </a:cubicBezTo>
                    <a:cubicBezTo>
                      <a:pt x="33" y="172"/>
                      <a:pt x="66" y="218"/>
                      <a:pt x="106" y="251"/>
                    </a:cubicBezTo>
                    <a:cubicBezTo>
                      <a:pt x="80" y="251"/>
                      <a:pt x="53" y="245"/>
                      <a:pt x="33" y="231"/>
                    </a:cubicBezTo>
                    <a:lnTo>
                      <a:pt x="33" y="231"/>
                    </a:lnTo>
                    <a:cubicBezTo>
                      <a:pt x="33" y="311"/>
                      <a:pt x="93" y="377"/>
                      <a:pt x="166" y="390"/>
                    </a:cubicBezTo>
                    <a:cubicBezTo>
                      <a:pt x="152" y="397"/>
                      <a:pt x="139" y="397"/>
                      <a:pt x="119" y="397"/>
                    </a:cubicBezTo>
                    <a:cubicBezTo>
                      <a:pt x="113" y="397"/>
                      <a:pt x="99" y="397"/>
                      <a:pt x="93" y="397"/>
                    </a:cubicBezTo>
                    <a:cubicBezTo>
                      <a:pt x="113" y="457"/>
                      <a:pt x="172" y="510"/>
                      <a:pt x="245" y="510"/>
                    </a:cubicBezTo>
                    <a:cubicBezTo>
                      <a:pt x="186" y="549"/>
                      <a:pt x="119" y="576"/>
                      <a:pt x="40" y="576"/>
                    </a:cubicBezTo>
                    <a:cubicBezTo>
                      <a:pt x="27" y="576"/>
                      <a:pt x="13" y="576"/>
                      <a:pt x="0" y="576"/>
                    </a:cubicBezTo>
                    <a:cubicBezTo>
                      <a:pt x="73" y="622"/>
                      <a:pt x="159" y="649"/>
                      <a:pt x="252" y="649"/>
                    </a:cubicBezTo>
                    <a:cubicBezTo>
                      <a:pt x="550" y="649"/>
                      <a:pt x="715" y="404"/>
                      <a:pt x="715" y="185"/>
                    </a:cubicBezTo>
                    <a:cubicBezTo>
                      <a:pt x="715" y="165"/>
                      <a:pt x="715" y="165"/>
                      <a:pt x="715" y="165"/>
                    </a:cubicBezTo>
                    <a:cubicBezTo>
                      <a:pt x="748" y="139"/>
                      <a:pt x="775" y="112"/>
                      <a:pt x="795" y="79"/>
                    </a:cubicBezTo>
                    <a:close/>
                    <a:moveTo>
                      <a:pt x="795" y="79"/>
                    </a:moveTo>
                    <a:lnTo>
                      <a:pt x="795" y="7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464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19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5C4CA"/>
      </a:accent1>
      <a:accent2>
        <a:srgbClr val="EECE52"/>
      </a:accent2>
      <a:accent3>
        <a:srgbClr val="DF7A60"/>
      </a:accent3>
      <a:accent4>
        <a:srgbClr val="65C4CA"/>
      </a:accent4>
      <a:accent5>
        <a:srgbClr val="EECE52"/>
      </a:accent5>
      <a:accent6>
        <a:srgbClr val="DF7A6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1635</Words>
  <Application>Microsoft Office PowerPoint</Application>
  <PresentationFormat>Widescreen</PresentationFormat>
  <Paragraphs>133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標楷體</vt:lpstr>
      <vt:lpstr>Raleway Black</vt:lpstr>
      <vt:lpstr>黑体</vt:lpstr>
      <vt:lpstr>微软雅黑</vt:lpstr>
      <vt:lpstr>Arial</vt:lpstr>
      <vt:lpstr>Calibri</vt:lpstr>
      <vt:lpstr>Calibri Light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Foon Yew</cp:lastModifiedBy>
  <cp:revision>41</cp:revision>
  <dcterms:created xsi:type="dcterms:W3CDTF">2017-08-12T10:14:32Z</dcterms:created>
  <dcterms:modified xsi:type="dcterms:W3CDTF">2020-03-03T16:14:27Z</dcterms:modified>
</cp:coreProperties>
</file>