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327" r:id="rId3"/>
    <p:sldId id="299" r:id="rId4"/>
    <p:sldId id="337" r:id="rId5"/>
    <p:sldId id="330" r:id="rId6"/>
    <p:sldId id="631" r:id="rId7"/>
    <p:sldId id="617" r:id="rId8"/>
    <p:sldId id="618" r:id="rId9"/>
    <p:sldId id="619" r:id="rId10"/>
    <p:sldId id="620" r:id="rId11"/>
    <p:sldId id="621" r:id="rId12"/>
    <p:sldId id="622" r:id="rId13"/>
    <p:sldId id="645" r:id="rId14"/>
    <p:sldId id="639" r:id="rId15"/>
    <p:sldId id="638" r:id="rId16"/>
    <p:sldId id="636" r:id="rId17"/>
    <p:sldId id="637" r:id="rId18"/>
    <p:sldId id="334" r:id="rId19"/>
    <p:sldId id="335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>
          <p15:clr>
            <a:srgbClr val="A4A3A4"/>
          </p15:clr>
        </p15:guide>
        <p15:guide id="2" pos="29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7CB"/>
    <a:srgbClr val="FA1706"/>
    <a:srgbClr val="D60093"/>
    <a:srgbClr val="33CD3A"/>
    <a:srgbClr val="FFFF00"/>
    <a:srgbClr val="9966FF"/>
    <a:srgbClr val="66FF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2"/>
    <p:restoredTop sz="94664"/>
  </p:normalViewPr>
  <p:slideViewPr>
    <p:cSldViewPr showGuides="1">
      <p:cViewPr varScale="1">
        <p:scale>
          <a:sx n="68" d="100"/>
          <a:sy n="68" d="100"/>
        </p:scale>
        <p:origin x="1212" y="60"/>
      </p:cViewPr>
      <p:guideLst>
        <p:guide orient="horz" pos="2171"/>
        <p:guide pos="2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834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5EDCAC-F712-4FBD-A42E-CA1FCE875CC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6584618-F023-4FBC-B74D-1D1E1F9419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6584618-F023-4FBC-B74D-1D1E1F9419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6584618-F023-4FBC-B74D-1D1E1F9419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6584618-F023-4FBC-B74D-1D1E1F9419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6584618-F023-4FBC-B74D-1D1E1F9419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6584618-F023-4FBC-B74D-1D1E1F9419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6584618-F023-4FBC-B74D-1D1E1F9419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6584618-F023-4FBC-B74D-1D1E1F9419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6584618-F023-4FBC-B74D-1D1E1F9419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6584618-F023-4FBC-B74D-1D1E1F9419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6584618-F023-4FBC-B74D-1D1E1F9419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1C1C1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6584618-F023-4FBC-B74D-1D1E1F9419A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png"/><Relationship Id="rId34" Type="http://schemas.openxmlformats.org/officeDocument/2006/relationships/slide" Target="slide3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audio" Target="file:///G:\Inovasi\TAJUK.wav" TargetMode="Externa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microsoft.com/office/2007/relationships/media" Target="file:///G:\Inovasi\TAJUK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8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 noChangeAspect="1"/>
          </p:cNvGrpSpPr>
          <p:nvPr/>
        </p:nvGrpSpPr>
        <p:grpSpPr>
          <a:xfrm>
            <a:off x="3352800" y="2133600"/>
            <a:ext cx="2362200" cy="2362200"/>
            <a:chOff x="0" y="0"/>
            <a:chExt cx="2448" cy="2496"/>
          </a:xfrm>
        </p:grpSpPr>
        <p:pic>
          <p:nvPicPr>
            <p:cNvPr id="4100" name="Picture 31" descr="l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310" cy="162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1" name="Picture 32" descr="l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 flipV="1">
              <a:off x="96" y="576"/>
              <a:ext cx="2352" cy="192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099" name="Text Box 33"/>
          <p:cNvSpPr txBox="1"/>
          <p:nvPr/>
        </p:nvSpPr>
        <p:spPr>
          <a:xfrm>
            <a:off x="3848100" y="2971800"/>
            <a:ext cx="145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8F8F8"/>
                </a:solidFill>
              </a:rPr>
              <a:t>Loading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2000"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7"/>
          <p:cNvSpPr/>
          <p:nvPr/>
        </p:nvSpPr>
        <p:spPr>
          <a:xfrm>
            <a:off x="7112000" y="901700"/>
            <a:ext cx="1981200" cy="698500"/>
          </a:xfrm>
          <a:prstGeom prst="roundRect">
            <a:avLst>
              <a:gd name="adj" fmla="val 45454"/>
            </a:avLst>
          </a:prstGeom>
          <a:solidFill>
            <a:srgbClr val="282828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4581" name="AutoShape 17"/>
          <p:cNvSpPr/>
          <p:nvPr/>
        </p:nvSpPr>
        <p:spPr>
          <a:xfrm>
            <a:off x="838200" y="1054100"/>
            <a:ext cx="7391400" cy="622300"/>
          </a:xfrm>
          <a:prstGeom prst="roundRect">
            <a:avLst>
              <a:gd name="adj" fmla="val 14324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8D41B68F-64F6-4C13-82EC-35C96DA9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45" y="187366"/>
            <a:ext cx="8832909" cy="648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67201"/>
      </p:ext>
    </p:extLst>
  </p:cSld>
  <p:clrMapOvr>
    <a:masterClrMapping/>
  </p:clrMapOvr>
  <p:transition advClick="0">
    <p:fade/>
    <p:sndAc>
      <p:stSnd>
        <p:snd r:embed="rId2" name="cashreg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7"/>
          <p:cNvSpPr/>
          <p:nvPr/>
        </p:nvSpPr>
        <p:spPr>
          <a:xfrm>
            <a:off x="7112000" y="901700"/>
            <a:ext cx="1981200" cy="698500"/>
          </a:xfrm>
          <a:prstGeom prst="roundRect">
            <a:avLst>
              <a:gd name="adj" fmla="val 45454"/>
            </a:avLst>
          </a:prstGeom>
          <a:solidFill>
            <a:srgbClr val="282828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4581" name="AutoShape 17"/>
          <p:cNvSpPr/>
          <p:nvPr/>
        </p:nvSpPr>
        <p:spPr>
          <a:xfrm>
            <a:off x="838200" y="1054100"/>
            <a:ext cx="7391400" cy="622300"/>
          </a:xfrm>
          <a:prstGeom prst="roundRect">
            <a:avLst>
              <a:gd name="adj" fmla="val 14324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pic>
        <p:nvPicPr>
          <p:cNvPr id="6" name="Content Placeholder 1">
            <a:extLst>
              <a:ext uri="{FF2B5EF4-FFF2-40B4-BE49-F238E27FC236}">
                <a16:creationId xmlns:a16="http://schemas.microsoft.com/office/drawing/2014/main" id="{1AFC504A-7A16-432E-A029-EF8814C53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059" y="220702"/>
            <a:ext cx="8765881" cy="641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15508"/>
      </p:ext>
    </p:extLst>
  </p:cSld>
  <p:clrMapOvr>
    <a:masterClrMapping/>
  </p:clrMapOvr>
  <p:transition advClick="0">
    <p:fade/>
    <p:sndAc>
      <p:stSnd>
        <p:snd r:embed="rId2" name="cashreg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7"/>
          <p:cNvSpPr/>
          <p:nvPr/>
        </p:nvSpPr>
        <p:spPr>
          <a:xfrm>
            <a:off x="7112000" y="901700"/>
            <a:ext cx="1981200" cy="698500"/>
          </a:xfrm>
          <a:prstGeom prst="roundRect">
            <a:avLst>
              <a:gd name="adj" fmla="val 45454"/>
            </a:avLst>
          </a:prstGeom>
          <a:solidFill>
            <a:srgbClr val="282828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4581" name="AutoShape 17"/>
          <p:cNvSpPr/>
          <p:nvPr/>
        </p:nvSpPr>
        <p:spPr>
          <a:xfrm>
            <a:off x="838200" y="1054100"/>
            <a:ext cx="7391400" cy="622300"/>
          </a:xfrm>
          <a:prstGeom prst="roundRect">
            <a:avLst>
              <a:gd name="adj" fmla="val 14324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B46C5-C12F-44C8-9483-E99EBC405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4" y="228684"/>
            <a:ext cx="8762769" cy="647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48536"/>
      </p:ext>
    </p:extLst>
  </p:cSld>
  <p:clrMapOvr>
    <a:masterClrMapping/>
  </p:clrMapOvr>
  <p:transition advClick="0">
    <p:fade/>
    <p:sndAc>
      <p:stSnd>
        <p:snd r:embed="rId2" name="cashreg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7"/>
          <p:cNvSpPr/>
          <p:nvPr/>
        </p:nvSpPr>
        <p:spPr>
          <a:xfrm>
            <a:off x="7112000" y="901700"/>
            <a:ext cx="1981200" cy="698500"/>
          </a:xfrm>
          <a:prstGeom prst="roundRect">
            <a:avLst>
              <a:gd name="adj" fmla="val 45454"/>
            </a:avLst>
          </a:prstGeom>
          <a:solidFill>
            <a:srgbClr val="282828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4581" name="AutoShape 17"/>
          <p:cNvSpPr/>
          <p:nvPr/>
        </p:nvSpPr>
        <p:spPr>
          <a:xfrm>
            <a:off x="838200" y="1054100"/>
            <a:ext cx="7391400" cy="622300"/>
          </a:xfrm>
          <a:prstGeom prst="roundRect">
            <a:avLst>
              <a:gd name="adj" fmla="val 14324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C8ABEF-3670-491D-A156-DFE3EA02B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6" y="266783"/>
            <a:ext cx="8798627" cy="632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42449"/>
      </p:ext>
    </p:extLst>
  </p:cSld>
  <p:clrMapOvr>
    <a:masterClrMapping/>
  </p:clrMapOvr>
  <p:transition advClick="0">
    <p:fade/>
    <p:sndAc>
      <p:stSnd>
        <p:snd r:embed="rId2" name="cashreg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7"/>
          <p:cNvSpPr/>
          <p:nvPr/>
        </p:nvSpPr>
        <p:spPr>
          <a:xfrm>
            <a:off x="7112000" y="901700"/>
            <a:ext cx="1981200" cy="698500"/>
          </a:xfrm>
          <a:prstGeom prst="roundRect">
            <a:avLst>
              <a:gd name="adj" fmla="val 45454"/>
            </a:avLst>
          </a:prstGeom>
          <a:solidFill>
            <a:srgbClr val="282828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4581" name="AutoShape 17"/>
          <p:cNvSpPr/>
          <p:nvPr/>
        </p:nvSpPr>
        <p:spPr>
          <a:xfrm>
            <a:off x="838200" y="1054100"/>
            <a:ext cx="7391400" cy="622300"/>
          </a:xfrm>
          <a:prstGeom prst="roundRect">
            <a:avLst>
              <a:gd name="adj" fmla="val 14324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E205B-31FE-4C48-AF9E-8F2F14FE1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6" y="276956"/>
            <a:ext cx="8762769" cy="63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9427"/>
      </p:ext>
    </p:extLst>
  </p:cSld>
  <p:clrMapOvr>
    <a:masterClrMapping/>
  </p:clrMapOvr>
  <p:transition advClick="0">
    <p:fade/>
    <p:sndAc>
      <p:stSnd>
        <p:snd r:embed="rId2" name="cashreg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7"/>
          <p:cNvSpPr/>
          <p:nvPr/>
        </p:nvSpPr>
        <p:spPr>
          <a:xfrm>
            <a:off x="7112000" y="901700"/>
            <a:ext cx="1981200" cy="698500"/>
          </a:xfrm>
          <a:prstGeom prst="roundRect">
            <a:avLst>
              <a:gd name="adj" fmla="val 45454"/>
            </a:avLst>
          </a:prstGeom>
          <a:solidFill>
            <a:srgbClr val="282828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4581" name="AutoShape 17"/>
          <p:cNvSpPr/>
          <p:nvPr/>
        </p:nvSpPr>
        <p:spPr>
          <a:xfrm>
            <a:off x="838200" y="1054100"/>
            <a:ext cx="7391400" cy="622300"/>
          </a:xfrm>
          <a:prstGeom prst="roundRect">
            <a:avLst>
              <a:gd name="adj" fmla="val 14324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48B77-BBE5-4B69-A758-FB6F701BB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4" y="228684"/>
            <a:ext cx="8686572" cy="64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86527"/>
      </p:ext>
    </p:extLst>
  </p:cSld>
  <p:clrMapOvr>
    <a:masterClrMapping/>
  </p:clrMapOvr>
  <p:transition advClick="0">
    <p:fade/>
    <p:sndAc>
      <p:stSnd>
        <p:snd r:embed="rId2" name="cashreg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7"/>
          <p:cNvSpPr/>
          <p:nvPr/>
        </p:nvSpPr>
        <p:spPr>
          <a:xfrm>
            <a:off x="7112000" y="901700"/>
            <a:ext cx="1981200" cy="698500"/>
          </a:xfrm>
          <a:prstGeom prst="roundRect">
            <a:avLst>
              <a:gd name="adj" fmla="val 45454"/>
            </a:avLst>
          </a:prstGeom>
          <a:solidFill>
            <a:srgbClr val="282828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4581" name="AutoShape 17"/>
          <p:cNvSpPr/>
          <p:nvPr/>
        </p:nvSpPr>
        <p:spPr>
          <a:xfrm>
            <a:off x="838200" y="1054100"/>
            <a:ext cx="7391400" cy="622300"/>
          </a:xfrm>
          <a:prstGeom prst="roundRect">
            <a:avLst>
              <a:gd name="adj" fmla="val 14324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B9DFB-0877-4E36-B2F6-FA570A3CB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4" y="318396"/>
            <a:ext cx="8675378" cy="63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35028"/>
      </p:ext>
    </p:extLst>
  </p:cSld>
  <p:clrMapOvr>
    <a:masterClrMapping/>
  </p:clrMapOvr>
  <p:transition advClick="0">
    <p:fade/>
    <p:sndAc>
      <p:stSnd>
        <p:snd r:embed="rId2" name="cashreg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7"/>
          <p:cNvSpPr/>
          <p:nvPr/>
        </p:nvSpPr>
        <p:spPr>
          <a:xfrm>
            <a:off x="7112000" y="901700"/>
            <a:ext cx="1981200" cy="698500"/>
          </a:xfrm>
          <a:prstGeom prst="roundRect">
            <a:avLst>
              <a:gd name="adj" fmla="val 45454"/>
            </a:avLst>
          </a:prstGeom>
          <a:solidFill>
            <a:srgbClr val="282828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4581" name="AutoShape 17"/>
          <p:cNvSpPr/>
          <p:nvPr/>
        </p:nvSpPr>
        <p:spPr>
          <a:xfrm>
            <a:off x="838200" y="1054100"/>
            <a:ext cx="7391400" cy="622300"/>
          </a:xfrm>
          <a:prstGeom prst="roundRect">
            <a:avLst>
              <a:gd name="adj" fmla="val 14324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9CA53-153C-41EF-B877-3E27DBAB7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" y="114387"/>
            <a:ext cx="8942359" cy="66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03824"/>
      </p:ext>
    </p:extLst>
  </p:cSld>
  <p:clrMapOvr>
    <a:masterClrMapping/>
  </p:clrMapOvr>
  <p:transition advClick="0">
    <p:fade/>
    <p:sndAc>
      <p:stSnd>
        <p:snd r:embed="rId2" name="cashreg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77"/>
          <p:cNvSpPr/>
          <p:nvPr/>
        </p:nvSpPr>
        <p:spPr>
          <a:xfrm>
            <a:off x="7112000" y="901700"/>
            <a:ext cx="1981200" cy="698500"/>
          </a:xfrm>
          <a:prstGeom prst="roundRect">
            <a:avLst>
              <a:gd name="adj" fmla="val 45454"/>
            </a:avLst>
          </a:prstGeom>
          <a:solidFill>
            <a:srgbClr val="282828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5603" name="AutoShape 15"/>
          <p:cNvSpPr/>
          <p:nvPr/>
        </p:nvSpPr>
        <p:spPr>
          <a:xfrm>
            <a:off x="7104063" y="4438650"/>
            <a:ext cx="1981200" cy="1917700"/>
          </a:xfrm>
          <a:prstGeom prst="roundRect">
            <a:avLst>
              <a:gd name="adj" fmla="val 20056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5604" name="AutoShape 16"/>
          <p:cNvSpPr/>
          <p:nvPr/>
        </p:nvSpPr>
        <p:spPr>
          <a:xfrm>
            <a:off x="685800" y="914400"/>
            <a:ext cx="7696200" cy="5562600"/>
          </a:xfrm>
          <a:prstGeom prst="roundRect">
            <a:avLst>
              <a:gd name="adj" fmla="val 2056"/>
            </a:avLst>
          </a:prstGeom>
          <a:solidFill>
            <a:srgbClr val="ADEA00">
              <a:alpha val="89803"/>
            </a:srgbClr>
          </a:solidFill>
          <a:ln w="9525" cap="flat" cmpd="sng">
            <a:solidFill>
              <a:srgbClr val="E0FFA3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pic>
        <p:nvPicPr>
          <p:cNvPr id="25605" name="Picture 19" descr="bu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513" y="4648200"/>
            <a:ext cx="2554287" cy="1990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8458200" y="4535488"/>
            <a:ext cx="495300" cy="493712"/>
            <a:chOff x="0" y="0"/>
            <a:chExt cx="312" cy="311"/>
          </a:xfrm>
        </p:grpSpPr>
        <p:sp>
          <p:nvSpPr>
            <p:cNvPr id="25608" name="Oval 118"/>
            <p:cNvSpPr/>
            <p:nvPr/>
          </p:nvSpPr>
          <p:spPr>
            <a:xfrm>
              <a:off x="14" y="13"/>
              <a:ext cx="284" cy="291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5609" name="Oval 119">
              <a:hlinkClick r:id="" action="ppaction://hlinkshowjump?jump=nextslide"/>
            </p:cNvPr>
            <p:cNvSpPr/>
            <p:nvPr/>
          </p:nvSpPr>
          <p:spPr>
            <a:xfrm>
              <a:off x="0" y="0"/>
              <a:ext cx="312" cy="311"/>
            </a:xfrm>
            <a:prstGeom prst="ellipse">
              <a:avLst/>
            </a:prstGeom>
            <a:noFill/>
            <a:ln w="63500" cap="flat" cmpd="sng">
              <a:solidFill>
                <a:srgbClr val="7FAC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5610" name="Oval 120">
              <a:hlinkClick r:id="" action="ppaction://hlinkshowjump?jump=nextslide"/>
            </p:cNvPr>
            <p:cNvSpPr/>
            <p:nvPr/>
          </p:nvSpPr>
          <p:spPr>
            <a:xfrm>
              <a:off x="27" y="25"/>
              <a:ext cx="260" cy="259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5611" name="AutoShape 121">
              <a:hlinkClick r:id="" action="ppaction://hlinkshowjump?jump=nextslide"/>
            </p:cNvPr>
            <p:cNvSpPr/>
            <p:nvPr/>
          </p:nvSpPr>
          <p:spPr>
            <a:xfrm rot="5400000">
              <a:off x="84" y="101"/>
              <a:ext cx="192" cy="114"/>
            </a:xfrm>
            <a:prstGeom prst="triangle">
              <a:avLst>
                <a:gd name="adj" fmla="val 50000"/>
              </a:avLst>
            </a:prstGeom>
            <a:solidFill>
              <a:srgbClr val="456800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5612" name="Oval 122">
              <a:hlinkClick r:id="" action="ppaction://noaction"/>
            </p:cNvPr>
            <p:cNvSpPr/>
            <p:nvPr/>
          </p:nvSpPr>
          <p:spPr>
            <a:xfrm rot="1063394">
              <a:off x="17" y="54"/>
              <a:ext cx="229" cy="168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</p:grpSp>
      <p:pic>
        <p:nvPicPr>
          <p:cNvPr id="25607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90600"/>
            <a:ext cx="7696200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fade/>
    <p:sndAc>
      <p:stSnd>
        <p:snd r:embed="rId2" name="cashreg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77"/>
          <p:cNvSpPr/>
          <p:nvPr/>
        </p:nvSpPr>
        <p:spPr>
          <a:xfrm>
            <a:off x="7112000" y="901700"/>
            <a:ext cx="1981200" cy="698500"/>
          </a:xfrm>
          <a:prstGeom prst="roundRect">
            <a:avLst>
              <a:gd name="adj" fmla="val 45454"/>
            </a:avLst>
          </a:prstGeom>
          <a:solidFill>
            <a:srgbClr val="282828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6627" name="AutoShape 15"/>
          <p:cNvSpPr/>
          <p:nvPr/>
        </p:nvSpPr>
        <p:spPr>
          <a:xfrm>
            <a:off x="7104063" y="4438650"/>
            <a:ext cx="1981200" cy="1917700"/>
          </a:xfrm>
          <a:prstGeom prst="roundRect">
            <a:avLst>
              <a:gd name="adj" fmla="val 20056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6628" name="AutoShape 16"/>
          <p:cNvSpPr/>
          <p:nvPr/>
        </p:nvSpPr>
        <p:spPr>
          <a:xfrm>
            <a:off x="685800" y="914400"/>
            <a:ext cx="7696200" cy="5562600"/>
          </a:xfrm>
          <a:prstGeom prst="roundRect">
            <a:avLst>
              <a:gd name="adj" fmla="val 2056"/>
            </a:avLst>
          </a:prstGeom>
          <a:solidFill>
            <a:srgbClr val="ADEA00">
              <a:alpha val="89803"/>
            </a:srgbClr>
          </a:solidFill>
          <a:ln w="9525" cap="flat" cmpd="sng">
            <a:solidFill>
              <a:srgbClr val="E0FFA3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pic>
        <p:nvPicPr>
          <p:cNvPr id="26629" name="Picture 19" descr="bu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513" y="4648200"/>
            <a:ext cx="2554287" cy="1990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30" name="Group 6"/>
          <p:cNvGrpSpPr/>
          <p:nvPr/>
        </p:nvGrpSpPr>
        <p:grpSpPr>
          <a:xfrm>
            <a:off x="8458200" y="4535488"/>
            <a:ext cx="495300" cy="493712"/>
            <a:chOff x="0" y="0"/>
            <a:chExt cx="312" cy="311"/>
          </a:xfrm>
        </p:grpSpPr>
        <p:sp>
          <p:nvSpPr>
            <p:cNvPr id="26634" name="Oval 118"/>
            <p:cNvSpPr/>
            <p:nvPr/>
          </p:nvSpPr>
          <p:spPr>
            <a:xfrm>
              <a:off x="14" y="13"/>
              <a:ext cx="284" cy="291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6635" name="Oval 119">
              <a:hlinkClick r:id="" action="ppaction://hlinkshowjump?jump=nextslide"/>
            </p:cNvPr>
            <p:cNvSpPr/>
            <p:nvPr/>
          </p:nvSpPr>
          <p:spPr>
            <a:xfrm>
              <a:off x="0" y="0"/>
              <a:ext cx="312" cy="311"/>
            </a:xfrm>
            <a:prstGeom prst="ellipse">
              <a:avLst/>
            </a:prstGeom>
            <a:noFill/>
            <a:ln w="63500" cap="flat" cmpd="sng">
              <a:solidFill>
                <a:srgbClr val="7FAC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6636" name="Oval 120">
              <a:hlinkClick r:id="" action="ppaction://hlinkshowjump?jump=nextslide"/>
            </p:cNvPr>
            <p:cNvSpPr/>
            <p:nvPr/>
          </p:nvSpPr>
          <p:spPr>
            <a:xfrm>
              <a:off x="27" y="25"/>
              <a:ext cx="260" cy="259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6637" name="AutoShape 121">
              <a:hlinkClick r:id="" action="ppaction://hlinkshowjump?jump=nextslide"/>
            </p:cNvPr>
            <p:cNvSpPr/>
            <p:nvPr/>
          </p:nvSpPr>
          <p:spPr>
            <a:xfrm rot="5400000">
              <a:off x="84" y="101"/>
              <a:ext cx="192" cy="114"/>
            </a:xfrm>
            <a:prstGeom prst="triangle">
              <a:avLst>
                <a:gd name="adj" fmla="val 50000"/>
              </a:avLst>
            </a:prstGeom>
            <a:solidFill>
              <a:srgbClr val="456800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6638" name="Oval 122">
              <a:hlinkClick r:id="" action="ppaction://noaction"/>
            </p:cNvPr>
            <p:cNvSpPr/>
            <p:nvPr/>
          </p:nvSpPr>
          <p:spPr>
            <a:xfrm rot="1063394">
              <a:off x="17" y="54"/>
              <a:ext cx="229" cy="168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</p:grpSp>
      <p:pic>
        <p:nvPicPr>
          <p:cNvPr id="2663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90600"/>
            <a:ext cx="76962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 bwMode="auto">
          <a:xfrm>
            <a:off x="720725" y="1757363"/>
            <a:ext cx="4384675" cy="4719638"/>
          </a:xfrm>
          <a:prstGeom prst="rect">
            <a:avLst/>
          </a:prstGeom>
          <a:solidFill>
            <a:srgbClr val="33CD3A"/>
          </a:soli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BACA BUKU TEKS SEJARAH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MESTI ADA TOPIKAL DAN MODEL UNTUK SPM 2021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JAWAB SOALAN SPM YANG LEPAS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MESTI ADA 10 SET SOALAN SEJARAH SPM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3" name="Rounded Rectangle 3"/>
          <p:cNvSpPr/>
          <p:nvPr/>
        </p:nvSpPr>
        <p:spPr>
          <a:xfrm>
            <a:off x="1066800" y="4648200"/>
            <a:ext cx="3581400" cy="1524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rgbClr val="92D05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FA1706"/>
                </a:solidFill>
              </a:rPr>
              <a:t>KEJAYAAN TIDAK DATANG BERGOLEK TANPA USAHA YANG </a:t>
            </a:r>
            <a:r>
              <a:rPr lang="en-US" altLang="en-US" sz="4400" b="1" dirty="0">
                <a:solidFill>
                  <a:srgbClr val="FA1706"/>
                </a:solidFill>
              </a:rPr>
              <a:t>GIGIH</a:t>
            </a:r>
            <a:endParaRPr lang="en-US" altLang="en-US" sz="1800" b="1" dirty="0">
              <a:solidFill>
                <a:srgbClr val="FA1706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</p:spTree>
  </p:cSld>
  <p:clrMapOvr>
    <a:masterClrMapping/>
  </p:clrMapOvr>
  <p:transition advClick="0">
    <p:fade/>
    <p:sndAc>
      <p:stSnd>
        <p:snd r:embed="rId2" name="cashreg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TAJUK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Group 3"/>
          <p:cNvGrpSpPr/>
          <p:nvPr/>
        </p:nvGrpSpPr>
        <p:grpSpPr>
          <a:xfrm>
            <a:off x="-6200775" y="0"/>
            <a:ext cx="15497175" cy="7010400"/>
            <a:chOff x="0" y="0"/>
            <a:chExt cx="9765" cy="4416"/>
          </a:xfrm>
        </p:grpSpPr>
        <p:sp>
          <p:nvSpPr>
            <p:cNvPr id="5147" name="Rectangle 82"/>
            <p:cNvSpPr/>
            <p:nvPr/>
          </p:nvSpPr>
          <p:spPr>
            <a:xfrm>
              <a:off x="2565" y="0"/>
              <a:ext cx="7200" cy="4416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242424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grpSp>
          <p:nvGrpSpPr>
            <p:cNvPr id="5148" name="Group 5"/>
            <p:cNvGrpSpPr>
              <a:grpSpLocks noChangeAspect="1"/>
            </p:cNvGrpSpPr>
            <p:nvPr/>
          </p:nvGrpSpPr>
          <p:grpSpPr>
            <a:xfrm>
              <a:off x="0" y="343"/>
              <a:ext cx="5150" cy="3702"/>
              <a:chOff x="0" y="0"/>
              <a:chExt cx="4389" cy="3621"/>
            </a:xfrm>
          </p:grpSpPr>
          <p:pic>
            <p:nvPicPr>
              <p:cNvPr id="5164" name="Picture 86" descr="fantasyball_00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16" y="240"/>
                <a:ext cx="163" cy="1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65" name="Picture 87" descr="fantasyball_00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4" y="0"/>
                <a:ext cx="163" cy="1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66" name="Picture 88" descr="fantasyball_00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4" y="2544"/>
                <a:ext cx="163" cy="1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67" name="Picture 89" descr="fantasyball_00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912"/>
                <a:ext cx="163" cy="1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68" name="Picture 90" descr="fantasyball_00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08" y="2160"/>
                <a:ext cx="163" cy="1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69" name="Picture 91" descr="fantasyball_s_00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0" y="3216"/>
                <a:ext cx="117" cy="1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70" name="Picture 92" descr="fantasyball_s_00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28" y="1488"/>
                <a:ext cx="117" cy="1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71" name="Picture 93" descr="fantasyball_s_003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8" y="1584"/>
                <a:ext cx="117" cy="1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72" name="Picture 94" descr="fantasyball_s_00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84" y="2928"/>
                <a:ext cx="117" cy="1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73" name="Picture 95" descr="fantasyball_s_00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72" y="3504"/>
                <a:ext cx="117" cy="1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74" name="Picture 96" descr="fantasyball_s_006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40" y="2784"/>
                <a:ext cx="65" cy="6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75" name="Picture 97" descr="fantasyball_s_007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0" y="2448"/>
                <a:ext cx="65" cy="6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76" name="Picture 98" descr="fantasyball_s_00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84" y="1584"/>
                <a:ext cx="65" cy="6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77" name="Picture 99" descr="fantasyball_s_009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00" y="2016"/>
                <a:ext cx="65" cy="6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149" name="Group 20"/>
            <p:cNvGrpSpPr>
              <a:grpSpLocks noChangeAspect="1"/>
            </p:cNvGrpSpPr>
            <p:nvPr/>
          </p:nvGrpSpPr>
          <p:grpSpPr>
            <a:xfrm rot="5400000">
              <a:off x="5449" y="189"/>
              <a:ext cx="4045" cy="4249"/>
              <a:chOff x="0" y="0"/>
              <a:chExt cx="4389" cy="3621"/>
            </a:xfrm>
          </p:grpSpPr>
          <p:pic>
            <p:nvPicPr>
              <p:cNvPr id="5150" name="Picture 102" descr="fantasyball_001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16" y="240"/>
                <a:ext cx="163" cy="1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51" name="Picture 103" descr="fantasyball_002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4" y="0"/>
                <a:ext cx="163" cy="1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52" name="Picture 104" descr="fantasyball_003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04" y="2544"/>
                <a:ext cx="163" cy="1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53" name="Picture 105" descr="fantasyball_004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0" y="912"/>
                <a:ext cx="163" cy="1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54" name="Picture 106" descr="fantasyball_005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08" y="2160"/>
                <a:ext cx="163" cy="1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55" name="Picture 107" descr="fantasyball_s_001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0" y="3216"/>
                <a:ext cx="117" cy="1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56" name="Picture 108" descr="fantasyball_s_002"/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28" y="1488"/>
                <a:ext cx="117" cy="1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57" name="Picture 109" descr="fantasyball_s_003"/>
              <p:cNvPicPr>
                <a:picLocks noChangeAspect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88" y="1584"/>
                <a:ext cx="117" cy="1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58" name="Picture 110" descr="fantasyball_s_004"/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84" y="2928"/>
                <a:ext cx="117" cy="1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59" name="Picture 111" descr="fantasyball_s_005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72" y="3504"/>
                <a:ext cx="117" cy="1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60" name="Picture 112" descr="fantasyball_s_006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40" y="2784"/>
                <a:ext cx="65" cy="6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61" name="Picture 113" descr="fantasyball_s_007"/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0" y="2448"/>
                <a:ext cx="65" cy="6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62" name="Picture 114" descr="fantasyball_s_008"/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84" y="1584"/>
                <a:ext cx="65" cy="6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63" name="Picture 115" descr="fantasyball_s_009"/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00" y="2016"/>
                <a:ext cx="65" cy="6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" name="Group 35"/>
          <p:cNvGrpSpPr/>
          <p:nvPr/>
        </p:nvGrpSpPr>
        <p:grpSpPr>
          <a:xfrm>
            <a:off x="381000" y="3276600"/>
            <a:ext cx="6858000" cy="2667000"/>
            <a:chOff x="0" y="0"/>
            <a:chExt cx="3541" cy="768"/>
          </a:xfrm>
        </p:grpSpPr>
        <p:sp>
          <p:nvSpPr>
            <p:cNvPr id="5141" name="Rectangle 11"/>
            <p:cNvSpPr/>
            <p:nvPr/>
          </p:nvSpPr>
          <p:spPr>
            <a:xfrm>
              <a:off x="0" y="0"/>
              <a:ext cx="3541" cy="76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5142" name="Rectangle 14"/>
            <p:cNvSpPr/>
            <p:nvPr/>
          </p:nvSpPr>
          <p:spPr>
            <a:xfrm>
              <a:off x="1776" y="96"/>
              <a:ext cx="359" cy="288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5143" name="Rectangle 16"/>
            <p:cNvSpPr/>
            <p:nvPr/>
          </p:nvSpPr>
          <p:spPr>
            <a:xfrm>
              <a:off x="397" y="48"/>
              <a:ext cx="371" cy="28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5144" name="Rectangle 20"/>
            <p:cNvSpPr/>
            <p:nvPr/>
          </p:nvSpPr>
          <p:spPr>
            <a:xfrm>
              <a:off x="2640" y="384"/>
              <a:ext cx="371" cy="28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5145" name="Rectangle 21"/>
            <p:cNvSpPr/>
            <p:nvPr/>
          </p:nvSpPr>
          <p:spPr>
            <a:xfrm>
              <a:off x="3168" y="0"/>
              <a:ext cx="359" cy="288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5146" name="Rectangle 22"/>
            <p:cNvSpPr/>
            <p:nvPr/>
          </p:nvSpPr>
          <p:spPr>
            <a:xfrm>
              <a:off x="2496" y="480"/>
              <a:ext cx="359" cy="288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</p:grpSp>
      <p:sp>
        <p:nvSpPr>
          <p:cNvPr id="3" name="Rectangle 24"/>
          <p:cNvSpPr/>
          <p:nvPr/>
        </p:nvSpPr>
        <p:spPr>
          <a:xfrm>
            <a:off x="838200" y="4343400"/>
            <a:ext cx="7262813" cy="52387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669900"/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endParaRPr lang="ms-MY" altLang="en-US" sz="2800" b="1" dirty="0">
              <a:solidFill>
                <a:srgbClr val="CCFF66"/>
              </a:solidFill>
              <a:ea typeface="Arial" panose="020B0604020202020204" pitchFamily="34" charset="0"/>
            </a:endParaRPr>
          </a:p>
        </p:txBody>
      </p:sp>
      <p:grpSp>
        <p:nvGrpSpPr>
          <p:cNvPr id="4" name="Group 43"/>
          <p:cNvGrpSpPr/>
          <p:nvPr/>
        </p:nvGrpSpPr>
        <p:grpSpPr>
          <a:xfrm>
            <a:off x="8305800" y="6019800"/>
            <a:ext cx="495300" cy="493713"/>
            <a:chOff x="0" y="0"/>
            <a:chExt cx="312" cy="311"/>
          </a:xfrm>
        </p:grpSpPr>
        <p:sp>
          <p:nvSpPr>
            <p:cNvPr id="5136" name="Oval 93"/>
            <p:cNvSpPr/>
            <p:nvPr/>
          </p:nvSpPr>
          <p:spPr>
            <a:xfrm>
              <a:off x="14" y="13"/>
              <a:ext cx="284" cy="291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5137" name="Oval 94">
              <a:hlinkClick r:id="" action="ppaction://hlinkshowjump?jump=nextslide"/>
            </p:cNvPr>
            <p:cNvSpPr/>
            <p:nvPr/>
          </p:nvSpPr>
          <p:spPr>
            <a:xfrm>
              <a:off x="0" y="0"/>
              <a:ext cx="312" cy="311"/>
            </a:xfrm>
            <a:prstGeom prst="ellipse">
              <a:avLst/>
            </a:prstGeom>
            <a:noFill/>
            <a:ln w="63500" cap="flat" cmpd="sng">
              <a:solidFill>
                <a:srgbClr val="7FAC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5138" name="Oval 95">
              <a:hlinkClick r:id="rId34" action="ppaction://hlinksldjump"/>
            </p:cNvPr>
            <p:cNvSpPr/>
            <p:nvPr/>
          </p:nvSpPr>
          <p:spPr>
            <a:xfrm>
              <a:off x="27" y="25"/>
              <a:ext cx="260" cy="259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5139" name="AutoShape 109">
              <a:hlinkClick r:id="" action="ppaction://hlinkshowjump?jump=nextslide"/>
            </p:cNvPr>
            <p:cNvSpPr/>
            <p:nvPr/>
          </p:nvSpPr>
          <p:spPr>
            <a:xfrm rot="5400000">
              <a:off x="84" y="101"/>
              <a:ext cx="192" cy="114"/>
            </a:xfrm>
            <a:prstGeom prst="triangle">
              <a:avLst>
                <a:gd name="adj" fmla="val 50000"/>
              </a:avLst>
            </a:prstGeom>
            <a:solidFill>
              <a:srgbClr val="456800"/>
            </a:solidFill>
            <a:ln w="9525">
              <a:noFill/>
            </a:ln>
          </p:spPr>
          <p:txBody>
            <a:bodyPr rot="10800000"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5140" name="Oval 118"/>
            <p:cNvSpPr/>
            <p:nvPr/>
          </p:nvSpPr>
          <p:spPr>
            <a:xfrm rot="1063394">
              <a:off x="90" y="42"/>
              <a:ext cx="171" cy="10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27" name="Rectangle 52"/>
          <p:cNvSpPr/>
          <p:nvPr/>
        </p:nvSpPr>
        <p:spPr>
          <a:xfrm>
            <a:off x="990600" y="4953000"/>
            <a:ext cx="65532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92D050"/>
                </a:solidFill>
              </a:rPr>
              <a:t>EN ZULAKMAL B A RAHIM</a:t>
            </a:r>
          </a:p>
        </p:txBody>
      </p:sp>
      <p:grpSp>
        <p:nvGrpSpPr>
          <p:cNvPr id="5" name="Group 50"/>
          <p:cNvGrpSpPr/>
          <p:nvPr/>
        </p:nvGrpSpPr>
        <p:grpSpPr>
          <a:xfrm>
            <a:off x="0" y="990600"/>
            <a:ext cx="6858000" cy="1676400"/>
            <a:chOff x="0" y="0"/>
            <a:chExt cx="3541" cy="768"/>
          </a:xfrm>
        </p:grpSpPr>
        <p:sp>
          <p:nvSpPr>
            <p:cNvPr id="5130" name="Rectangle 11"/>
            <p:cNvSpPr/>
            <p:nvPr/>
          </p:nvSpPr>
          <p:spPr>
            <a:xfrm>
              <a:off x="0" y="0"/>
              <a:ext cx="3541" cy="593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5131" name="Rectangle 14"/>
            <p:cNvSpPr/>
            <p:nvPr/>
          </p:nvSpPr>
          <p:spPr>
            <a:xfrm>
              <a:off x="1776" y="96"/>
              <a:ext cx="359" cy="288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5132" name="Rectangle 16"/>
            <p:cNvSpPr/>
            <p:nvPr/>
          </p:nvSpPr>
          <p:spPr>
            <a:xfrm>
              <a:off x="397" y="48"/>
              <a:ext cx="371" cy="28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5133" name="Rectangle 20"/>
            <p:cNvSpPr/>
            <p:nvPr/>
          </p:nvSpPr>
          <p:spPr>
            <a:xfrm>
              <a:off x="2640" y="384"/>
              <a:ext cx="371" cy="288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5134" name="Rectangle 21"/>
            <p:cNvSpPr/>
            <p:nvPr/>
          </p:nvSpPr>
          <p:spPr>
            <a:xfrm>
              <a:off x="3168" y="0"/>
              <a:ext cx="359" cy="288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5135" name="Rectangle 22"/>
            <p:cNvSpPr/>
            <p:nvPr/>
          </p:nvSpPr>
          <p:spPr>
            <a:xfrm>
              <a:off x="2496" y="480"/>
              <a:ext cx="359" cy="288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</p:grpSp>
      <p:sp>
        <p:nvSpPr>
          <p:cNvPr id="5129" name="Rectangle 52"/>
          <p:cNvSpPr/>
          <p:nvPr/>
        </p:nvSpPr>
        <p:spPr>
          <a:xfrm>
            <a:off x="685800" y="762000"/>
            <a:ext cx="5715000" cy="3477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92D050"/>
                </a:solidFill>
              </a:rPr>
              <a:t>SEMINAR TEKNIK MENJAWAB SOALAN SEJARAH SPM 2026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NSE0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6667 -1.11111E-6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557" fill="hold"/>
                                        <p:tgtEl>
                                          <p:spTgt spid="5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/>
          <p:cNvSpPr/>
          <p:nvPr/>
        </p:nvSpPr>
        <p:spPr>
          <a:xfrm>
            <a:off x="7104063" y="4419600"/>
            <a:ext cx="1981200" cy="1936750"/>
          </a:xfrm>
          <a:prstGeom prst="roundRect">
            <a:avLst>
              <a:gd name="adj" fmla="val 20056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12291" name="AutoShape 4"/>
          <p:cNvSpPr/>
          <p:nvPr/>
        </p:nvSpPr>
        <p:spPr>
          <a:xfrm>
            <a:off x="762000" y="914400"/>
            <a:ext cx="7696200" cy="5562600"/>
          </a:xfrm>
          <a:prstGeom prst="roundRect">
            <a:avLst>
              <a:gd name="adj" fmla="val 2056"/>
            </a:avLst>
          </a:prstGeom>
          <a:gradFill rotWithShape="1">
            <a:gsLst>
              <a:gs pos="0">
                <a:srgbClr val="FFA219">
                  <a:alpha val="89998"/>
                </a:srgb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E0FFA3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</a:pPr>
            <a:r>
              <a:rPr lang="ms-MY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Mempunyai </a:t>
            </a:r>
            <a:r>
              <a:rPr lang="ms-MY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40 soalan objektif</a:t>
            </a:r>
          </a:p>
          <a:p>
            <a:pPr marL="0" lvl="0" indent="0" eaLnBrk="1" hangingPunct="1">
              <a:spcBef>
                <a:spcPct val="0"/>
              </a:spcBef>
            </a:pPr>
            <a:r>
              <a:rPr lang="ms-MY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2 jenis bentuk soalan </a:t>
            </a:r>
          </a:p>
          <a:p>
            <a:pPr marL="0" lvl="0" indent="0" eaLnBrk="1" hangingPunct="1">
              <a:spcBef>
                <a:spcPct val="0"/>
              </a:spcBef>
            </a:pPr>
            <a:r>
              <a:rPr lang="ms-MY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Aneka pilihan (A, B, C, D)</a:t>
            </a:r>
          </a:p>
          <a:p>
            <a:pPr marL="0" lvl="0" indent="0" eaLnBrk="1" hangingPunct="1">
              <a:spcBef>
                <a:spcPct val="0"/>
              </a:spcBef>
            </a:pPr>
            <a:r>
              <a:rPr lang="ms-MY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Aneka pilihan 2</a:t>
            </a:r>
          </a:p>
          <a:p>
            <a:pPr marL="0" lvl="0" indent="0" eaLnBrk="1" hangingPunct="1">
              <a:spcBef>
                <a:spcPct val="0"/>
              </a:spcBef>
            </a:pPr>
            <a:r>
              <a:rPr lang="ms-MY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Masa yang diberi adalah 1 jam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ms-MY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			</a:t>
            </a:r>
          </a:p>
          <a:p>
            <a:pPr marL="0" lvl="0" indent="0" eaLnBrk="1" hangingPunct="1">
              <a:spcBef>
                <a:spcPct val="0"/>
              </a:spcBef>
            </a:pPr>
            <a:endParaRPr lang="ms-MY" altLang="en-US" b="1" dirty="0">
              <a:solidFill>
                <a:schemeClr val="bg1"/>
              </a:solidFill>
              <a:ea typeface="Arial" panose="020B0604020202020204" pitchFamily="34" charset="0"/>
            </a:endParaRPr>
          </a:p>
        </p:txBody>
      </p:sp>
      <p:sp>
        <p:nvSpPr>
          <p:cNvPr id="12292" name="AutoShape 5"/>
          <p:cNvSpPr/>
          <p:nvPr/>
        </p:nvSpPr>
        <p:spPr>
          <a:xfrm>
            <a:off x="838200" y="1054100"/>
            <a:ext cx="7391400" cy="850900"/>
          </a:xfrm>
          <a:prstGeom prst="roundRect">
            <a:avLst>
              <a:gd name="adj" fmla="val 14324"/>
            </a:avLst>
          </a:prstGeom>
          <a:gradFill rotWithShape="1">
            <a:gsLst>
              <a:gs pos="0">
                <a:srgbClr val="000000">
                  <a:alpha val="70000"/>
                </a:srgbClr>
              </a:gs>
              <a:gs pos="100000">
                <a:srgbClr val="FFCC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pic>
        <p:nvPicPr>
          <p:cNvPr id="12293" name="Picture 8" descr="bu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4673600"/>
            <a:ext cx="2209800" cy="1990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4" name="Group 6"/>
          <p:cNvGrpSpPr/>
          <p:nvPr/>
        </p:nvGrpSpPr>
        <p:grpSpPr>
          <a:xfrm rot="10800000">
            <a:off x="8458200" y="5754688"/>
            <a:ext cx="495300" cy="493712"/>
            <a:chOff x="0" y="0"/>
            <a:chExt cx="312" cy="311"/>
          </a:xfrm>
        </p:grpSpPr>
        <p:sp>
          <p:nvSpPr>
            <p:cNvPr id="22541" name="Oval 41"/>
            <p:cNvSpPr/>
            <p:nvPr/>
          </p:nvSpPr>
          <p:spPr>
            <a:xfrm>
              <a:off x="14" y="13"/>
              <a:ext cx="284" cy="291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2542" name="Oval 42">
              <a:hlinkClick r:id="rId4" action="ppaction://hlinksldjump"/>
            </p:cNvPr>
            <p:cNvSpPr/>
            <p:nvPr/>
          </p:nvSpPr>
          <p:spPr>
            <a:xfrm>
              <a:off x="0" y="0"/>
              <a:ext cx="312" cy="311"/>
            </a:xfrm>
            <a:prstGeom prst="ellipse">
              <a:avLst/>
            </a:prstGeom>
            <a:noFill/>
            <a:ln w="63500" cap="flat" cmpd="sng">
              <a:solidFill>
                <a:srgbClr val="DE84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2543" name="Oval 43">
              <a:hlinkClick r:id="" action="ppaction://noaction"/>
            </p:cNvPr>
            <p:cNvSpPr/>
            <p:nvPr/>
          </p:nvSpPr>
          <p:spPr>
            <a:xfrm>
              <a:off x="27" y="25"/>
              <a:ext cx="260" cy="259"/>
            </a:xfrm>
            <a:prstGeom prst="ellipse">
              <a:avLst/>
            </a:prstGeom>
            <a:solidFill>
              <a:srgbClr val="DE8400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2544" name="AutoShape 44">
              <a:hlinkClick r:id="rId4" action="ppaction://hlinksldjump"/>
            </p:cNvPr>
            <p:cNvSpPr/>
            <p:nvPr/>
          </p:nvSpPr>
          <p:spPr>
            <a:xfrm rot="-5400000">
              <a:off x="33" y="101"/>
              <a:ext cx="192" cy="114"/>
            </a:xfrm>
            <a:prstGeom prst="triangle">
              <a:avLst>
                <a:gd name="adj" fmla="val 50000"/>
              </a:avLst>
            </a:prstGeom>
            <a:solidFill>
              <a:srgbClr val="643C00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2545" name="Oval 45">
              <a:hlinkClick r:id="" action="ppaction://noaction"/>
            </p:cNvPr>
            <p:cNvSpPr/>
            <p:nvPr/>
          </p:nvSpPr>
          <p:spPr>
            <a:xfrm rot="1063394">
              <a:off x="103" y="44"/>
              <a:ext cx="140" cy="223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</p:grpSp>
      <p:grpSp>
        <p:nvGrpSpPr>
          <p:cNvPr id="12300" name="Group 12"/>
          <p:cNvGrpSpPr/>
          <p:nvPr/>
        </p:nvGrpSpPr>
        <p:grpSpPr>
          <a:xfrm>
            <a:off x="6477000" y="609600"/>
            <a:ext cx="5937250" cy="1509713"/>
            <a:chOff x="0" y="0"/>
            <a:chExt cx="3740" cy="951"/>
          </a:xfrm>
        </p:grpSpPr>
        <p:sp>
          <p:nvSpPr>
            <p:cNvPr id="22536" name="Oval 67"/>
            <p:cNvSpPr/>
            <p:nvPr/>
          </p:nvSpPr>
          <p:spPr>
            <a:xfrm>
              <a:off x="120" y="79"/>
              <a:ext cx="848" cy="863"/>
            </a:xfrm>
            <a:prstGeom prst="ellipse">
              <a:avLst/>
            </a:prstGeom>
            <a:solidFill>
              <a:srgbClr val="111111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2537" name="Oval 68"/>
            <p:cNvSpPr/>
            <p:nvPr/>
          </p:nvSpPr>
          <p:spPr>
            <a:xfrm>
              <a:off x="0" y="0"/>
              <a:ext cx="1008" cy="951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2538" name="Oval 69"/>
            <p:cNvSpPr/>
            <p:nvPr/>
          </p:nvSpPr>
          <p:spPr>
            <a:xfrm>
              <a:off x="87" y="76"/>
              <a:ext cx="841" cy="792"/>
            </a:xfrm>
            <a:prstGeom prst="ellipse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2539" name="Rectangle 70"/>
            <p:cNvSpPr/>
            <p:nvPr/>
          </p:nvSpPr>
          <p:spPr>
            <a:xfrm>
              <a:off x="25" y="184"/>
              <a:ext cx="3715" cy="368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SEJARAH KERTAS 1 (1249/1)</a:t>
              </a:r>
              <a:endParaRPr lang="ms-MY" altLang="en-US" b="1" dirty="0">
                <a:solidFill>
                  <a:schemeClr val="bg1"/>
                </a:solidFill>
                <a:ea typeface="Arial" panose="020B0604020202020204" pitchFamily="34" charset="0"/>
              </a:endParaRPr>
            </a:p>
          </p:txBody>
        </p:sp>
        <p:sp>
          <p:nvSpPr>
            <p:cNvPr id="22540" name="Oval 71"/>
            <p:cNvSpPr/>
            <p:nvPr/>
          </p:nvSpPr>
          <p:spPr>
            <a:xfrm rot="1063394">
              <a:off x="302" y="128"/>
              <a:ext cx="548" cy="324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</p:grpSp>
    </p:spTree>
  </p:cSld>
  <p:clrMapOvr>
    <a:masterClrMapping/>
  </p:clrMapOvr>
  <p:transition advClick="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6875 -0.000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75 -0.00069 L -0.6875 -0.0562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/>
          <p:cNvSpPr/>
          <p:nvPr/>
        </p:nvSpPr>
        <p:spPr>
          <a:xfrm>
            <a:off x="7104063" y="4419600"/>
            <a:ext cx="1981200" cy="1936750"/>
          </a:xfrm>
          <a:prstGeom prst="roundRect">
            <a:avLst>
              <a:gd name="adj" fmla="val 20056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13315" name="AutoShape 4"/>
          <p:cNvSpPr/>
          <p:nvPr/>
        </p:nvSpPr>
        <p:spPr>
          <a:xfrm>
            <a:off x="762000" y="914400"/>
            <a:ext cx="7696200" cy="5562600"/>
          </a:xfrm>
          <a:prstGeom prst="roundRect">
            <a:avLst>
              <a:gd name="adj" fmla="val 2056"/>
            </a:avLst>
          </a:prstGeom>
          <a:gradFill rotWithShape="1">
            <a:gsLst>
              <a:gs pos="0">
                <a:srgbClr val="FFA219">
                  <a:alpha val="89998"/>
                </a:srgb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E0FFA3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ms-MY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Mengguasai semua sukatan pelajaran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ms-MY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   tingkatan 4 &amp; 5</a:t>
            </a:r>
          </a:p>
          <a:p>
            <a:pPr marL="0" lvl="0" indent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ms-MY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 merujuk sudut maklumat dalam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ms-MY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    buku teks</a:t>
            </a:r>
          </a:p>
          <a:p>
            <a:pPr marL="0" lvl="0" indent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ms-MY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Latih tubi menjawab soalan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ms-MY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   tahun-tahun lepas</a:t>
            </a:r>
          </a:p>
          <a:p>
            <a:pPr marL="0" lvl="0" indent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ms-MY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Pemberatan pilihan jawapan A,B,C,D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ms-MY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   8 - 12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ms-MY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			</a:t>
            </a:r>
          </a:p>
          <a:p>
            <a:pPr marL="0" lvl="0" indent="0" eaLnBrk="1" hangingPunct="1">
              <a:spcBef>
                <a:spcPct val="0"/>
              </a:spcBef>
            </a:pPr>
            <a:endParaRPr lang="ms-MY" altLang="en-US" b="1" dirty="0">
              <a:solidFill>
                <a:schemeClr val="bg1"/>
              </a:solidFill>
              <a:ea typeface="Arial" panose="020B0604020202020204" pitchFamily="34" charset="0"/>
            </a:endParaRPr>
          </a:p>
        </p:txBody>
      </p:sp>
      <p:sp>
        <p:nvSpPr>
          <p:cNvPr id="13316" name="AutoShape 5"/>
          <p:cNvSpPr/>
          <p:nvPr/>
        </p:nvSpPr>
        <p:spPr>
          <a:xfrm>
            <a:off x="838200" y="1054100"/>
            <a:ext cx="7391400" cy="850900"/>
          </a:xfrm>
          <a:prstGeom prst="roundRect">
            <a:avLst>
              <a:gd name="adj" fmla="val 14324"/>
            </a:avLst>
          </a:prstGeom>
          <a:gradFill rotWithShape="1">
            <a:gsLst>
              <a:gs pos="0">
                <a:srgbClr val="000000">
                  <a:alpha val="70000"/>
                </a:srgbClr>
              </a:gs>
              <a:gs pos="100000">
                <a:srgbClr val="FFCC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pic>
        <p:nvPicPr>
          <p:cNvPr id="13317" name="Picture 8" descr="bu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4673600"/>
            <a:ext cx="2209800" cy="1990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8" name="Group 6"/>
          <p:cNvGrpSpPr/>
          <p:nvPr/>
        </p:nvGrpSpPr>
        <p:grpSpPr>
          <a:xfrm rot="10800000">
            <a:off x="8458200" y="5754688"/>
            <a:ext cx="495300" cy="493712"/>
            <a:chOff x="0" y="0"/>
            <a:chExt cx="312" cy="311"/>
          </a:xfrm>
        </p:grpSpPr>
        <p:sp>
          <p:nvSpPr>
            <p:cNvPr id="23565" name="Oval 41"/>
            <p:cNvSpPr/>
            <p:nvPr/>
          </p:nvSpPr>
          <p:spPr>
            <a:xfrm>
              <a:off x="14" y="13"/>
              <a:ext cx="284" cy="291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3566" name="Oval 42">
              <a:hlinkClick r:id="rId4" action="ppaction://hlinksldjump"/>
            </p:cNvPr>
            <p:cNvSpPr/>
            <p:nvPr/>
          </p:nvSpPr>
          <p:spPr>
            <a:xfrm>
              <a:off x="0" y="0"/>
              <a:ext cx="312" cy="311"/>
            </a:xfrm>
            <a:prstGeom prst="ellipse">
              <a:avLst/>
            </a:prstGeom>
            <a:noFill/>
            <a:ln w="63500" cap="flat" cmpd="sng">
              <a:solidFill>
                <a:srgbClr val="DE84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3567" name="Oval 43">
              <a:hlinkClick r:id="" action="ppaction://noaction"/>
            </p:cNvPr>
            <p:cNvSpPr/>
            <p:nvPr/>
          </p:nvSpPr>
          <p:spPr>
            <a:xfrm>
              <a:off x="27" y="25"/>
              <a:ext cx="260" cy="259"/>
            </a:xfrm>
            <a:prstGeom prst="ellipse">
              <a:avLst/>
            </a:prstGeom>
            <a:solidFill>
              <a:srgbClr val="DE8400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3568" name="AutoShape 44">
              <a:hlinkClick r:id="rId4" action="ppaction://hlinksldjump"/>
            </p:cNvPr>
            <p:cNvSpPr/>
            <p:nvPr/>
          </p:nvSpPr>
          <p:spPr>
            <a:xfrm rot="-5400000">
              <a:off x="33" y="101"/>
              <a:ext cx="192" cy="114"/>
            </a:xfrm>
            <a:prstGeom prst="triangle">
              <a:avLst>
                <a:gd name="adj" fmla="val 50000"/>
              </a:avLst>
            </a:prstGeom>
            <a:solidFill>
              <a:srgbClr val="643C00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3569" name="Oval 45">
              <a:hlinkClick r:id="" action="ppaction://noaction"/>
            </p:cNvPr>
            <p:cNvSpPr/>
            <p:nvPr/>
          </p:nvSpPr>
          <p:spPr>
            <a:xfrm rot="1063394">
              <a:off x="103" y="44"/>
              <a:ext cx="140" cy="223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</p:grpSp>
      <p:grpSp>
        <p:nvGrpSpPr>
          <p:cNvPr id="13324" name="Group 12"/>
          <p:cNvGrpSpPr/>
          <p:nvPr/>
        </p:nvGrpSpPr>
        <p:grpSpPr>
          <a:xfrm>
            <a:off x="6477000" y="609600"/>
            <a:ext cx="5937250" cy="1509713"/>
            <a:chOff x="0" y="0"/>
            <a:chExt cx="3740" cy="951"/>
          </a:xfrm>
        </p:grpSpPr>
        <p:sp>
          <p:nvSpPr>
            <p:cNvPr id="23560" name="Oval 67"/>
            <p:cNvSpPr/>
            <p:nvPr/>
          </p:nvSpPr>
          <p:spPr>
            <a:xfrm>
              <a:off x="120" y="79"/>
              <a:ext cx="848" cy="863"/>
            </a:xfrm>
            <a:prstGeom prst="ellipse">
              <a:avLst/>
            </a:prstGeom>
            <a:solidFill>
              <a:srgbClr val="111111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3561" name="Oval 68"/>
            <p:cNvSpPr/>
            <p:nvPr/>
          </p:nvSpPr>
          <p:spPr>
            <a:xfrm>
              <a:off x="0" y="0"/>
              <a:ext cx="1008" cy="951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3562" name="Oval 69"/>
            <p:cNvSpPr/>
            <p:nvPr/>
          </p:nvSpPr>
          <p:spPr>
            <a:xfrm>
              <a:off x="87" y="76"/>
              <a:ext cx="841" cy="792"/>
            </a:xfrm>
            <a:prstGeom prst="ellipse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3563" name="Rectangle 70"/>
            <p:cNvSpPr/>
            <p:nvPr/>
          </p:nvSpPr>
          <p:spPr>
            <a:xfrm>
              <a:off x="25" y="184"/>
              <a:ext cx="3715" cy="368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SEJARAH KERTAS 1 (1249/1)</a:t>
              </a:r>
              <a:endParaRPr lang="ms-MY" altLang="en-US" b="1" dirty="0">
                <a:solidFill>
                  <a:schemeClr val="bg1"/>
                </a:solidFill>
                <a:ea typeface="Arial" panose="020B0604020202020204" pitchFamily="34" charset="0"/>
              </a:endParaRPr>
            </a:p>
          </p:txBody>
        </p:sp>
        <p:sp>
          <p:nvSpPr>
            <p:cNvPr id="23564" name="Oval 71"/>
            <p:cNvSpPr/>
            <p:nvPr/>
          </p:nvSpPr>
          <p:spPr>
            <a:xfrm rot="1063394">
              <a:off x="302" y="128"/>
              <a:ext cx="548" cy="324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</p:grpSp>
    </p:spTree>
  </p:cSld>
  <p:clrMapOvr>
    <a:masterClrMapping/>
  </p:clrMapOvr>
  <p:transition advClick="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6875 -0.000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75 -0.00069 L -0.6875 -0.0562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7"/>
          <p:cNvSpPr/>
          <p:nvPr/>
        </p:nvSpPr>
        <p:spPr>
          <a:xfrm>
            <a:off x="7112000" y="901700"/>
            <a:ext cx="1981200" cy="698500"/>
          </a:xfrm>
          <a:prstGeom prst="roundRect">
            <a:avLst>
              <a:gd name="adj" fmla="val 45454"/>
            </a:avLst>
          </a:prstGeom>
          <a:solidFill>
            <a:srgbClr val="282828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4579" name="AutoShape 15"/>
          <p:cNvSpPr/>
          <p:nvPr/>
        </p:nvSpPr>
        <p:spPr>
          <a:xfrm>
            <a:off x="7104063" y="4438650"/>
            <a:ext cx="1981200" cy="1917700"/>
          </a:xfrm>
          <a:prstGeom prst="roundRect">
            <a:avLst>
              <a:gd name="adj" fmla="val 20056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4580" name="AutoShape 16"/>
          <p:cNvSpPr/>
          <p:nvPr/>
        </p:nvSpPr>
        <p:spPr>
          <a:xfrm>
            <a:off x="685800" y="914400"/>
            <a:ext cx="7696200" cy="5562600"/>
          </a:xfrm>
          <a:prstGeom prst="roundRect">
            <a:avLst>
              <a:gd name="adj" fmla="val 2056"/>
            </a:avLst>
          </a:prstGeom>
          <a:solidFill>
            <a:srgbClr val="ADEA00">
              <a:alpha val="89803"/>
            </a:srgbClr>
          </a:solidFill>
          <a:ln w="9525" cap="flat" cmpd="sng">
            <a:solidFill>
              <a:srgbClr val="E0FFA3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4581" name="AutoShape 17"/>
          <p:cNvSpPr/>
          <p:nvPr/>
        </p:nvSpPr>
        <p:spPr>
          <a:xfrm>
            <a:off x="838200" y="1054100"/>
            <a:ext cx="7391400" cy="622300"/>
          </a:xfrm>
          <a:prstGeom prst="roundRect">
            <a:avLst>
              <a:gd name="adj" fmla="val 14324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pic>
        <p:nvPicPr>
          <p:cNvPr id="24582" name="Picture 19" descr="bu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513" y="4648200"/>
            <a:ext cx="2554287" cy="199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AutoShape 64"/>
          <p:cNvSpPr/>
          <p:nvPr/>
        </p:nvSpPr>
        <p:spPr>
          <a:xfrm>
            <a:off x="990600" y="1676400"/>
            <a:ext cx="7239000" cy="4724400"/>
          </a:xfrm>
          <a:prstGeom prst="roundRect">
            <a:avLst>
              <a:gd name="adj" fmla="val 6134"/>
            </a:avLst>
          </a:prstGeom>
          <a:solidFill>
            <a:srgbClr val="000000">
              <a:alpha val="9804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Baca soalan dengan teliti dan faham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 kehendak soalan</a:t>
            </a:r>
          </a:p>
          <a:p>
            <a:pPr marL="0" lvl="0" indent="0"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Gunakan sepenuhnya PERNYATAAN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  yang diberi dalam soalan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2 kaedah memilih jawapan:</a:t>
            </a:r>
          </a:p>
          <a:p>
            <a:pPr marL="0" lvl="0" indent="0" eaLnBrk="1" hangingPunct="1">
              <a:spcBef>
                <a:spcPct val="0"/>
              </a:spcBef>
              <a:buAutoNum type="alphaLcPeriod"/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Terus mencari jawapan </a:t>
            </a:r>
          </a:p>
          <a:p>
            <a:pPr marL="0" lvl="0" indent="0" eaLnBrk="1" hangingPunct="1">
              <a:spcBef>
                <a:spcPct val="0"/>
              </a:spcBef>
              <a:buAutoNum type="alphaLcPeriod"/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Singkirkan distraktor yang lemah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   sehingga tinggal satu jawapan yang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   tepat</a:t>
            </a:r>
            <a:endParaRPr lang="en-US" altLang="en-US" dirty="0">
              <a:solidFill>
                <a:schemeClr val="bg1"/>
              </a:solidFill>
              <a:ea typeface="Arial" panose="020B0604020202020204" pitchFamily="34" charset="0"/>
            </a:endParaRPr>
          </a:p>
        </p:txBody>
      </p:sp>
      <p:sp>
        <p:nvSpPr>
          <p:cNvPr id="24584" name="Text Box 92"/>
          <p:cNvSpPr txBox="1"/>
          <p:nvPr/>
        </p:nvSpPr>
        <p:spPr>
          <a:xfrm>
            <a:off x="1752600" y="1143000"/>
            <a:ext cx="64246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TEKNIK MENJAWAB KERTAS 1 </a:t>
            </a:r>
            <a:endParaRPr lang="ms-MY" altLang="en-US" b="1" dirty="0">
              <a:solidFill>
                <a:schemeClr val="bg1"/>
              </a:solidFill>
            </a:endParaRPr>
          </a:p>
        </p:txBody>
      </p:sp>
      <p:grpSp>
        <p:nvGrpSpPr>
          <p:cNvPr id="24585" name="Group 9"/>
          <p:cNvGrpSpPr/>
          <p:nvPr/>
        </p:nvGrpSpPr>
        <p:grpSpPr>
          <a:xfrm>
            <a:off x="190500" y="215900"/>
            <a:ext cx="1600200" cy="1509713"/>
            <a:chOff x="0" y="0"/>
            <a:chExt cx="1008" cy="951"/>
          </a:xfrm>
        </p:grpSpPr>
        <p:sp>
          <p:nvSpPr>
            <p:cNvPr id="24592" name="Oval 95"/>
            <p:cNvSpPr/>
            <p:nvPr/>
          </p:nvSpPr>
          <p:spPr>
            <a:xfrm>
              <a:off x="120" y="79"/>
              <a:ext cx="848" cy="863"/>
            </a:xfrm>
            <a:prstGeom prst="ellipse">
              <a:avLst/>
            </a:prstGeom>
            <a:solidFill>
              <a:srgbClr val="111111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4593" name="Oval 96"/>
            <p:cNvSpPr/>
            <p:nvPr/>
          </p:nvSpPr>
          <p:spPr>
            <a:xfrm>
              <a:off x="0" y="0"/>
              <a:ext cx="1008" cy="951"/>
            </a:xfrm>
            <a:prstGeom prst="ellipse">
              <a:avLst/>
            </a:prstGeom>
            <a:noFill/>
            <a:ln w="127000" cap="flat" cmpd="sng">
              <a:solidFill>
                <a:srgbClr val="7FAC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4594" name="Oval 97"/>
            <p:cNvSpPr/>
            <p:nvPr/>
          </p:nvSpPr>
          <p:spPr>
            <a:xfrm>
              <a:off x="87" y="76"/>
              <a:ext cx="841" cy="792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4595" name="Rectangle 98"/>
            <p:cNvSpPr/>
            <p:nvPr/>
          </p:nvSpPr>
          <p:spPr>
            <a:xfrm>
              <a:off x="147" y="324"/>
              <a:ext cx="116" cy="291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ms-MY" altLang="en-US" sz="2400" dirty="0">
                <a:solidFill>
                  <a:srgbClr val="FFFFFF"/>
                </a:solidFill>
                <a:latin typeface="Felix Titling" panose="04060505060202020A04" pitchFamily="82" charset="0"/>
              </a:endParaRPr>
            </a:p>
          </p:txBody>
        </p:sp>
        <p:sp>
          <p:nvSpPr>
            <p:cNvPr id="24596" name="Oval 99"/>
            <p:cNvSpPr/>
            <p:nvPr/>
          </p:nvSpPr>
          <p:spPr>
            <a:xfrm rot="1063394">
              <a:off x="302" y="128"/>
              <a:ext cx="548" cy="324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</p:grpSp>
      <p:grpSp>
        <p:nvGrpSpPr>
          <p:cNvPr id="24586" name="Group 15"/>
          <p:cNvGrpSpPr/>
          <p:nvPr/>
        </p:nvGrpSpPr>
        <p:grpSpPr>
          <a:xfrm>
            <a:off x="8458200" y="4535488"/>
            <a:ext cx="495300" cy="493712"/>
            <a:chOff x="0" y="0"/>
            <a:chExt cx="312" cy="311"/>
          </a:xfrm>
        </p:grpSpPr>
        <p:sp>
          <p:nvSpPr>
            <p:cNvPr id="24587" name="Oval 118"/>
            <p:cNvSpPr/>
            <p:nvPr/>
          </p:nvSpPr>
          <p:spPr>
            <a:xfrm>
              <a:off x="14" y="13"/>
              <a:ext cx="284" cy="291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4588" name="Oval 119">
              <a:hlinkClick r:id="" action="ppaction://hlinkshowjump?jump=nextslide"/>
            </p:cNvPr>
            <p:cNvSpPr/>
            <p:nvPr/>
          </p:nvSpPr>
          <p:spPr>
            <a:xfrm>
              <a:off x="0" y="0"/>
              <a:ext cx="312" cy="311"/>
            </a:xfrm>
            <a:prstGeom prst="ellipse">
              <a:avLst/>
            </a:prstGeom>
            <a:noFill/>
            <a:ln w="63500" cap="flat" cmpd="sng">
              <a:solidFill>
                <a:srgbClr val="7FAC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4589" name="Oval 120">
              <a:hlinkClick r:id="" action="ppaction://hlinkshowjump?jump=nextslide"/>
            </p:cNvPr>
            <p:cNvSpPr/>
            <p:nvPr/>
          </p:nvSpPr>
          <p:spPr>
            <a:xfrm>
              <a:off x="27" y="25"/>
              <a:ext cx="260" cy="259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4590" name="AutoShape 121">
              <a:hlinkClick r:id="" action="ppaction://hlinkshowjump?jump=nextslide"/>
            </p:cNvPr>
            <p:cNvSpPr/>
            <p:nvPr/>
          </p:nvSpPr>
          <p:spPr>
            <a:xfrm rot="5400000">
              <a:off x="84" y="101"/>
              <a:ext cx="192" cy="114"/>
            </a:xfrm>
            <a:prstGeom prst="triangle">
              <a:avLst>
                <a:gd name="adj" fmla="val 50000"/>
              </a:avLst>
            </a:prstGeom>
            <a:solidFill>
              <a:srgbClr val="456800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4591" name="Oval 122">
              <a:hlinkClick r:id="" action="ppaction://noaction"/>
            </p:cNvPr>
            <p:cNvSpPr/>
            <p:nvPr/>
          </p:nvSpPr>
          <p:spPr>
            <a:xfrm rot="1063394">
              <a:off x="17" y="54"/>
              <a:ext cx="229" cy="168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</p:grpSp>
    </p:spTree>
  </p:cSld>
  <p:clrMapOvr>
    <a:masterClrMapping/>
  </p:clrMapOvr>
  <p:transition advClick="0">
    <p:fad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7"/>
          <p:cNvSpPr/>
          <p:nvPr/>
        </p:nvSpPr>
        <p:spPr>
          <a:xfrm>
            <a:off x="7112000" y="901700"/>
            <a:ext cx="1981200" cy="698500"/>
          </a:xfrm>
          <a:prstGeom prst="roundRect">
            <a:avLst>
              <a:gd name="adj" fmla="val 45454"/>
            </a:avLst>
          </a:prstGeom>
          <a:solidFill>
            <a:srgbClr val="282828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4579" name="AutoShape 15"/>
          <p:cNvSpPr/>
          <p:nvPr/>
        </p:nvSpPr>
        <p:spPr>
          <a:xfrm>
            <a:off x="7104063" y="4438650"/>
            <a:ext cx="1981200" cy="1917700"/>
          </a:xfrm>
          <a:prstGeom prst="roundRect">
            <a:avLst>
              <a:gd name="adj" fmla="val 20056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4580" name="AutoShape 16"/>
          <p:cNvSpPr/>
          <p:nvPr/>
        </p:nvSpPr>
        <p:spPr>
          <a:xfrm>
            <a:off x="685800" y="914400"/>
            <a:ext cx="7696200" cy="5562600"/>
          </a:xfrm>
          <a:prstGeom prst="roundRect">
            <a:avLst>
              <a:gd name="adj" fmla="val 2056"/>
            </a:avLst>
          </a:prstGeom>
          <a:solidFill>
            <a:srgbClr val="ADEA00">
              <a:alpha val="89803"/>
            </a:srgbClr>
          </a:solidFill>
          <a:ln w="9525" cap="flat" cmpd="sng">
            <a:solidFill>
              <a:srgbClr val="E0FFA3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4581" name="AutoShape 17"/>
          <p:cNvSpPr/>
          <p:nvPr/>
        </p:nvSpPr>
        <p:spPr>
          <a:xfrm>
            <a:off x="838200" y="1054100"/>
            <a:ext cx="7391400" cy="622300"/>
          </a:xfrm>
          <a:prstGeom prst="roundRect">
            <a:avLst>
              <a:gd name="adj" fmla="val 14324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pic>
        <p:nvPicPr>
          <p:cNvPr id="24582" name="Picture 19" descr="bu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513" y="4648200"/>
            <a:ext cx="2554287" cy="199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AutoShape 64"/>
          <p:cNvSpPr/>
          <p:nvPr/>
        </p:nvSpPr>
        <p:spPr>
          <a:xfrm>
            <a:off x="990600" y="1676400"/>
            <a:ext cx="7239000" cy="4724400"/>
          </a:xfrm>
          <a:prstGeom prst="roundRect">
            <a:avLst>
              <a:gd name="adj" fmla="val 6134"/>
            </a:avLst>
          </a:prstGeom>
          <a:solidFill>
            <a:srgbClr val="000000">
              <a:alpha val="9804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2. </a:t>
            </a:r>
            <a:r>
              <a:rPr lang="en-US" altLang="en-US" sz="2400" dirty="0" err="1">
                <a:solidFill>
                  <a:schemeClr val="bg1"/>
                </a:solidFill>
                <a:ea typeface="Arial" panose="020B0604020202020204" pitchFamily="34" charset="0"/>
              </a:rPr>
              <a:t>Bagaimanakah</a:t>
            </a: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Arial" panose="020B0604020202020204" pitchFamily="34" charset="0"/>
              </a:rPr>
              <a:t>pengaruh</a:t>
            </a: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Arial" panose="020B0604020202020204" pitchFamily="34" charset="0"/>
              </a:rPr>
              <a:t>kekuasaan</a:t>
            </a: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    </a:t>
            </a:r>
            <a:r>
              <a:rPr lang="en-US" altLang="en-US" sz="2400" dirty="0" err="1">
                <a:solidFill>
                  <a:schemeClr val="bg1"/>
                </a:solidFill>
                <a:ea typeface="Arial" panose="020B0604020202020204" pitchFamily="34" charset="0"/>
              </a:rPr>
              <a:t>seseorang</a:t>
            </a: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 Raja Kerajaan </a:t>
            </a:r>
            <a:r>
              <a:rPr lang="en-US" altLang="en-US" sz="2400" dirty="0" err="1">
                <a:solidFill>
                  <a:schemeClr val="bg1"/>
                </a:solidFill>
                <a:ea typeface="Arial" panose="020B0604020202020204" pitchFamily="34" charset="0"/>
              </a:rPr>
              <a:t>Melayu</a:t>
            </a: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Arial" panose="020B0604020202020204" pitchFamily="34" charset="0"/>
              </a:rPr>
              <a:t>tradisional</a:t>
            </a: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    </a:t>
            </a:r>
            <a:r>
              <a:rPr lang="en-US" altLang="en-US" sz="2400" dirty="0" err="1">
                <a:solidFill>
                  <a:schemeClr val="bg1"/>
                </a:solidFill>
                <a:ea typeface="Arial" panose="020B0604020202020204" pitchFamily="34" charset="0"/>
              </a:rPr>
              <a:t>ditentukan</a:t>
            </a: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?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chemeClr val="bg1"/>
              </a:solidFill>
              <a:ea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A </a:t>
            </a:r>
            <a:r>
              <a:rPr lang="en-US" altLang="en-US" sz="2400" dirty="0" err="1">
                <a:solidFill>
                  <a:schemeClr val="bg1"/>
                </a:solidFill>
                <a:ea typeface="Arial" panose="020B0604020202020204" pitchFamily="34" charset="0"/>
              </a:rPr>
              <a:t>Kesetiaan</a:t>
            </a: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Arial" panose="020B0604020202020204" pitchFamily="34" charset="0"/>
              </a:rPr>
              <a:t>rakyat</a:t>
            </a:r>
            <a:endParaRPr lang="en-US" altLang="en-US" sz="2400" dirty="0">
              <a:solidFill>
                <a:schemeClr val="bg1"/>
              </a:solidFill>
              <a:ea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B </a:t>
            </a:r>
            <a:r>
              <a:rPr lang="en-US" altLang="en-US" sz="2400" dirty="0" err="1">
                <a:solidFill>
                  <a:schemeClr val="bg1"/>
                </a:solidFill>
                <a:ea typeface="Arial" panose="020B0604020202020204" pitchFamily="34" charset="0"/>
              </a:rPr>
              <a:t>Kegiatan</a:t>
            </a: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Arial" panose="020B0604020202020204" pitchFamily="34" charset="0"/>
              </a:rPr>
              <a:t>ekonomi</a:t>
            </a:r>
            <a:endParaRPr lang="en-US" altLang="en-US" sz="2400" dirty="0">
              <a:solidFill>
                <a:schemeClr val="bg1"/>
              </a:solidFill>
              <a:ea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C </a:t>
            </a:r>
            <a:r>
              <a:rPr lang="en-US" altLang="en-US" sz="2400" dirty="0" err="1">
                <a:solidFill>
                  <a:schemeClr val="bg1"/>
                </a:solidFill>
                <a:ea typeface="Arial" panose="020B0604020202020204" pitchFamily="34" charset="0"/>
              </a:rPr>
              <a:t>Konsep</a:t>
            </a: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Arial" panose="020B0604020202020204" pitchFamily="34" charset="0"/>
              </a:rPr>
              <a:t>ketuhanan</a:t>
            </a:r>
            <a:endParaRPr lang="en-US" altLang="en-US" sz="2400" dirty="0">
              <a:solidFill>
                <a:schemeClr val="bg1"/>
              </a:solidFill>
              <a:ea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D </a:t>
            </a:r>
            <a:r>
              <a:rPr lang="en-US" altLang="en-US" sz="2400" dirty="0" err="1">
                <a:solidFill>
                  <a:schemeClr val="bg1"/>
                </a:solidFill>
                <a:ea typeface="Arial" panose="020B0604020202020204" pitchFamily="34" charset="0"/>
              </a:rPr>
              <a:t>Kekayaan</a:t>
            </a: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Arial" panose="020B0604020202020204" pitchFamily="34" charset="0"/>
              </a:rPr>
              <a:t>hasil</a:t>
            </a:r>
            <a:r>
              <a:rPr lang="en-US" altLang="en-US" sz="2400" dirty="0">
                <a:solidFill>
                  <a:schemeClr val="bg1"/>
                </a:solidFill>
                <a:ea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ea typeface="Arial" panose="020B0604020202020204" pitchFamily="34" charset="0"/>
              </a:rPr>
              <a:t>bumi</a:t>
            </a:r>
            <a:endParaRPr lang="en-US" altLang="en-US" sz="2400" dirty="0">
              <a:solidFill>
                <a:schemeClr val="bg1"/>
              </a:solidFill>
              <a:ea typeface="Arial" panose="020B0604020202020204" pitchFamily="34" charset="0"/>
            </a:endParaRPr>
          </a:p>
        </p:txBody>
      </p:sp>
      <p:grpSp>
        <p:nvGrpSpPr>
          <p:cNvPr id="24585" name="Group 9"/>
          <p:cNvGrpSpPr/>
          <p:nvPr/>
        </p:nvGrpSpPr>
        <p:grpSpPr>
          <a:xfrm>
            <a:off x="190500" y="215900"/>
            <a:ext cx="1600200" cy="1509713"/>
            <a:chOff x="0" y="0"/>
            <a:chExt cx="1008" cy="951"/>
          </a:xfrm>
        </p:grpSpPr>
        <p:sp>
          <p:nvSpPr>
            <p:cNvPr id="24592" name="Oval 95"/>
            <p:cNvSpPr/>
            <p:nvPr/>
          </p:nvSpPr>
          <p:spPr>
            <a:xfrm>
              <a:off x="120" y="79"/>
              <a:ext cx="848" cy="863"/>
            </a:xfrm>
            <a:prstGeom prst="ellipse">
              <a:avLst/>
            </a:prstGeom>
            <a:solidFill>
              <a:srgbClr val="111111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4593" name="Oval 96"/>
            <p:cNvSpPr/>
            <p:nvPr/>
          </p:nvSpPr>
          <p:spPr>
            <a:xfrm>
              <a:off x="0" y="0"/>
              <a:ext cx="1008" cy="951"/>
            </a:xfrm>
            <a:prstGeom prst="ellipse">
              <a:avLst/>
            </a:prstGeom>
            <a:noFill/>
            <a:ln w="127000" cap="flat" cmpd="sng">
              <a:solidFill>
                <a:srgbClr val="7FAC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4594" name="Oval 97"/>
            <p:cNvSpPr/>
            <p:nvPr/>
          </p:nvSpPr>
          <p:spPr>
            <a:xfrm>
              <a:off x="87" y="76"/>
              <a:ext cx="841" cy="792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4595" name="Rectangle 98"/>
            <p:cNvSpPr/>
            <p:nvPr/>
          </p:nvSpPr>
          <p:spPr>
            <a:xfrm>
              <a:off x="147" y="324"/>
              <a:ext cx="116" cy="291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ms-MY" altLang="en-US" sz="2400" dirty="0">
                <a:solidFill>
                  <a:srgbClr val="FFFFFF"/>
                </a:solidFill>
                <a:latin typeface="Felix Titling" panose="04060505060202020A04" pitchFamily="82" charset="0"/>
              </a:endParaRPr>
            </a:p>
          </p:txBody>
        </p:sp>
        <p:sp>
          <p:nvSpPr>
            <p:cNvPr id="24596" name="Oval 99"/>
            <p:cNvSpPr/>
            <p:nvPr/>
          </p:nvSpPr>
          <p:spPr>
            <a:xfrm rot="1063394">
              <a:off x="302" y="128"/>
              <a:ext cx="548" cy="324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</p:grpSp>
      <p:grpSp>
        <p:nvGrpSpPr>
          <p:cNvPr id="24586" name="Group 15"/>
          <p:cNvGrpSpPr/>
          <p:nvPr/>
        </p:nvGrpSpPr>
        <p:grpSpPr>
          <a:xfrm>
            <a:off x="8458200" y="4535488"/>
            <a:ext cx="495300" cy="493712"/>
            <a:chOff x="0" y="0"/>
            <a:chExt cx="312" cy="311"/>
          </a:xfrm>
        </p:grpSpPr>
        <p:sp>
          <p:nvSpPr>
            <p:cNvPr id="24587" name="Oval 118"/>
            <p:cNvSpPr/>
            <p:nvPr/>
          </p:nvSpPr>
          <p:spPr>
            <a:xfrm>
              <a:off x="14" y="13"/>
              <a:ext cx="284" cy="291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4588" name="Oval 119">
              <a:hlinkClick r:id="" action="ppaction://hlinkshowjump?jump=nextslide"/>
            </p:cNvPr>
            <p:cNvSpPr/>
            <p:nvPr/>
          </p:nvSpPr>
          <p:spPr>
            <a:xfrm>
              <a:off x="0" y="0"/>
              <a:ext cx="312" cy="311"/>
            </a:xfrm>
            <a:prstGeom prst="ellipse">
              <a:avLst/>
            </a:prstGeom>
            <a:noFill/>
            <a:ln w="63500" cap="flat" cmpd="sng">
              <a:solidFill>
                <a:srgbClr val="7FAC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4589" name="Oval 120">
              <a:hlinkClick r:id="" action="ppaction://hlinkshowjump?jump=nextslide"/>
            </p:cNvPr>
            <p:cNvSpPr/>
            <p:nvPr/>
          </p:nvSpPr>
          <p:spPr>
            <a:xfrm>
              <a:off x="27" y="25"/>
              <a:ext cx="260" cy="259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4590" name="AutoShape 121">
              <a:hlinkClick r:id="" action="ppaction://hlinkshowjump?jump=nextslide"/>
            </p:cNvPr>
            <p:cNvSpPr/>
            <p:nvPr/>
          </p:nvSpPr>
          <p:spPr>
            <a:xfrm rot="5400000">
              <a:off x="84" y="101"/>
              <a:ext cx="192" cy="114"/>
            </a:xfrm>
            <a:prstGeom prst="triangle">
              <a:avLst>
                <a:gd name="adj" fmla="val 50000"/>
              </a:avLst>
            </a:prstGeom>
            <a:solidFill>
              <a:srgbClr val="456800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  <p:sp>
          <p:nvSpPr>
            <p:cNvPr id="24591" name="Oval 122">
              <a:hlinkClick r:id="" action="ppaction://noaction"/>
            </p:cNvPr>
            <p:cNvSpPr/>
            <p:nvPr/>
          </p:nvSpPr>
          <p:spPr>
            <a:xfrm rot="1063394">
              <a:off x="17" y="54"/>
              <a:ext cx="229" cy="168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ms-MY" alt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6209813"/>
      </p:ext>
    </p:extLst>
  </p:cSld>
  <p:clrMapOvr>
    <a:masterClrMapping/>
  </p:clrMapOvr>
  <p:transition advClick="0">
    <p:fad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7"/>
          <p:cNvSpPr/>
          <p:nvPr/>
        </p:nvSpPr>
        <p:spPr>
          <a:xfrm>
            <a:off x="7112000" y="901700"/>
            <a:ext cx="1981200" cy="698500"/>
          </a:xfrm>
          <a:prstGeom prst="roundRect">
            <a:avLst>
              <a:gd name="adj" fmla="val 45454"/>
            </a:avLst>
          </a:prstGeom>
          <a:solidFill>
            <a:srgbClr val="282828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4581" name="AutoShape 17"/>
          <p:cNvSpPr/>
          <p:nvPr/>
        </p:nvSpPr>
        <p:spPr>
          <a:xfrm>
            <a:off x="838200" y="1054100"/>
            <a:ext cx="7391400" cy="622300"/>
          </a:xfrm>
          <a:prstGeom prst="roundRect">
            <a:avLst>
              <a:gd name="adj" fmla="val 14324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FCF3B76B-CF32-465A-8E7D-A5B1B392F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2" y="338932"/>
            <a:ext cx="8605724" cy="63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81037"/>
      </p:ext>
    </p:extLst>
  </p:cSld>
  <p:clrMapOvr>
    <a:masterClrMapping/>
  </p:clrMapOvr>
  <p:transition advClick="0">
    <p:fade/>
    <p:sndAc>
      <p:stSnd>
        <p:snd r:embed="rId2" name="cashreg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7"/>
          <p:cNvSpPr/>
          <p:nvPr/>
        </p:nvSpPr>
        <p:spPr>
          <a:xfrm>
            <a:off x="7112000" y="901700"/>
            <a:ext cx="1981200" cy="698500"/>
          </a:xfrm>
          <a:prstGeom prst="roundRect">
            <a:avLst>
              <a:gd name="adj" fmla="val 45454"/>
            </a:avLst>
          </a:prstGeom>
          <a:solidFill>
            <a:srgbClr val="282828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4581" name="AutoShape 17"/>
          <p:cNvSpPr/>
          <p:nvPr/>
        </p:nvSpPr>
        <p:spPr>
          <a:xfrm>
            <a:off x="838200" y="1054100"/>
            <a:ext cx="7391400" cy="622300"/>
          </a:xfrm>
          <a:prstGeom prst="roundRect">
            <a:avLst>
              <a:gd name="adj" fmla="val 14324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8797AD-C07C-4A57-85F1-D4E934920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" y="275211"/>
            <a:ext cx="8675579" cy="630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7662"/>
      </p:ext>
    </p:extLst>
  </p:cSld>
  <p:clrMapOvr>
    <a:masterClrMapping/>
  </p:clrMapOvr>
  <p:transition advClick="0">
    <p:fade/>
    <p:sndAc>
      <p:stSnd>
        <p:snd r:embed="rId2" name="cashreg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7"/>
          <p:cNvSpPr/>
          <p:nvPr/>
        </p:nvSpPr>
        <p:spPr>
          <a:xfrm>
            <a:off x="7112000" y="901700"/>
            <a:ext cx="1981200" cy="698500"/>
          </a:xfrm>
          <a:prstGeom prst="roundRect">
            <a:avLst>
              <a:gd name="adj" fmla="val 45454"/>
            </a:avLst>
          </a:prstGeom>
          <a:solidFill>
            <a:srgbClr val="282828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sp>
        <p:nvSpPr>
          <p:cNvPr id="24581" name="AutoShape 17"/>
          <p:cNvSpPr/>
          <p:nvPr/>
        </p:nvSpPr>
        <p:spPr>
          <a:xfrm>
            <a:off x="838200" y="1054100"/>
            <a:ext cx="7391400" cy="622300"/>
          </a:xfrm>
          <a:prstGeom prst="roundRect">
            <a:avLst>
              <a:gd name="adj" fmla="val 14324"/>
            </a:avLst>
          </a:prstGeom>
          <a:solidFill>
            <a:srgbClr val="000000">
              <a:alpha val="70195"/>
            </a:srgbClr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ms-MY" altLang="en-US" sz="1800" dirty="0"/>
          </a:p>
        </p:txBody>
      </p:sp>
      <p:pic>
        <p:nvPicPr>
          <p:cNvPr id="6" name="Content Placeholder 1">
            <a:extLst>
              <a:ext uri="{FF2B5EF4-FFF2-40B4-BE49-F238E27FC236}">
                <a16:creationId xmlns:a16="http://schemas.microsoft.com/office/drawing/2014/main" id="{589E1F2F-5BA4-46DA-92D7-C3F81C15B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" y="8226"/>
            <a:ext cx="8891473" cy="65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12217"/>
      </p:ext>
    </p:extLst>
  </p:cSld>
  <p:clrMapOvr>
    <a:masterClrMapping/>
  </p:clrMapOvr>
  <p:transition advClick="0">
    <p:fade/>
    <p:sndAc>
      <p:stSnd>
        <p:snd r:embed="rId2" name="cashreg.wav"/>
      </p:stSnd>
    </p:sndAc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325</TotalTime>
  <Words>198</Words>
  <Application>Microsoft Office PowerPoint</Application>
  <PresentationFormat>On-screen Show (4:3)</PresentationFormat>
  <Paragraphs>57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Felix Titling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ajirul</dc:creator>
  <cp:lastModifiedBy>ZULAKMAL</cp:lastModifiedBy>
  <cp:revision>674</cp:revision>
  <dcterms:created xsi:type="dcterms:W3CDTF">2008-09-15T15:57:00Z</dcterms:created>
  <dcterms:modified xsi:type="dcterms:W3CDTF">2026-04-09T04:12:42Z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1033-11.2.0.11191</vt:lpwstr>
  </property>
  <property fmtid="{D5CDD505-2E9C-101B-9397-08002B2CF9AE}" pid="3" name="ICV">
    <vt:lpwstr>F75C62807175424F8C8D1D4409660743</vt:lpwstr>
  </property>
</Properties>
</file>