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60"/>
  </p:notesMasterIdLst>
  <p:sldIdLst>
    <p:sldId id="256" r:id="rId4"/>
    <p:sldId id="327" r:id="rId5"/>
    <p:sldId id="443" r:id="rId6"/>
    <p:sldId id="444" r:id="rId7"/>
    <p:sldId id="445" r:id="rId8"/>
    <p:sldId id="446" r:id="rId9"/>
    <p:sldId id="454" r:id="rId10"/>
    <p:sldId id="515" r:id="rId11"/>
    <p:sldId id="632" r:id="rId12"/>
    <p:sldId id="634" r:id="rId13"/>
    <p:sldId id="635" r:id="rId14"/>
    <p:sldId id="628" r:id="rId15"/>
    <p:sldId id="615" r:id="rId16"/>
    <p:sldId id="3035" r:id="rId17"/>
    <p:sldId id="616" r:id="rId18"/>
    <p:sldId id="3036" r:id="rId19"/>
    <p:sldId id="274" r:id="rId20"/>
    <p:sldId id="329" r:id="rId21"/>
    <p:sldId id="316" r:id="rId22"/>
    <p:sldId id="633" r:id="rId23"/>
    <p:sldId id="455" r:id="rId24"/>
    <p:sldId id="411" r:id="rId25"/>
    <p:sldId id="335" r:id="rId26"/>
    <p:sldId id="654" r:id="rId27"/>
    <p:sldId id="348" r:id="rId28"/>
    <p:sldId id="655" r:id="rId29"/>
    <p:sldId id="457" r:id="rId30"/>
    <p:sldId id="436" r:id="rId31"/>
    <p:sldId id="303" r:id="rId32"/>
    <p:sldId id="392" r:id="rId33"/>
    <p:sldId id="461" r:id="rId34"/>
    <p:sldId id="3037" r:id="rId35"/>
    <p:sldId id="437" r:id="rId36"/>
    <p:sldId id="3038" r:id="rId37"/>
    <p:sldId id="638" r:id="rId38"/>
    <p:sldId id="639" r:id="rId39"/>
    <p:sldId id="3029" r:id="rId40"/>
    <p:sldId id="3030" r:id="rId41"/>
    <p:sldId id="3031" r:id="rId42"/>
    <p:sldId id="3033" r:id="rId43"/>
    <p:sldId id="3039" r:id="rId44"/>
    <p:sldId id="3034" r:id="rId45"/>
    <p:sldId id="3032" r:id="rId46"/>
    <p:sldId id="404" r:id="rId47"/>
    <p:sldId id="405" r:id="rId48"/>
    <p:sldId id="624" r:id="rId49"/>
    <p:sldId id="625" r:id="rId50"/>
    <p:sldId id="626" r:id="rId51"/>
    <p:sldId id="627" r:id="rId52"/>
    <p:sldId id="636" r:id="rId53"/>
    <p:sldId id="559" r:id="rId54"/>
    <p:sldId id="560" r:id="rId55"/>
    <p:sldId id="583" r:id="rId56"/>
    <p:sldId id="586" r:id="rId57"/>
    <p:sldId id="584" r:id="rId58"/>
    <p:sldId id="435" r:id="rId59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1">
          <p15:clr>
            <a:srgbClr val="A4A3A4"/>
          </p15:clr>
        </p15:guide>
        <p15:guide id="2" pos="290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07CB"/>
    <a:srgbClr val="FA1706"/>
    <a:srgbClr val="D60093"/>
    <a:srgbClr val="33CD3A"/>
    <a:srgbClr val="FFFF00"/>
    <a:srgbClr val="9966FF"/>
    <a:srgbClr val="66FF99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02"/>
    <p:restoredTop sz="94664"/>
  </p:normalViewPr>
  <p:slideViewPr>
    <p:cSldViewPr showGuides="1">
      <p:cViewPr varScale="1">
        <p:scale>
          <a:sx n="65" d="100"/>
          <a:sy n="65" d="100"/>
        </p:scale>
        <p:origin x="2496" y="54"/>
      </p:cViewPr>
      <p:guideLst>
        <p:guide orient="horz" pos="2171"/>
        <p:guide pos="290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 showFormatting="0">
    <p:cViewPr>
      <p:scale>
        <a:sx n="100" d="100"/>
        <a:sy n="100" d="100"/>
      </p:scale>
      <p:origin x="0" y="-834"/>
    </p:cViewPr>
  </p:sorterViewPr>
  <p:gridSpacing cx="76198" cy="7619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61" Type="http://schemas.openxmlformats.org/officeDocument/2006/relationships/presProps" Target="pres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#1">
  <dgm:title val=""/>
  <dgm:desc val=""/>
  <dgm:catLst>
    <dgm:cat type="accent6" pri="11200"/>
  </dgm:catLst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024157-C24E-420D-BFD0-066A7998354E}" type="doc">
      <dgm:prSet loTypeId="urn:microsoft.com/office/officeart/2005/8/layout/list1#1" loCatId="list" qsTypeId="urn:microsoft.com/office/officeart/2005/8/quickstyle/simple1#1" qsCatId="simple" csTypeId="urn:microsoft.com/office/officeart/2005/8/colors/accent6_2#1" csCatId="accent6" phldr="1"/>
      <dgm:spPr/>
      <dgm:t>
        <a:bodyPr/>
        <a:lstStyle/>
        <a:p>
          <a:endParaRPr lang="en-US"/>
        </a:p>
      </dgm:t>
    </dgm:pt>
    <dgm:pt modelId="{B6A14D8C-57E1-4EBA-AE1B-60BDEDC4DDAE}">
      <dgm:prSet phldrT="[Text]"/>
      <dgm:spPr/>
      <dgm:t>
        <a:bodyPr/>
        <a:lstStyle/>
        <a:p>
          <a:r>
            <a:rPr lang="en-US" dirty="0" err="1"/>
            <a:t>Anda</a:t>
          </a:r>
          <a:r>
            <a:rPr lang="en-US" dirty="0"/>
            <a:t> </a:t>
          </a:r>
          <a:r>
            <a:rPr lang="en-US" dirty="0" err="1"/>
            <a:t>pernah</a:t>
          </a:r>
          <a:r>
            <a:rPr lang="en-US" dirty="0"/>
            <a:t> </a:t>
          </a:r>
          <a:r>
            <a:rPr lang="en-US" dirty="0" err="1"/>
            <a:t>lupa</a:t>
          </a:r>
          <a:r>
            <a:rPr lang="en-US" dirty="0"/>
            <a:t> </a:t>
          </a:r>
          <a:r>
            <a:rPr lang="en-US" dirty="0" err="1"/>
            <a:t>jalan</a:t>
          </a:r>
          <a:r>
            <a:rPr lang="en-US" dirty="0"/>
            <a:t> </a:t>
          </a:r>
          <a:r>
            <a:rPr lang="en-US" dirty="0" err="1"/>
            <a:t>pulang</a:t>
          </a:r>
          <a:r>
            <a:rPr lang="en-US" dirty="0"/>
            <a:t> </a:t>
          </a:r>
          <a:r>
            <a:rPr lang="en-US" dirty="0" err="1"/>
            <a:t>ke</a:t>
          </a:r>
          <a:r>
            <a:rPr lang="en-US" dirty="0"/>
            <a:t> </a:t>
          </a:r>
          <a:r>
            <a:rPr lang="en-US" dirty="0" err="1"/>
            <a:t>rumah</a:t>
          </a:r>
          <a:r>
            <a:rPr lang="en-US" dirty="0"/>
            <a:t>/ </a:t>
          </a:r>
          <a:r>
            <a:rPr lang="en-US" dirty="0" err="1"/>
            <a:t>sesat</a:t>
          </a:r>
          <a:r>
            <a:rPr lang="en-US" dirty="0"/>
            <a:t> ?</a:t>
          </a:r>
        </a:p>
      </dgm:t>
    </dgm:pt>
    <dgm:pt modelId="{0D72E5AD-6701-486B-9869-2F11286C1027}" type="parTrans" cxnId="{71690E86-6DB8-4413-B59E-E765C9E4B65D}">
      <dgm:prSet/>
      <dgm:spPr/>
      <dgm:t>
        <a:bodyPr/>
        <a:lstStyle/>
        <a:p>
          <a:endParaRPr lang="en-US"/>
        </a:p>
      </dgm:t>
    </dgm:pt>
    <dgm:pt modelId="{DEF87BDF-31B4-4FB2-878B-C985E5F40AB2}" type="sibTrans" cxnId="{71690E86-6DB8-4413-B59E-E765C9E4B65D}">
      <dgm:prSet/>
      <dgm:spPr/>
      <dgm:t>
        <a:bodyPr/>
        <a:lstStyle/>
        <a:p>
          <a:endParaRPr lang="en-US"/>
        </a:p>
      </dgm:t>
    </dgm:pt>
    <dgm:pt modelId="{EC0084FA-B8F1-4624-919E-25998EF26883}">
      <dgm:prSet phldrT="[Text]"/>
      <dgm:spPr/>
      <dgm:t>
        <a:bodyPr/>
        <a:lstStyle/>
        <a:p>
          <a:r>
            <a:rPr lang="en-US" dirty="0" err="1"/>
            <a:t>Anda</a:t>
          </a:r>
          <a:r>
            <a:rPr lang="en-US" dirty="0"/>
            <a:t> </a:t>
          </a:r>
          <a:r>
            <a:rPr lang="en-US" dirty="0" err="1"/>
            <a:t>ingat</a:t>
          </a:r>
          <a:r>
            <a:rPr lang="en-US" dirty="0"/>
            <a:t> </a:t>
          </a:r>
          <a:r>
            <a:rPr lang="en-US" dirty="0" err="1"/>
            <a:t>nama-nama</a:t>
          </a:r>
          <a:r>
            <a:rPr lang="en-US" dirty="0"/>
            <a:t> </a:t>
          </a:r>
          <a:r>
            <a:rPr lang="en-US" dirty="0" err="1"/>
            <a:t>kedai</a:t>
          </a:r>
          <a:r>
            <a:rPr lang="en-US" dirty="0"/>
            <a:t>/ </a:t>
          </a:r>
          <a:r>
            <a:rPr lang="en-US" dirty="0" err="1"/>
            <a:t>jalan</a:t>
          </a:r>
          <a:r>
            <a:rPr lang="en-US" dirty="0"/>
            <a:t>  yang </a:t>
          </a:r>
          <a:r>
            <a:rPr lang="en-US" dirty="0" err="1"/>
            <a:t>anda</a:t>
          </a:r>
          <a:r>
            <a:rPr lang="en-US" dirty="0"/>
            <a:t> </a:t>
          </a:r>
          <a:r>
            <a:rPr lang="en-US" dirty="0" err="1"/>
            <a:t>lalui</a:t>
          </a:r>
          <a:r>
            <a:rPr lang="en-US" dirty="0"/>
            <a:t> </a:t>
          </a:r>
          <a:r>
            <a:rPr lang="en-US" dirty="0" err="1"/>
            <a:t>sewaktu</a:t>
          </a:r>
          <a:r>
            <a:rPr lang="en-US" dirty="0"/>
            <a:t> </a:t>
          </a:r>
          <a:r>
            <a:rPr lang="en-US" dirty="0" err="1"/>
            <a:t>hendak</a:t>
          </a:r>
          <a:r>
            <a:rPr lang="en-US" dirty="0"/>
            <a:t> </a:t>
          </a:r>
          <a:r>
            <a:rPr lang="en-US" dirty="0" err="1"/>
            <a:t>ke</a:t>
          </a:r>
          <a:r>
            <a:rPr lang="en-US" dirty="0"/>
            <a:t> </a:t>
          </a:r>
          <a:r>
            <a:rPr lang="en-US" dirty="0" err="1"/>
            <a:t>sekolah</a:t>
          </a:r>
          <a:r>
            <a:rPr lang="en-US" dirty="0"/>
            <a:t>?</a:t>
          </a:r>
        </a:p>
      </dgm:t>
    </dgm:pt>
    <dgm:pt modelId="{BA206991-C8F7-4B4D-A8DB-B08E61AE6887}" type="parTrans" cxnId="{15DFC01F-A383-4AED-BC37-C36C16893AE1}">
      <dgm:prSet/>
      <dgm:spPr/>
      <dgm:t>
        <a:bodyPr/>
        <a:lstStyle/>
        <a:p>
          <a:endParaRPr lang="en-US"/>
        </a:p>
      </dgm:t>
    </dgm:pt>
    <dgm:pt modelId="{27E9DC72-A2AA-4454-8D05-7E937BB935FE}" type="sibTrans" cxnId="{15DFC01F-A383-4AED-BC37-C36C16893AE1}">
      <dgm:prSet/>
      <dgm:spPr/>
      <dgm:t>
        <a:bodyPr/>
        <a:lstStyle/>
        <a:p>
          <a:endParaRPr lang="en-US"/>
        </a:p>
      </dgm:t>
    </dgm:pt>
    <dgm:pt modelId="{427D01C6-7CCE-4080-8AE8-3918EA57ECE5}">
      <dgm:prSet phldrT="[Text]"/>
      <dgm:spPr/>
      <dgm:t>
        <a:bodyPr/>
        <a:lstStyle/>
        <a:p>
          <a:r>
            <a:rPr lang="en-US" dirty="0" err="1"/>
            <a:t>Anda</a:t>
          </a:r>
          <a:r>
            <a:rPr lang="en-US" dirty="0"/>
            <a:t> </a:t>
          </a:r>
          <a:r>
            <a:rPr lang="en-US" dirty="0" err="1"/>
            <a:t>masih</a:t>
          </a:r>
          <a:r>
            <a:rPr lang="en-US" dirty="0"/>
            <a:t> </a:t>
          </a:r>
          <a:r>
            <a:rPr lang="en-US" dirty="0" err="1"/>
            <a:t>ingat</a:t>
          </a:r>
          <a:r>
            <a:rPr lang="en-US" dirty="0"/>
            <a:t> </a:t>
          </a:r>
          <a:r>
            <a:rPr lang="en-US" dirty="0" err="1"/>
            <a:t>tulisan</a:t>
          </a:r>
          <a:r>
            <a:rPr lang="en-US" dirty="0"/>
            <a:t>/</a:t>
          </a:r>
          <a:r>
            <a:rPr lang="en-US" dirty="0" err="1"/>
            <a:t>cogan</a:t>
          </a:r>
          <a:r>
            <a:rPr lang="en-US" dirty="0"/>
            <a:t> </a:t>
          </a:r>
          <a:r>
            <a:rPr lang="en-US" dirty="0" err="1"/>
            <a:t>kata</a:t>
          </a:r>
          <a:r>
            <a:rPr lang="en-US" dirty="0"/>
            <a:t> yang </a:t>
          </a:r>
          <a:r>
            <a:rPr lang="en-US" dirty="0" err="1"/>
            <a:t>ditampal</a:t>
          </a:r>
          <a:r>
            <a:rPr lang="en-US" dirty="0"/>
            <a:t> </a:t>
          </a:r>
          <a:r>
            <a:rPr lang="en-US" dirty="0" err="1"/>
            <a:t>pada</a:t>
          </a:r>
          <a:r>
            <a:rPr lang="en-US" dirty="0"/>
            <a:t> </a:t>
          </a:r>
          <a:r>
            <a:rPr lang="en-US" dirty="0" err="1"/>
            <a:t>dinding</a:t>
          </a:r>
          <a:r>
            <a:rPr lang="en-US" dirty="0"/>
            <a:t> </a:t>
          </a:r>
          <a:r>
            <a:rPr lang="en-US" dirty="0" err="1"/>
            <a:t>kelas</a:t>
          </a:r>
          <a:r>
            <a:rPr lang="en-US" dirty="0"/>
            <a:t>/</a:t>
          </a:r>
          <a:r>
            <a:rPr lang="en-US" dirty="0" err="1"/>
            <a:t>sekolah</a:t>
          </a:r>
          <a:r>
            <a:rPr lang="en-US" dirty="0"/>
            <a:t> </a:t>
          </a:r>
          <a:r>
            <a:rPr lang="en-US" dirty="0" err="1"/>
            <a:t>anda</a:t>
          </a:r>
          <a:r>
            <a:rPr lang="en-US" dirty="0"/>
            <a:t>?</a:t>
          </a:r>
        </a:p>
      </dgm:t>
    </dgm:pt>
    <dgm:pt modelId="{2B9C5678-363C-4247-A563-47443C442C91}" type="parTrans" cxnId="{74598D72-73AD-4ED2-9DA4-47DE48093C68}">
      <dgm:prSet/>
      <dgm:spPr/>
      <dgm:t>
        <a:bodyPr/>
        <a:lstStyle/>
        <a:p>
          <a:endParaRPr lang="en-US"/>
        </a:p>
      </dgm:t>
    </dgm:pt>
    <dgm:pt modelId="{1740C6EB-4A34-48DB-8D60-C3A33637A849}" type="sibTrans" cxnId="{74598D72-73AD-4ED2-9DA4-47DE48093C68}">
      <dgm:prSet/>
      <dgm:spPr/>
      <dgm:t>
        <a:bodyPr/>
        <a:lstStyle/>
        <a:p>
          <a:endParaRPr lang="en-US"/>
        </a:p>
      </dgm:t>
    </dgm:pt>
    <dgm:pt modelId="{63B3A010-570E-42D0-B861-7816ACCD3D51}" type="pres">
      <dgm:prSet presAssocID="{95024157-C24E-420D-BFD0-066A7998354E}" presName="linear" presStyleCnt="0">
        <dgm:presLayoutVars>
          <dgm:dir/>
          <dgm:animLvl val="lvl"/>
          <dgm:resizeHandles val="exact"/>
        </dgm:presLayoutVars>
      </dgm:prSet>
      <dgm:spPr/>
    </dgm:pt>
    <dgm:pt modelId="{E27DE325-31BB-4BFA-A18F-DC0273377492}" type="pres">
      <dgm:prSet presAssocID="{B6A14D8C-57E1-4EBA-AE1B-60BDEDC4DDAE}" presName="parentLin" presStyleCnt="0"/>
      <dgm:spPr/>
    </dgm:pt>
    <dgm:pt modelId="{CD4EE838-7F28-470B-93F7-B125CBC7017A}" type="pres">
      <dgm:prSet presAssocID="{B6A14D8C-57E1-4EBA-AE1B-60BDEDC4DDAE}" presName="parentLeftMargin" presStyleLbl="node1" presStyleIdx="0" presStyleCnt="3"/>
      <dgm:spPr/>
    </dgm:pt>
    <dgm:pt modelId="{40B781DE-8B67-4245-A307-0C5E41155A2B}" type="pres">
      <dgm:prSet presAssocID="{B6A14D8C-57E1-4EBA-AE1B-60BDEDC4DDAE}" presName="parentText" presStyleLbl="node1" presStyleIdx="0" presStyleCnt="3" custScaleX="142857">
        <dgm:presLayoutVars>
          <dgm:chMax val="0"/>
          <dgm:bulletEnabled val="1"/>
        </dgm:presLayoutVars>
      </dgm:prSet>
      <dgm:spPr/>
    </dgm:pt>
    <dgm:pt modelId="{D864447B-9FB4-4300-8D49-12B8055D2438}" type="pres">
      <dgm:prSet presAssocID="{B6A14D8C-57E1-4EBA-AE1B-60BDEDC4DDAE}" presName="negativeSpace" presStyleCnt="0"/>
      <dgm:spPr/>
    </dgm:pt>
    <dgm:pt modelId="{EA252C32-0E3B-428F-BBD7-29238AF288BB}" type="pres">
      <dgm:prSet presAssocID="{B6A14D8C-57E1-4EBA-AE1B-60BDEDC4DDAE}" presName="childText" presStyleLbl="conFgAcc1" presStyleIdx="0" presStyleCnt="3">
        <dgm:presLayoutVars>
          <dgm:bulletEnabled val="1"/>
        </dgm:presLayoutVars>
      </dgm:prSet>
      <dgm:spPr/>
    </dgm:pt>
    <dgm:pt modelId="{C8D2C4AE-F898-4FFD-BD58-2AB82B106099}" type="pres">
      <dgm:prSet presAssocID="{DEF87BDF-31B4-4FB2-878B-C985E5F40AB2}" presName="spaceBetweenRectangles" presStyleCnt="0"/>
      <dgm:spPr/>
    </dgm:pt>
    <dgm:pt modelId="{8F056C53-11F4-40AF-A7FE-1246960E2A05}" type="pres">
      <dgm:prSet presAssocID="{EC0084FA-B8F1-4624-919E-25998EF26883}" presName="parentLin" presStyleCnt="0"/>
      <dgm:spPr/>
    </dgm:pt>
    <dgm:pt modelId="{6572DDDE-BB89-4357-A7CC-68946C5E164F}" type="pres">
      <dgm:prSet presAssocID="{EC0084FA-B8F1-4624-919E-25998EF26883}" presName="parentLeftMargin" presStyleLbl="node1" presStyleIdx="0" presStyleCnt="3"/>
      <dgm:spPr/>
    </dgm:pt>
    <dgm:pt modelId="{4F233EF3-901C-43B2-9552-A2ABEED111E5}" type="pres">
      <dgm:prSet presAssocID="{EC0084FA-B8F1-4624-919E-25998EF26883}" presName="parentText" presStyleLbl="node1" presStyleIdx="1" presStyleCnt="3" custScaleX="142857">
        <dgm:presLayoutVars>
          <dgm:chMax val="0"/>
          <dgm:bulletEnabled val="1"/>
        </dgm:presLayoutVars>
      </dgm:prSet>
      <dgm:spPr/>
    </dgm:pt>
    <dgm:pt modelId="{CBCBD6F9-9EEA-4E5B-B1CA-16914DA0C47B}" type="pres">
      <dgm:prSet presAssocID="{EC0084FA-B8F1-4624-919E-25998EF26883}" presName="negativeSpace" presStyleCnt="0"/>
      <dgm:spPr/>
    </dgm:pt>
    <dgm:pt modelId="{728415EA-B786-47B6-B24C-573DC4CFB349}" type="pres">
      <dgm:prSet presAssocID="{EC0084FA-B8F1-4624-919E-25998EF26883}" presName="childText" presStyleLbl="conFgAcc1" presStyleIdx="1" presStyleCnt="3">
        <dgm:presLayoutVars>
          <dgm:bulletEnabled val="1"/>
        </dgm:presLayoutVars>
      </dgm:prSet>
      <dgm:spPr/>
    </dgm:pt>
    <dgm:pt modelId="{A6D0AEB5-1EBD-421A-9194-9E1F4AB46C79}" type="pres">
      <dgm:prSet presAssocID="{27E9DC72-A2AA-4454-8D05-7E937BB935FE}" presName="spaceBetweenRectangles" presStyleCnt="0"/>
      <dgm:spPr/>
    </dgm:pt>
    <dgm:pt modelId="{D0AB04DD-3EAB-4E1C-BBE0-89B010394173}" type="pres">
      <dgm:prSet presAssocID="{427D01C6-7CCE-4080-8AE8-3918EA57ECE5}" presName="parentLin" presStyleCnt="0"/>
      <dgm:spPr/>
    </dgm:pt>
    <dgm:pt modelId="{BAD3556D-1013-4260-9CE3-613F7318CC4E}" type="pres">
      <dgm:prSet presAssocID="{427D01C6-7CCE-4080-8AE8-3918EA57ECE5}" presName="parentLeftMargin" presStyleLbl="node1" presStyleIdx="1" presStyleCnt="3"/>
      <dgm:spPr/>
    </dgm:pt>
    <dgm:pt modelId="{BE3FE7F0-049A-440F-AEF3-4BF7EF368E8D}" type="pres">
      <dgm:prSet presAssocID="{427D01C6-7CCE-4080-8AE8-3918EA57ECE5}" presName="parentText" presStyleLbl="node1" presStyleIdx="2" presStyleCnt="3" custScaleX="142857">
        <dgm:presLayoutVars>
          <dgm:chMax val="0"/>
          <dgm:bulletEnabled val="1"/>
        </dgm:presLayoutVars>
      </dgm:prSet>
      <dgm:spPr/>
    </dgm:pt>
    <dgm:pt modelId="{99CAAFBD-0DF2-41F2-9C5E-7EC5BE6BC2E2}" type="pres">
      <dgm:prSet presAssocID="{427D01C6-7CCE-4080-8AE8-3918EA57ECE5}" presName="negativeSpace" presStyleCnt="0"/>
      <dgm:spPr/>
    </dgm:pt>
    <dgm:pt modelId="{2D4ECC48-F5C0-4EDE-A230-E4401FE025B6}" type="pres">
      <dgm:prSet presAssocID="{427D01C6-7CCE-4080-8AE8-3918EA57ECE5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99208D15-91B6-47D1-9B5F-5EF24238248A}" type="presOf" srcId="{EC0084FA-B8F1-4624-919E-25998EF26883}" destId="{4F233EF3-901C-43B2-9552-A2ABEED111E5}" srcOrd="1" destOrd="0" presId="urn:microsoft.com/office/officeart/2005/8/layout/list1#1"/>
    <dgm:cxn modelId="{15DFC01F-A383-4AED-BC37-C36C16893AE1}" srcId="{95024157-C24E-420D-BFD0-066A7998354E}" destId="{EC0084FA-B8F1-4624-919E-25998EF26883}" srcOrd="1" destOrd="0" parTransId="{BA206991-C8F7-4B4D-A8DB-B08E61AE6887}" sibTransId="{27E9DC72-A2AA-4454-8D05-7E937BB935FE}"/>
    <dgm:cxn modelId="{BB7A6F25-8C5E-498E-9ECC-C063A6D6789B}" type="presOf" srcId="{95024157-C24E-420D-BFD0-066A7998354E}" destId="{63B3A010-570E-42D0-B861-7816ACCD3D51}" srcOrd="0" destOrd="0" presId="urn:microsoft.com/office/officeart/2005/8/layout/list1#1"/>
    <dgm:cxn modelId="{46777225-E74D-47A8-99B2-79B863A83301}" type="presOf" srcId="{427D01C6-7CCE-4080-8AE8-3918EA57ECE5}" destId="{BAD3556D-1013-4260-9CE3-613F7318CC4E}" srcOrd="0" destOrd="0" presId="urn:microsoft.com/office/officeart/2005/8/layout/list1#1"/>
    <dgm:cxn modelId="{66388E40-44D2-4F73-B7B4-DAB3D5995DC3}" type="presOf" srcId="{B6A14D8C-57E1-4EBA-AE1B-60BDEDC4DDAE}" destId="{40B781DE-8B67-4245-A307-0C5E41155A2B}" srcOrd="1" destOrd="0" presId="urn:microsoft.com/office/officeart/2005/8/layout/list1#1"/>
    <dgm:cxn modelId="{0630D85E-8C71-4B2B-8FBF-A71267149054}" type="presOf" srcId="{B6A14D8C-57E1-4EBA-AE1B-60BDEDC4DDAE}" destId="{CD4EE838-7F28-470B-93F7-B125CBC7017A}" srcOrd="0" destOrd="0" presId="urn:microsoft.com/office/officeart/2005/8/layout/list1#1"/>
    <dgm:cxn modelId="{74598D72-73AD-4ED2-9DA4-47DE48093C68}" srcId="{95024157-C24E-420D-BFD0-066A7998354E}" destId="{427D01C6-7CCE-4080-8AE8-3918EA57ECE5}" srcOrd="2" destOrd="0" parTransId="{2B9C5678-363C-4247-A563-47443C442C91}" sibTransId="{1740C6EB-4A34-48DB-8D60-C3A33637A849}"/>
    <dgm:cxn modelId="{71690E86-6DB8-4413-B59E-E765C9E4B65D}" srcId="{95024157-C24E-420D-BFD0-066A7998354E}" destId="{B6A14D8C-57E1-4EBA-AE1B-60BDEDC4DDAE}" srcOrd="0" destOrd="0" parTransId="{0D72E5AD-6701-486B-9869-2F11286C1027}" sibTransId="{DEF87BDF-31B4-4FB2-878B-C985E5F40AB2}"/>
    <dgm:cxn modelId="{25C8A293-191F-4CFC-9D5D-D4996A8414C6}" type="presOf" srcId="{427D01C6-7CCE-4080-8AE8-3918EA57ECE5}" destId="{BE3FE7F0-049A-440F-AEF3-4BF7EF368E8D}" srcOrd="1" destOrd="0" presId="urn:microsoft.com/office/officeart/2005/8/layout/list1#1"/>
    <dgm:cxn modelId="{56FB7EF8-5FE6-4FD1-BE82-27B53F8C9545}" type="presOf" srcId="{EC0084FA-B8F1-4624-919E-25998EF26883}" destId="{6572DDDE-BB89-4357-A7CC-68946C5E164F}" srcOrd="0" destOrd="0" presId="urn:microsoft.com/office/officeart/2005/8/layout/list1#1"/>
    <dgm:cxn modelId="{8FF9EC44-544E-434E-918E-C1D04B16FB54}" type="presParOf" srcId="{63B3A010-570E-42D0-B861-7816ACCD3D51}" destId="{E27DE325-31BB-4BFA-A18F-DC0273377492}" srcOrd="0" destOrd="0" presId="urn:microsoft.com/office/officeart/2005/8/layout/list1#1"/>
    <dgm:cxn modelId="{F2C9C459-9326-4DA7-A5D0-E1737C935ECD}" type="presParOf" srcId="{E27DE325-31BB-4BFA-A18F-DC0273377492}" destId="{CD4EE838-7F28-470B-93F7-B125CBC7017A}" srcOrd="0" destOrd="0" presId="urn:microsoft.com/office/officeart/2005/8/layout/list1#1"/>
    <dgm:cxn modelId="{256826A6-AF34-4262-BF8C-49E8149DF27E}" type="presParOf" srcId="{E27DE325-31BB-4BFA-A18F-DC0273377492}" destId="{40B781DE-8B67-4245-A307-0C5E41155A2B}" srcOrd="1" destOrd="0" presId="urn:microsoft.com/office/officeart/2005/8/layout/list1#1"/>
    <dgm:cxn modelId="{72766E82-2FD6-43F6-9AA1-8B8FC03F2080}" type="presParOf" srcId="{63B3A010-570E-42D0-B861-7816ACCD3D51}" destId="{D864447B-9FB4-4300-8D49-12B8055D2438}" srcOrd="1" destOrd="0" presId="urn:microsoft.com/office/officeart/2005/8/layout/list1#1"/>
    <dgm:cxn modelId="{6654C9A3-80F1-4907-9F93-EAD0275AAF7B}" type="presParOf" srcId="{63B3A010-570E-42D0-B861-7816ACCD3D51}" destId="{EA252C32-0E3B-428F-BBD7-29238AF288BB}" srcOrd="2" destOrd="0" presId="urn:microsoft.com/office/officeart/2005/8/layout/list1#1"/>
    <dgm:cxn modelId="{7365F6C9-05BE-4783-ADBE-54D487A9A897}" type="presParOf" srcId="{63B3A010-570E-42D0-B861-7816ACCD3D51}" destId="{C8D2C4AE-F898-4FFD-BD58-2AB82B106099}" srcOrd="3" destOrd="0" presId="urn:microsoft.com/office/officeart/2005/8/layout/list1#1"/>
    <dgm:cxn modelId="{6B08DFD3-C5FF-4298-9BDA-BF9E23FFBECD}" type="presParOf" srcId="{63B3A010-570E-42D0-B861-7816ACCD3D51}" destId="{8F056C53-11F4-40AF-A7FE-1246960E2A05}" srcOrd="4" destOrd="0" presId="urn:microsoft.com/office/officeart/2005/8/layout/list1#1"/>
    <dgm:cxn modelId="{B8314B03-0FF6-42B1-8ED6-5A86935FB17C}" type="presParOf" srcId="{8F056C53-11F4-40AF-A7FE-1246960E2A05}" destId="{6572DDDE-BB89-4357-A7CC-68946C5E164F}" srcOrd="0" destOrd="0" presId="urn:microsoft.com/office/officeart/2005/8/layout/list1#1"/>
    <dgm:cxn modelId="{6BF2FC73-8AF2-4C1F-93F8-37CBAE3B1AF9}" type="presParOf" srcId="{8F056C53-11F4-40AF-A7FE-1246960E2A05}" destId="{4F233EF3-901C-43B2-9552-A2ABEED111E5}" srcOrd="1" destOrd="0" presId="urn:microsoft.com/office/officeart/2005/8/layout/list1#1"/>
    <dgm:cxn modelId="{F283D482-0719-47D9-9AFA-539ED61B13E9}" type="presParOf" srcId="{63B3A010-570E-42D0-B861-7816ACCD3D51}" destId="{CBCBD6F9-9EEA-4E5B-B1CA-16914DA0C47B}" srcOrd="5" destOrd="0" presId="urn:microsoft.com/office/officeart/2005/8/layout/list1#1"/>
    <dgm:cxn modelId="{4C220258-BE2B-4798-AC29-78A25883FB49}" type="presParOf" srcId="{63B3A010-570E-42D0-B861-7816ACCD3D51}" destId="{728415EA-B786-47B6-B24C-573DC4CFB349}" srcOrd="6" destOrd="0" presId="urn:microsoft.com/office/officeart/2005/8/layout/list1#1"/>
    <dgm:cxn modelId="{9B56661C-5804-450D-8BD0-C1D0F82C7AAC}" type="presParOf" srcId="{63B3A010-570E-42D0-B861-7816ACCD3D51}" destId="{A6D0AEB5-1EBD-421A-9194-9E1F4AB46C79}" srcOrd="7" destOrd="0" presId="urn:microsoft.com/office/officeart/2005/8/layout/list1#1"/>
    <dgm:cxn modelId="{134299D1-BB48-4B4C-A90D-551BF46D92F0}" type="presParOf" srcId="{63B3A010-570E-42D0-B861-7816ACCD3D51}" destId="{D0AB04DD-3EAB-4E1C-BBE0-89B010394173}" srcOrd="8" destOrd="0" presId="urn:microsoft.com/office/officeart/2005/8/layout/list1#1"/>
    <dgm:cxn modelId="{1835988E-3269-4CCC-865B-D28DE6517889}" type="presParOf" srcId="{D0AB04DD-3EAB-4E1C-BBE0-89B010394173}" destId="{BAD3556D-1013-4260-9CE3-613F7318CC4E}" srcOrd="0" destOrd="0" presId="urn:microsoft.com/office/officeart/2005/8/layout/list1#1"/>
    <dgm:cxn modelId="{4A1C1666-037A-4525-8244-1FA0AA4194CF}" type="presParOf" srcId="{D0AB04DD-3EAB-4E1C-BBE0-89B010394173}" destId="{BE3FE7F0-049A-440F-AEF3-4BF7EF368E8D}" srcOrd="1" destOrd="0" presId="urn:microsoft.com/office/officeart/2005/8/layout/list1#1"/>
    <dgm:cxn modelId="{05EA647B-50D1-4265-BBE8-28ABA17D821A}" type="presParOf" srcId="{63B3A010-570E-42D0-B861-7816ACCD3D51}" destId="{99CAAFBD-0DF2-41F2-9C5E-7EC5BE6BC2E2}" srcOrd="9" destOrd="0" presId="urn:microsoft.com/office/officeart/2005/8/layout/list1#1"/>
    <dgm:cxn modelId="{43D9BD35-7574-42D6-B79F-F3CF4EC88B02}" type="presParOf" srcId="{63B3A010-570E-42D0-B861-7816ACCD3D51}" destId="{2D4ECC48-F5C0-4EDE-A230-E4401FE025B6}" srcOrd="10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252C32-0E3B-428F-BBD7-29238AF288BB}">
      <dsp:nvSpPr>
        <dsp:cNvPr id="0" name=""/>
        <dsp:cNvSpPr/>
      </dsp:nvSpPr>
      <dsp:spPr>
        <a:xfrm>
          <a:off x="0" y="1114818"/>
          <a:ext cx="7500990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B781DE-8B67-4245-A307-0C5E41155A2B}">
      <dsp:nvSpPr>
        <dsp:cNvPr id="0" name=""/>
        <dsp:cNvSpPr/>
      </dsp:nvSpPr>
      <dsp:spPr>
        <a:xfrm>
          <a:off x="357102" y="716298"/>
          <a:ext cx="7142048" cy="79704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464" tIns="0" rIns="198464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/>
            <a:t>Anda</a:t>
          </a:r>
          <a:r>
            <a:rPr lang="en-US" sz="2700" kern="1200" dirty="0"/>
            <a:t> </a:t>
          </a:r>
          <a:r>
            <a:rPr lang="en-US" sz="2700" kern="1200" dirty="0" err="1"/>
            <a:t>pernah</a:t>
          </a:r>
          <a:r>
            <a:rPr lang="en-US" sz="2700" kern="1200" dirty="0"/>
            <a:t> </a:t>
          </a:r>
          <a:r>
            <a:rPr lang="en-US" sz="2700" kern="1200" dirty="0" err="1"/>
            <a:t>lupa</a:t>
          </a:r>
          <a:r>
            <a:rPr lang="en-US" sz="2700" kern="1200" dirty="0"/>
            <a:t> </a:t>
          </a:r>
          <a:r>
            <a:rPr lang="en-US" sz="2700" kern="1200" dirty="0" err="1"/>
            <a:t>jalan</a:t>
          </a:r>
          <a:r>
            <a:rPr lang="en-US" sz="2700" kern="1200" dirty="0"/>
            <a:t> </a:t>
          </a:r>
          <a:r>
            <a:rPr lang="en-US" sz="2700" kern="1200" dirty="0" err="1"/>
            <a:t>pulang</a:t>
          </a:r>
          <a:r>
            <a:rPr lang="en-US" sz="2700" kern="1200" dirty="0"/>
            <a:t> </a:t>
          </a:r>
          <a:r>
            <a:rPr lang="en-US" sz="2700" kern="1200" dirty="0" err="1"/>
            <a:t>ke</a:t>
          </a:r>
          <a:r>
            <a:rPr lang="en-US" sz="2700" kern="1200" dirty="0"/>
            <a:t> </a:t>
          </a:r>
          <a:r>
            <a:rPr lang="en-US" sz="2700" kern="1200" dirty="0" err="1"/>
            <a:t>rumah</a:t>
          </a:r>
          <a:r>
            <a:rPr lang="en-US" sz="2700" kern="1200" dirty="0"/>
            <a:t>/ </a:t>
          </a:r>
          <a:r>
            <a:rPr lang="en-US" sz="2700" kern="1200" dirty="0" err="1"/>
            <a:t>sesat</a:t>
          </a:r>
          <a:r>
            <a:rPr lang="en-US" sz="2700" kern="1200" dirty="0"/>
            <a:t> ?</a:t>
          </a:r>
        </a:p>
      </dsp:txBody>
      <dsp:txXfrm>
        <a:off x="396010" y="755206"/>
        <a:ext cx="7064232" cy="719224"/>
      </dsp:txXfrm>
    </dsp:sp>
    <dsp:sp modelId="{728415EA-B786-47B6-B24C-573DC4CFB349}">
      <dsp:nvSpPr>
        <dsp:cNvPr id="0" name=""/>
        <dsp:cNvSpPr/>
      </dsp:nvSpPr>
      <dsp:spPr>
        <a:xfrm>
          <a:off x="0" y="2339539"/>
          <a:ext cx="7500990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233EF3-901C-43B2-9552-A2ABEED111E5}">
      <dsp:nvSpPr>
        <dsp:cNvPr id="0" name=""/>
        <dsp:cNvSpPr/>
      </dsp:nvSpPr>
      <dsp:spPr>
        <a:xfrm>
          <a:off x="357102" y="1941019"/>
          <a:ext cx="7142048" cy="79704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464" tIns="0" rIns="198464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/>
            <a:t>Anda</a:t>
          </a:r>
          <a:r>
            <a:rPr lang="en-US" sz="2700" kern="1200" dirty="0"/>
            <a:t> </a:t>
          </a:r>
          <a:r>
            <a:rPr lang="en-US" sz="2700" kern="1200" dirty="0" err="1"/>
            <a:t>ingat</a:t>
          </a:r>
          <a:r>
            <a:rPr lang="en-US" sz="2700" kern="1200" dirty="0"/>
            <a:t> </a:t>
          </a:r>
          <a:r>
            <a:rPr lang="en-US" sz="2700" kern="1200" dirty="0" err="1"/>
            <a:t>nama-nama</a:t>
          </a:r>
          <a:r>
            <a:rPr lang="en-US" sz="2700" kern="1200" dirty="0"/>
            <a:t> </a:t>
          </a:r>
          <a:r>
            <a:rPr lang="en-US" sz="2700" kern="1200" dirty="0" err="1"/>
            <a:t>kedai</a:t>
          </a:r>
          <a:r>
            <a:rPr lang="en-US" sz="2700" kern="1200" dirty="0"/>
            <a:t>/ </a:t>
          </a:r>
          <a:r>
            <a:rPr lang="en-US" sz="2700" kern="1200" dirty="0" err="1"/>
            <a:t>jalan</a:t>
          </a:r>
          <a:r>
            <a:rPr lang="en-US" sz="2700" kern="1200" dirty="0"/>
            <a:t>  yang </a:t>
          </a:r>
          <a:r>
            <a:rPr lang="en-US" sz="2700" kern="1200" dirty="0" err="1"/>
            <a:t>anda</a:t>
          </a:r>
          <a:r>
            <a:rPr lang="en-US" sz="2700" kern="1200" dirty="0"/>
            <a:t> </a:t>
          </a:r>
          <a:r>
            <a:rPr lang="en-US" sz="2700" kern="1200" dirty="0" err="1"/>
            <a:t>lalui</a:t>
          </a:r>
          <a:r>
            <a:rPr lang="en-US" sz="2700" kern="1200" dirty="0"/>
            <a:t> </a:t>
          </a:r>
          <a:r>
            <a:rPr lang="en-US" sz="2700" kern="1200" dirty="0" err="1"/>
            <a:t>sewaktu</a:t>
          </a:r>
          <a:r>
            <a:rPr lang="en-US" sz="2700" kern="1200" dirty="0"/>
            <a:t> </a:t>
          </a:r>
          <a:r>
            <a:rPr lang="en-US" sz="2700" kern="1200" dirty="0" err="1"/>
            <a:t>hendak</a:t>
          </a:r>
          <a:r>
            <a:rPr lang="en-US" sz="2700" kern="1200" dirty="0"/>
            <a:t> </a:t>
          </a:r>
          <a:r>
            <a:rPr lang="en-US" sz="2700" kern="1200" dirty="0" err="1"/>
            <a:t>ke</a:t>
          </a:r>
          <a:r>
            <a:rPr lang="en-US" sz="2700" kern="1200" dirty="0"/>
            <a:t> </a:t>
          </a:r>
          <a:r>
            <a:rPr lang="en-US" sz="2700" kern="1200" dirty="0" err="1"/>
            <a:t>sekolah</a:t>
          </a:r>
          <a:r>
            <a:rPr lang="en-US" sz="2700" kern="1200" dirty="0"/>
            <a:t>?</a:t>
          </a:r>
        </a:p>
      </dsp:txBody>
      <dsp:txXfrm>
        <a:off x="396010" y="1979927"/>
        <a:ext cx="7064232" cy="719224"/>
      </dsp:txXfrm>
    </dsp:sp>
    <dsp:sp modelId="{2D4ECC48-F5C0-4EDE-A230-E4401FE025B6}">
      <dsp:nvSpPr>
        <dsp:cNvPr id="0" name=""/>
        <dsp:cNvSpPr/>
      </dsp:nvSpPr>
      <dsp:spPr>
        <a:xfrm>
          <a:off x="0" y="3564259"/>
          <a:ext cx="7500990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3FE7F0-049A-440F-AEF3-4BF7EF368E8D}">
      <dsp:nvSpPr>
        <dsp:cNvPr id="0" name=""/>
        <dsp:cNvSpPr/>
      </dsp:nvSpPr>
      <dsp:spPr>
        <a:xfrm>
          <a:off x="357102" y="3165739"/>
          <a:ext cx="7142048" cy="79704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464" tIns="0" rIns="198464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/>
            <a:t>Anda</a:t>
          </a:r>
          <a:r>
            <a:rPr lang="en-US" sz="2700" kern="1200" dirty="0"/>
            <a:t> </a:t>
          </a:r>
          <a:r>
            <a:rPr lang="en-US" sz="2700" kern="1200" dirty="0" err="1"/>
            <a:t>masih</a:t>
          </a:r>
          <a:r>
            <a:rPr lang="en-US" sz="2700" kern="1200" dirty="0"/>
            <a:t> </a:t>
          </a:r>
          <a:r>
            <a:rPr lang="en-US" sz="2700" kern="1200" dirty="0" err="1"/>
            <a:t>ingat</a:t>
          </a:r>
          <a:r>
            <a:rPr lang="en-US" sz="2700" kern="1200" dirty="0"/>
            <a:t> </a:t>
          </a:r>
          <a:r>
            <a:rPr lang="en-US" sz="2700" kern="1200" dirty="0" err="1"/>
            <a:t>tulisan</a:t>
          </a:r>
          <a:r>
            <a:rPr lang="en-US" sz="2700" kern="1200" dirty="0"/>
            <a:t>/</a:t>
          </a:r>
          <a:r>
            <a:rPr lang="en-US" sz="2700" kern="1200" dirty="0" err="1"/>
            <a:t>cogan</a:t>
          </a:r>
          <a:r>
            <a:rPr lang="en-US" sz="2700" kern="1200" dirty="0"/>
            <a:t> </a:t>
          </a:r>
          <a:r>
            <a:rPr lang="en-US" sz="2700" kern="1200" dirty="0" err="1"/>
            <a:t>kata</a:t>
          </a:r>
          <a:r>
            <a:rPr lang="en-US" sz="2700" kern="1200" dirty="0"/>
            <a:t> yang </a:t>
          </a:r>
          <a:r>
            <a:rPr lang="en-US" sz="2700" kern="1200" dirty="0" err="1"/>
            <a:t>ditampal</a:t>
          </a:r>
          <a:r>
            <a:rPr lang="en-US" sz="2700" kern="1200" dirty="0"/>
            <a:t> </a:t>
          </a:r>
          <a:r>
            <a:rPr lang="en-US" sz="2700" kern="1200" dirty="0" err="1"/>
            <a:t>pada</a:t>
          </a:r>
          <a:r>
            <a:rPr lang="en-US" sz="2700" kern="1200" dirty="0"/>
            <a:t> </a:t>
          </a:r>
          <a:r>
            <a:rPr lang="en-US" sz="2700" kern="1200" dirty="0" err="1"/>
            <a:t>dinding</a:t>
          </a:r>
          <a:r>
            <a:rPr lang="en-US" sz="2700" kern="1200" dirty="0"/>
            <a:t> </a:t>
          </a:r>
          <a:r>
            <a:rPr lang="en-US" sz="2700" kern="1200" dirty="0" err="1"/>
            <a:t>kelas</a:t>
          </a:r>
          <a:r>
            <a:rPr lang="en-US" sz="2700" kern="1200" dirty="0"/>
            <a:t>/</a:t>
          </a:r>
          <a:r>
            <a:rPr lang="en-US" sz="2700" kern="1200" dirty="0" err="1"/>
            <a:t>sekolah</a:t>
          </a:r>
          <a:r>
            <a:rPr lang="en-US" sz="2700" kern="1200" dirty="0"/>
            <a:t> </a:t>
          </a:r>
          <a:r>
            <a:rPr lang="en-US" sz="2700" kern="1200" dirty="0" err="1"/>
            <a:t>anda</a:t>
          </a:r>
          <a:r>
            <a:rPr lang="en-US" sz="2700" kern="1200" dirty="0"/>
            <a:t>?</a:t>
          </a:r>
        </a:p>
      </dsp:txBody>
      <dsp:txXfrm>
        <a:off x="396010" y="3204647"/>
        <a:ext cx="7064232" cy="7192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5T03:06:57.9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2-08-01T13:01:55"/>
    </inkml:context>
    <inkml:brush xml:id="br0">
      <inkml:brushProperty name="width" value="0.08819" units="cm"/>
      <inkml:brushProperty name="height" value="0.35278" units="cm"/>
      <inkml:brushProperty name="color" value="#F80600"/>
      <inkml:brushProperty name="tip" value="rectangle"/>
      <inkml:brushProperty name="rasterOp" value="maskPen"/>
    </inkml:brush>
  </inkml:definitions>
  <inkml:trace contextRef="#ctx0" brushRef="#br0">1742 5365,'0'39,"0"1,0-1,0 2,0 38,0-38,0-2,0 1,0 40,0-42,0 3,0-2,0 1,0-1,0 2,0-1,0-1,41-39,-41 41,0-3,0 3,0-2,0 1,0-1,0 2,0-2,39-39,-39 40,0-40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2-08-01T13:01:55"/>
    </inkml:context>
    <inkml:brush xml:id="br0">
      <inkml:brushProperty name="width" value="0.08819" units="cm"/>
      <inkml:brushProperty name="height" value="0.35278" units="cm"/>
      <inkml:brushProperty name="color" value="#F80600"/>
      <inkml:brushProperty name="tip" value="rectangle"/>
      <inkml:brushProperty name="rasterOp" value="maskPen"/>
    </inkml:brush>
  </inkml:definitions>
  <inkml:trace contextRef="#ctx0" brushRef="#br0">3839 5658,'2'0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2-08-01T13:01:55"/>
    </inkml:context>
    <inkml:brush xml:id="br0">
      <inkml:brushProperty name="width" value="0.08819" units="cm"/>
      <inkml:brushProperty name="height" value="0.35278" units="cm"/>
      <inkml:brushProperty name="color" value="#F80600"/>
      <inkml:brushProperty name="tip" value="rectangle"/>
      <inkml:brushProperty name="rasterOp" value="maskPen"/>
    </inkml:brush>
  </inkml:definitions>
  <inkml:trace contextRef="#ctx0" brushRef="#br0">2734 7499,'41'0,"-3"0,42 40,-40-40,-1 0,42 0,-42 0,2 0,38 39,-40-39,1 0,-1 0,42 0,-42 0,2 0,38 0,0 0,-40 0,41 0,-40 0,1 0,-2 0,1 0,-1 0,2 0,-3-39,3 39,-2 0,1 0,-1 0,-39-40,41 40,-1 0,-1 0,2 0,-3-39,3 39,-2 0,1 0,-1 0,2 0,-2 0,1 0,1 0,38 0,-40 0,2 0,-3 0,3 0,-2 0,1 0,-1 0,2 0,-1 0,-1 0,2 0,-3 0,3 0,-2 0,1 0,-1 39,2-39,-2 0,1 0,1 0,-3 0,3 0,-2 0,1 0,-1 0,-78 0,-1 0,-40-39,42-2,-43 41,42 0,39-39,-41 39,2 0,-1-40,-40 1,42 39,-42-41,40 0,-1 41,-38 0,79-38,-39 38,-2 0,3 0,38-41,-41 41,2 0,-1 0,1 0,-2 0,1 0,1 0,39-39,-41 39,2 0,-1 0,1 0,-2 0,3 0,-42 39,40 2,-1-3,-38-38,40 41,-2-41,3 41,-3-41,2 0,-1 0,1 39,-2-39,-38 0,38 0,2 0,-1 40,1-40,-1 0,1 0,-2 0,2 0,-1 0,-1 0,2 0,-1 0,1 0,-2 0,3 0,-3 0,2 0,-1 0,-1 0,2 0,-1 0,1 0,39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2-08-01T13:01:55"/>
    </inkml:context>
    <inkml:brush xml:id="br0">
      <inkml:brushProperty name="width" value="0.08819" units="cm"/>
      <inkml:brushProperty name="height" value="0.35278" units="cm"/>
      <inkml:brushProperty name="color" value="#F80600"/>
      <inkml:brushProperty name="tip" value="rectangle"/>
      <inkml:brushProperty name="rasterOp" value="maskPen"/>
    </inkml:brush>
  </inkml:definitions>
  <inkml:trace contextRef="#ctx0" brushRef="#br0">11644 7384,'40'0,"-1"41,2-2,-3-39,3 0,-2 0,40 0,-38 0,-2 0,42 0,-42 0,1 0,40 40,-42-40,3 0,-2 0,1 0,-1 0,2 0,-1 0,-1 0,2 0,-2 0,1 0,-1 0,2 0,-3 0,3 0,-2 0,1 0,1 0,-2 0,1 0,-1 0,-39-40,-79 40,-1 0,1-39,-41-2,41 41,40 0,-2-39,-38-1,38 40,2 0,-1 0,1 0,-2-39,3 39,-3 0,2 0,39-41,-40 41,1 0,-2 0,1 0,-40 0,41 0,-40-40,38 40,3 0,-42-39,40 39,-1 0,2 0,-1 0,1 0,-2 0,2 0,-1 0,1 0,118 39,-40 1,2-40,38 80,-40-40,42-40,-42 39,2-39,38 0,-40 0,40 0,-38 41,-2-41,1 0,1 0,-2 0,-39-41,40 41,-1 0,2 0,-41-39,38 39,3 0,-2 0,1 0,-1-40,2 40,-1-39,-1 39,2 0,-41-41,39 41,1 0,-1-40,2 40,-3 0,3 0,-41 40,39-40,-39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2-08-01T13:01:55"/>
    </inkml:context>
    <inkml:brush xml:id="br0">
      <inkml:brushProperty name="width" value="0.08819" units="cm"/>
      <inkml:brushProperty name="height" value="0.35278" units="cm"/>
      <inkml:brushProperty name="color" value="#F80600"/>
      <inkml:brushProperty name="tip" value="rectangle"/>
      <inkml:brushProperty name="rasterOp" value="maskPen"/>
    </inkml:brush>
  </inkml:definitions>
  <inkml:trace contextRef="#ctx0" brushRef="#br0">12092 7790,'41'0,"-3"0,3 0,38 0,-40 0,2 0,-1 0,40-39,-1 39,0 0,1 0,-40 0,-1-40,41 40,-40 0,-1 0,2 0,38-41,0 41,-38 0,38 0,-40 0,2 0,-2-39,1 39,-1 0,1 0,-1 0,42 0,-81-40,39 40,2-39,-2 39,1 0,-1 0,2 0,-3 0,3 0,38 0,-38 0,-2 0,40 0,-38 0,38 0,-40 0,2 0,-3 0,3 0,-1 0,-1 0,2 0,-2 0,1 0,-40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2-08-01T13:01:55"/>
    </inkml:context>
    <inkml:brush xml:id="br0">
      <inkml:brushProperty name="width" value="0.08819" units="cm"/>
      <inkml:brushProperty name="height" value="0.35278" units="cm"/>
      <inkml:brushProperty name="color" value="#F80600"/>
      <inkml:brushProperty name="tip" value="rectangle"/>
      <inkml:brushProperty name="rasterOp" value="maskPen"/>
    </inkml:brush>
  </inkml:definitions>
  <inkml:trace contextRef="#ctx0" brushRef="#br0">1697 1599,'0'41,"0"-2,0 1,0 1,0-2,0 2,0-2,0 1,0-40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2-08-01T13:01:55"/>
    </inkml:context>
    <inkml:brush xml:id="br0">
      <inkml:brushProperty name="width" value="0.08819" units="cm"/>
      <inkml:brushProperty name="height" value="0.35278" units="cm"/>
      <inkml:brushProperty name="color" value="#F80600"/>
      <inkml:brushProperty name="tip" value="rectangle"/>
      <inkml:brushProperty name="rasterOp" value="maskPen"/>
    </inkml:brush>
  </inkml:definitions>
  <inkml:trace contextRef="#ctx0" brushRef="#br0">1652 3042,'41'0,"-3"0,3 0,-2 0,2 0,-3 0,3 0,-2 0,2 41,-3-41,-38 38,0 3,0 0,0 38,-38-79,-3 79,41-40,-39-39,39 41,-41-2,41 1,-38-1,38 1,0 1,-41-41,120 39,1-39,-39 40,-3-40,44 0,-82 39,39-39,1 0,-40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2-08-01T13:01:55"/>
    </inkml:context>
    <inkml:brush xml:id="br0">
      <inkml:brushProperty name="width" value="0.08819" units="cm"/>
      <inkml:brushProperty name="height" value="0.35278" units="cm"/>
      <inkml:brushProperty name="color" value="#F80600"/>
      <inkml:brushProperty name="tip" value="rectangle"/>
      <inkml:brushProperty name="rasterOp" value="maskPen"/>
    </inkml:brush>
  </inkml:definitions>
  <inkml:trace contextRef="#ctx0" brushRef="#br0">1584 4102,'41'0,"-3"0,3 0,0 0,-2 0,1 0,-40 41,39-41,-39 38,41-38,-41 41,-41 38,2-79,-1 39,40 2,-39-41,39 39,-41-39,82 40,38 1,-40-41,2 39,-2-39,1 0,-40 40,39-40,-39 39,41-39,-41 40,39-40,1 0,-40 39,0 2,0-2,-40 1,1-40,-2 39,-38-39,40 41,-2-41,2 0,-1 0,1 0,-2 0,0 0,3 0,38 40,0-40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2-08-01T13:01:55"/>
    </inkml:context>
    <inkml:brush xml:id="br0">
      <inkml:brushProperty name="width" value="0.08819" units="cm"/>
      <inkml:brushProperty name="height" value="0.35278" units="cm"/>
      <inkml:brushProperty name="color" value="#F80600"/>
      <inkml:brushProperty name="tip" value="rectangle"/>
      <inkml:brushProperty name="rasterOp" value="maskPen"/>
    </inkml:brush>
  </inkml:definitions>
  <inkml:trace contextRef="#ctx0" brushRef="#br0">1584 5207,'0'39,"0"1,0 1,0-2,0 40,0 1,0-40,0-1,0 2,0-2,0 42,0-42,0 1,0-1,0 2,0-2,0 1,79-40,-38 0,38 0,1 0,-40 0,-1 0,2 0,-2 0,1 0,-40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buFont typeface="Arial" panose="020B0604020202020204" pitchFamily="34" charset="0"/>
              <a:buNone/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76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buFont typeface="Arial" panose="020B0604020202020204" pitchFamily="34" charset="0"/>
              <a:buNone/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05EDCAC-F712-4FBD-A42E-CA1FCE875CC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ctr" anchorCtr="0"/>
          <a:lstStyle/>
          <a:p>
            <a:pPr lvl="0"/>
            <a:endParaRPr lang="en-MY" altLang="x-none" dirty="0"/>
          </a:p>
        </p:txBody>
      </p:sp>
      <p:sp>
        <p:nvSpPr>
          <p:cNvPr id="1434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>
              <a:buNone/>
            </a:pPr>
            <a:fld id="{9A0DB2DC-4C9A-4742-B13C-FB6460FD3503}" type="slidenum">
              <a:rPr lang="en-US" altLang="en-US" sz="1200" dirty="0"/>
              <a:t>13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044904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ctr" anchorCtr="0"/>
          <a:lstStyle/>
          <a:p>
            <a:pPr lvl="0"/>
            <a:endParaRPr lang="en-MY" altLang="x-none" dirty="0"/>
          </a:p>
        </p:txBody>
      </p:sp>
      <p:sp>
        <p:nvSpPr>
          <p:cNvPr id="16388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>
              <a:buNone/>
            </a:pPr>
            <a:fld id="{9A0DB2DC-4C9A-4742-B13C-FB6460FD3503}" type="slidenum">
              <a:rPr lang="en-US" altLang="en-US" sz="1200" dirty="0"/>
              <a:t>15</a:t>
            </a:fld>
            <a:endParaRPr lang="en-US" alt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6584618-F023-4FBC-B74D-1D1E1F9419A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6584618-F023-4FBC-B74D-1D1E1F9419A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6584618-F023-4FBC-B74D-1D1E1F9419A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advClick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3"/>
          <p:cNvPicPr preferRelativeResize="0"/>
          <p:nvPr/>
        </p:nvPicPr>
        <p:blipFill rotWithShape="1">
          <a:blip r:embed="rId2">
            <a:alphaModFix/>
          </a:blip>
          <a:srcRect t="89" b="99"/>
          <a:stretch/>
        </p:blipFill>
        <p:spPr>
          <a:xfrm>
            <a:off x="-37925" y="-21267"/>
            <a:ext cx="9219851" cy="6900533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3"/>
          <p:cNvSpPr txBox="1">
            <a:spLocks noGrp="1"/>
          </p:cNvSpPr>
          <p:nvPr>
            <p:ph type="title"/>
          </p:nvPr>
        </p:nvSpPr>
        <p:spPr>
          <a:xfrm>
            <a:off x="725757" y="3248741"/>
            <a:ext cx="17895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500">
                <a:latin typeface="Alice"/>
                <a:ea typeface="Alice"/>
                <a:cs typeface="Alice"/>
                <a:sym typeface="Ali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9pPr>
          </a:lstStyle>
          <a:p>
            <a:endParaRPr/>
          </a:p>
        </p:txBody>
      </p:sp>
      <p:sp>
        <p:nvSpPr>
          <p:cNvPr id="124" name="Google Shape;124;p23"/>
          <p:cNvSpPr txBox="1">
            <a:spLocks noGrp="1"/>
          </p:cNvSpPr>
          <p:nvPr>
            <p:ph type="subTitle" idx="1"/>
          </p:nvPr>
        </p:nvSpPr>
        <p:spPr>
          <a:xfrm>
            <a:off x="725757" y="3996728"/>
            <a:ext cx="1789500" cy="8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 sz="14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125" name="Google Shape;125;p23"/>
          <p:cNvSpPr txBox="1">
            <a:spLocks noGrp="1"/>
          </p:cNvSpPr>
          <p:nvPr>
            <p:ph type="title" idx="2"/>
          </p:nvPr>
        </p:nvSpPr>
        <p:spPr>
          <a:xfrm>
            <a:off x="6617182" y="3248741"/>
            <a:ext cx="17895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500">
                <a:latin typeface="Alice"/>
                <a:ea typeface="Alice"/>
                <a:cs typeface="Alice"/>
                <a:sym typeface="Ali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9pPr>
          </a:lstStyle>
          <a:p>
            <a:endParaRPr/>
          </a:p>
        </p:txBody>
      </p:sp>
      <p:sp>
        <p:nvSpPr>
          <p:cNvPr id="126" name="Google Shape;126;p23"/>
          <p:cNvSpPr txBox="1">
            <a:spLocks noGrp="1"/>
          </p:cNvSpPr>
          <p:nvPr>
            <p:ph type="subTitle" idx="3"/>
          </p:nvPr>
        </p:nvSpPr>
        <p:spPr>
          <a:xfrm>
            <a:off x="6617182" y="3996728"/>
            <a:ext cx="1789500" cy="8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 sz="14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127" name="Google Shape;127;p23"/>
          <p:cNvSpPr txBox="1">
            <a:spLocks noGrp="1"/>
          </p:cNvSpPr>
          <p:nvPr>
            <p:ph type="title" idx="4"/>
          </p:nvPr>
        </p:nvSpPr>
        <p:spPr>
          <a:xfrm>
            <a:off x="2694004" y="3248741"/>
            <a:ext cx="17895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500">
                <a:latin typeface="Alice"/>
                <a:ea typeface="Alice"/>
                <a:cs typeface="Alice"/>
                <a:sym typeface="Ali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9pPr>
          </a:lstStyle>
          <a:p>
            <a:endParaRPr/>
          </a:p>
        </p:txBody>
      </p:sp>
      <p:sp>
        <p:nvSpPr>
          <p:cNvPr id="128" name="Google Shape;128;p23"/>
          <p:cNvSpPr txBox="1">
            <a:spLocks noGrp="1"/>
          </p:cNvSpPr>
          <p:nvPr>
            <p:ph type="subTitle" idx="5"/>
          </p:nvPr>
        </p:nvSpPr>
        <p:spPr>
          <a:xfrm>
            <a:off x="2694004" y="3996728"/>
            <a:ext cx="1789500" cy="8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 sz="14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129" name="Google Shape;129;p23"/>
          <p:cNvSpPr txBox="1">
            <a:spLocks noGrp="1"/>
          </p:cNvSpPr>
          <p:nvPr>
            <p:ph type="title" idx="6"/>
          </p:nvPr>
        </p:nvSpPr>
        <p:spPr>
          <a:xfrm>
            <a:off x="4662392" y="3248741"/>
            <a:ext cx="17895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500">
                <a:latin typeface="Alice"/>
                <a:ea typeface="Alice"/>
                <a:cs typeface="Alice"/>
                <a:sym typeface="Ali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Alice"/>
              <a:buNone/>
              <a:defRPr sz="2400" b="1">
                <a:latin typeface="Alice"/>
                <a:ea typeface="Alice"/>
                <a:cs typeface="Alice"/>
                <a:sym typeface="Alice"/>
              </a:defRPr>
            </a:lvl9pPr>
          </a:lstStyle>
          <a:p>
            <a:endParaRPr/>
          </a:p>
        </p:txBody>
      </p:sp>
      <p:sp>
        <p:nvSpPr>
          <p:cNvPr id="130" name="Google Shape;130;p23"/>
          <p:cNvSpPr txBox="1">
            <a:spLocks noGrp="1"/>
          </p:cNvSpPr>
          <p:nvPr>
            <p:ph type="subTitle" idx="7"/>
          </p:nvPr>
        </p:nvSpPr>
        <p:spPr>
          <a:xfrm>
            <a:off x="4662392" y="3996728"/>
            <a:ext cx="1789500" cy="8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 sz="14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title" idx="8"/>
          </p:nvPr>
        </p:nvSpPr>
        <p:spPr>
          <a:xfrm>
            <a:off x="2575225" y="720000"/>
            <a:ext cx="3993600" cy="5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latin typeface="Alice"/>
                <a:ea typeface="Alice"/>
                <a:cs typeface="Alice"/>
                <a:sym typeface="Ali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5966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  <a:sym typeface="Segoe UI" panose="020B0502040204020203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EB329CD-CA61-453E-AFE5-BB842537C871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  <a:sym typeface="Segoe UI" panose="020B0502040204020203" pitchFamily="34" charset="0"/>
              </a:r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Segoe UI" panose="020B0502040204020203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  <a:sym typeface="Segoe UI" panose="020B0502040204020203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EB329CD-CA61-453E-AFE5-BB842537C871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  <a:sym typeface="Segoe UI" panose="020B0502040204020203" pitchFamily="34" charset="0"/>
              </a:r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Segoe UI" panose="020B0502040204020203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  <a:sym typeface="Segoe UI" panose="020B0502040204020203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EB329CD-CA61-453E-AFE5-BB842537C871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  <a:sym typeface="Segoe UI" panose="020B0502040204020203" pitchFamily="34" charset="0"/>
              </a:r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Segoe UI" panose="020B0502040204020203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9450" y="960438"/>
            <a:ext cx="4038600" cy="50593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0450" y="960438"/>
            <a:ext cx="4038600" cy="50593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  <a:sym typeface="Segoe UI" panose="020B0502040204020203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EB329CD-CA61-453E-AFE5-BB842537C871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  <a:sym typeface="Segoe UI" panose="020B0502040204020203" pitchFamily="34" charset="0"/>
              </a:r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Segoe UI" panose="020B0502040204020203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  <a:sym typeface="Segoe UI" panose="020B0502040204020203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EB329CD-CA61-453E-AFE5-BB842537C871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  <a:sym typeface="Segoe UI" panose="020B0502040204020203" pitchFamily="34" charset="0"/>
              </a:r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Segoe UI" panose="020B0502040204020203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  <a:sym typeface="Segoe UI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EB329CD-CA61-453E-AFE5-BB842537C871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  <a:sym typeface="Segoe UI" panose="020B0502040204020203" pitchFamily="34" charset="0"/>
              </a:r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Segoe UI" panose="020B0502040204020203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  <a:sym typeface="Segoe UI" panose="020B0502040204020203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EB329CD-CA61-453E-AFE5-BB842537C871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  <a:sym typeface="Segoe UI" panose="020B0502040204020203" pitchFamily="34" charset="0"/>
              </a:r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Segoe UI" panose="020B0502040204020203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6584618-F023-4FBC-B74D-1D1E1F9419A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advClick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  <a:sym typeface="Segoe UI" panose="020B0502040204020203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EB329CD-CA61-453E-AFE5-BB842537C871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  <a:sym typeface="Segoe UI" panose="020B0502040204020203" pitchFamily="34" charset="0"/>
              </a:r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Segoe UI" panose="020B0502040204020203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+mn-lt"/>
              <a:ea typeface="+mn-ea"/>
              <a:cs typeface="+mn-cs"/>
              <a:sym typeface="Segoe UI" panose="020B0502040204020203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  <a:sym typeface="Segoe UI" panose="020B0502040204020203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EB329CD-CA61-453E-AFE5-BB842537C871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  <a:sym typeface="Segoe UI" panose="020B0502040204020203" pitchFamily="34" charset="0"/>
              </a:r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Segoe UI" panose="020B0502040204020203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  <a:sym typeface="Segoe UI" panose="020B0502040204020203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EB329CD-CA61-453E-AFE5-BB842537C871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  <a:sym typeface="Segoe UI" panose="020B0502040204020203" pitchFamily="34" charset="0"/>
              </a:r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Segoe UI" panose="020B0502040204020203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6413" y="304800"/>
            <a:ext cx="2058987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9450" y="304800"/>
            <a:ext cx="6024563" cy="57150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  <a:sym typeface="Segoe UI" panose="020B0502040204020203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EB329CD-CA61-453E-AFE5-BB842537C871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  <a:sym typeface="Segoe UI" panose="020B0502040204020203" pitchFamily="34" charset="0"/>
              </a:r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Segoe UI" panose="020B0502040204020203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7"/>
          <p:cNvPicPr preferRelativeResize="0"/>
          <p:nvPr/>
        </p:nvPicPr>
        <p:blipFill rotWithShape="1">
          <a:blip r:embed="rId2">
            <a:alphaModFix/>
          </a:blip>
          <a:srcRect t="29" b="19"/>
          <a:stretch/>
        </p:blipFill>
        <p:spPr>
          <a:xfrm>
            <a:off x="-49050" y="-31900"/>
            <a:ext cx="9242100" cy="692180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2762538" y="1857367"/>
            <a:ext cx="4134300" cy="37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●"/>
              <a:defRPr sz="14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○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■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●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○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■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●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○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■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2208400" y="720000"/>
            <a:ext cx="4727100" cy="5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latin typeface="Alice"/>
                <a:ea typeface="Alice"/>
                <a:cs typeface="Alice"/>
                <a:sym typeface="Ali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20870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4"/>
          <p:cNvSpPr txBox="1">
            <a:spLocks noGrp="1"/>
          </p:cNvSpPr>
          <p:nvPr>
            <p:ph type="title"/>
          </p:nvPr>
        </p:nvSpPr>
        <p:spPr>
          <a:xfrm>
            <a:off x="714300" y="727667"/>
            <a:ext cx="7715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4"/>
          <p:cNvSpPr txBox="1">
            <a:spLocks noGrp="1"/>
          </p:cNvSpPr>
          <p:nvPr>
            <p:ph type="body" idx="1"/>
          </p:nvPr>
        </p:nvSpPr>
        <p:spPr>
          <a:xfrm>
            <a:off x="714300" y="1662433"/>
            <a:ext cx="7715400" cy="44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200">
                <a:latin typeface="Source Sans Pro" panose="020B0503030403020204"/>
                <a:ea typeface="Source Sans Pro" panose="020B0503030403020204"/>
                <a:cs typeface="Source Sans Pro" panose="020B0503030403020204"/>
                <a:sym typeface="Source Sans Pro" panose="020B0503030403020204"/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 panose="02000000000000000000"/>
              <a:buAutoNum type="alphaLcPeriod"/>
              <a:defRPr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 panose="02000000000000000000"/>
              <a:buAutoNum type="romanLcPeriod"/>
              <a:defRPr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 panose="02000000000000000000"/>
              <a:buAutoNum type="arabicPeriod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 panose="02000000000000000000"/>
              <a:buAutoNum type="alphaLcPeriod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 panose="02000000000000000000"/>
              <a:buAutoNum type="romanLcPeriod"/>
              <a:defRPr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 panose="02000000000000000000"/>
              <a:buAutoNum type="arabicPeriod"/>
              <a:defRPr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 panose="02000000000000000000"/>
              <a:buAutoNum type="alphaLcPeriod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 panose="020000000000000000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91" name="Google Shape;691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schemeClr val="dk1"/>
              </a:solidFill>
            </a:endParaRPr>
          </a:p>
        </p:txBody>
      </p:sp>
      <p:grpSp>
        <p:nvGrpSpPr>
          <p:cNvPr id="692" name="Google Shape;692;p4"/>
          <p:cNvGrpSpPr/>
          <p:nvPr/>
        </p:nvGrpSpPr>
        <p:grpSpPr>
          <a:xfrm rot="10800000">
            <a:off x="6432983" y="-554538"/>
            <a:ext cx="3672418" cy="1774740"/>
            <a:chOff x="-1068128" y="3996204"/>
            <a:chExt cx="3672418" cy="1331055"/>
          </a:xfrm>
        </p:grpSpPr>
        <p:sp>
          <p:nvSpPr>
            <p:cNvPr id="693" name="Google Shape;693;p4"/>
            <p:cNvSpPr/>
            <p:nvPr/>
          </p:nvSpPr>
          <p:spPr>
            <a:xfrm rot="-10594719">
              <a:off x="-1038001" y="4102993"/>
              <a:ext cx="3612164" cy="1117479"/>
            </a:xfrm>
            <a:custGeom>
              <a:avLst/>
              <a:gdLst/>
              <a:ahLst/>
              <a:cxnLst/>
              <a:rect l="l" t="t" r="r" b="b"/>
              <a:pathLst>
                <a:path w="62034" h="19192" extrusionOk="0">
                  <a:moveTo>
                    <a:pt x="11909" y="0"/>
                  </a:moveTo>
                  <a:cubicBezTo>
                    <a:pt x="10357" y="0"/>
                    <a:pt x="8959" y="416"/>
                    <a:pt x="7720" y="1498"/>
                  </a:cubicBezTo>
                  <a:cubicBezTo>
                    <a:pt x="0" y="8222"/>
                    <a:pt x="9929" y="19192"/>
                    <a:pt x="23150" y="19192"/>
                  </a:cubicBezTo>
                  <a:cubicBezTo>
                    <a:pt x="24750" y="19192"/>
                    <a:pt x="26398" y="19031"/>
                    <a:pt x="28069" y="18683"/>
                  </a:cubicBezTo>
                  <a:cubicBezTo>
                    <a:pt x="43548" y="15426"/>
                    <a:pt x="55087" y="14402"/>
                    <a:pt x="58747" y="9036"/>
                  </a:cubicBezTo>
                  <a:cubicBezTo>
                    <a:pt x="62033" y="4211"/>
                    <a:pt x="59267" y="1003"/>
                    <a:pt x="52187" y="1003"/>
                  </a:cubicBezTo>
                  <a:cubicBezTo>
                    <a:pt x="48708" y="1003"/>
                    <a:pt x="44188" y="1777"/>
                    <a:pt x="38833" y="3515"/>
                  </a:cubicBezTo>
                  <a:cubicBezTo>
                    <a:pt x="36521" y="4263"/>
                    <a:pt x="34303" y="4561"/>
                    <a:pt x="32180" y="4561"/>
                  </a:cubicBezTo>
                  <a:cubicBezTo>
                    <a:pt x="23878" y="4561"/>
                    <a:pt x="17050" y="0"/>
                    <a:pt x="119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4" name="Google Shape;694;p4"/>
            <p:cNvGrpSpPr/>
            <p:nvPr/>
          </p:nvGrpSpPr>
          <p:grpSpPr>
            <a:xfrm>
              <a:off x="-800178" y="4304942"/>
              <a:ext cx="2873315" cy="818933"/>
              <a:chOff x="-800178" y="4304942"/>
              <a:chExt cx="2873315" cy="818933"/>
            </a:xfrm>
          </p:grpSpPr>
          <p:sp>
            <p:nvSpPr>
              <p:cNvPr id="695" name="Google Shape;695;p4"/>
              <p:cNvSpPr/>
              <p:nvPr/>
            </p:nvSpPr>
            <p:spPr>
              <a:xfrm rot="-10594719">
                <a:off x="1780944" y="5070486"/>
                <a:ext cx="126240" cy="49667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853" extrusionOk="0">
                    <a:moveTo>
                      <a:pt x="986" y="1"/>
                    </a:moveTo>
                    <a:cubicBezTo>
                      <a:pt x="882" y="1"/>
                      <a:pt x="780" y="9"/>
                      <a:pt x="679" y="24"/>
                    </a:cubicBezTo>
                    <a:cubicBezTo>
                      <a:pt x="431" y="55"/>
                      <a:pt x="89" y="179"/>
                      <a:pt x="27" y="427"/>
                    </a:cubicBezTo>
                    <a:cubicBezTo>
                      <a:pt x="1" y="664"/>
                      <a:pt x="243" y="745"/>
                      <a:pt x="430" y="745"/>
                    </a:cubicBezTo>
                    <a:cubicBezTo>
                      <a:pt x="464" y="745"/>
                      <a:pt x="495" y="742"/>
                      <a:pt x="524" y="738"/>
                    </a:cubicBezTo>
                    <a:cubicBezTo>
                      <a:pt x="573" y="729"/>
                      <a:pt x="621" y="725"/>
                      <a:pt x="667" y="725"/>
                    </a:cubicBezTo>
                    <a:cubicBezTo>
                      <a:pt x="793" y="725"/>
                      <a:pt x="906" y="754"/>
                      <a:pt x="1020" y="800"/>
                    </a:cubicBezTo>
                    <a:cubicBezTo>
                      <a:pt x="1125" y="835"/>
                      <a:pt x="1229" y="852"/>
                      <a:pt x="1332" y="852"/>
                    </a:cubicBezTo>
                    <a:cubicBezTo>
                      <a:pt x="1504" y="852"/>
                      <a:pt x="1671" y="804"/>
                      <a:pt x="1826" y="707"/>
                    </a:cubicBezTo>
                    <a:cubicBezTo>
                      <a:pt x="1982" y="614"/>
                      <a:pt x="2168" y="334"/>
                      <a:pt x="1919" y="210"/>
                    </a:cubicBezTo>
                    <a:cubicBezTo>
                      <a:pt x="1617" y="71"/>
                      <a:pt x="1297" y="1"/>
                      <a:pt x="9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4"/>
              <p:cNvSpPr/>
              <p:nvPr/>
            </p:nvSpPr>
            <p:spPr>
              <a:xfrm rot="-10594719">
                <a:off x="1565235" y="5016770"/>
                <a:ext cx="124668" cy="49551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851" extrusionOk="0">
                    <a:moveTo>
                      <a:pt x="814" y="1"/>
                    </a:moveTo>
                    <a:cubicBezTo>
                      <a:pt x="564" y="1"/>
                      <a:pt x="323" y="118"/>
                      <a:pt x="156" y="285"/>
                    </a:cubicBezTo>
                    <a:cubicBezTo>
                      <a:pt x="1" y="502"/>
                      <a:pt x="280" y="595"/>
                      <a:pt x="466" y="595"/>
                    </a:cubicBezTo>
                    <a:cubicBezTo>
                      <a:pt x="621" y="595"/>
                      <a:pt x="776" y="657"/>
                      <a:pt x="900" y="781"/>
                    </a:cubicBezTo>
                    <a:cubicBezTo>
                      <a:pt x="1009" y="828"/>
                      <a:pt x="1133" y="851"/>
                      <a:pt x="1257" y="851"/>
                    </a:cubicBezTo>
                    <a:cubicBezTo>
                      <a:pt x="1381" y="851"/>
                      <a:pt x="1505" y="828"/>
                      <a:pt x="1614" y="781"/>
                    </a:cubicBezTo>
                    <a:cubicBezTo>
                      <a:pt x="1738" y="719"/>
                      <a:pt x="2141" y="502"/>
                      <a:pt x="1924" y="347"/>
                    </a:cubicBezTo>
                    <a:cubicBezTo>
                      <a:pt x="1645" y="130"/>
                      <a:pt x="1272" y="6"/>
                      <a:pt x="900" y="6"/>
                    </a:cubicBezTo>
                    <a:cubicBezTo>
                      <a:pt x="871" y="2"/>
                      <a:pt x="843" y="1"/>
                      <a:pt x="8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4"/>
              <p:cNvSpPr/>
              <p:nvPr/>
            </p:nvSpPr>
            <p:spPr>
              <a:xfrm rot="-10594719">
                <a:off x="1976086" y="4955828"/>
                <a:ext cx="95786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7" extrusionOk="0">
                    <a:moveTo>
                      <a:pt x="869" y="1"/>
                    </a:moveTo>
                    <a:cubicBezTo>
                      <a:pt x="249" y="1"/>
                      <a:pt x="1" y="776"/>
                      <a:pt x="776" y="776"/>
                    </a:cubicBezTo>
                    <a:cubicBezTo>
                      <a:pt x="1396" y="776"/>
                      <a:pt x="1645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4"/>
              <p:cNvSpPr/>
              <p:nvPr/>
            </p:nvSpPr>
            <p:spPr>
              <a:xfrm rot="-10594719">
                <a:off x="1773296" y="4958228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900" y="0"/>
                    </a:moveTo>
                    <a:cubicBezTo>
                      <a:pt x="249" y="0"/>
                      <a:pt x="1" y="776"/>
                      <a:pt x="776" y="776"/>
                    </a:cubicBezTo>
                    <a:cubicBezTo>
                      <a:pt x="1397" y="776"/>
                      <a:pt x="1645" y="0"/>
                      <a:pt x="9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4"/>
              <p:cNvSpPr/>
              <p:nvPr/>
            </p:nvSpPr>
            <p:spPr>
              <a:xfrm rot="-10594719">
                <a:off x="1864326" y="4858253"/>
                <a:ext cx="126473" cy="45999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790" extrusionOk="0">
                    <a:moveTo>
                      <a:pt x="828" y="0"/>
                    </a:moveTo>
                    <a:cubicBezTo>
                      <a:pt x="650" y="0"/>
                      <a:pt x="477" y="49"/>
                      <a:pt x="342" y="146"/>
                    </a:cubicBezTo>
                    <a:cubicBezTo>
                      <a:pt x="187" y="239"/>
                      <a:pt x="1" y="487"/>
                      <a:pt x="249" y="611"/>
                    </a:cubicBezTo>
                    <a:cubicBezTo>
                      <a:pt x="525" y="726"/>
                      <a:pt x="835" y="790"/>
                      <a:pt x="1154" y="790"/>
                    </a:cubicBezTo>
                    <a:cubicBezTo>
                      <a:pt x="1265" y="790"/>
                      <a:pt x="1377" y="782"/>
                      <a:pt x="1489" y="766"/>
                    </a:cubicBezTo>
                    <a:cubicBezTo>
                      <a:pt x="1707" y="735"/>
                      <a:pt x="2079" y="611"/>
                      <a:pt x="2110" y="363"/>
                    </a:cubicBezTo>
                    <a:cubicBezTo>
                      <a:pt x="2172" y="115"/>
                      <a:pt x="1800" y="115"/>
                      <a:pt x="1645" y="115"/>
                    </a:cubicBezTo>
                    <a:cubicBezTo>
                      <a:pt x="1595" y="123"/>
                      <a:pt x="1547" y="127"/>
                      <a:pt x="1501" y="127"/>
                    </a:cubicBezTo>
                    <a:cubicBezTo>
                      <a:pt x="1375" y="127"/>
                      <a:pt x="1262" y="98"/>
                      <a:pt x="1148" y="53"/>
                    </a:cubicBezTo>
                    <a:cubicBezTo>
                      <a:pt x="1044" y="18"/>
                      <a:pt x="935" y="0"/>
                      <a:pt x="8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4"/>
              <p:cNvSpPr/>
              <p:nvPr/>
            </p:nvSpPr>
            <p:spPr>
              <a:xfrm rot="-10594719">
                <a:off x="1635557" y="4850249"/>
                <a:ext cx="88566" cy="25328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435" extrusionOk="0">
                    <a:moveTo>
                      <a:pt x="931" y="1"/>
                    </a:moveTo>
                    <a:cubicBezTo>
                      <a:pt x="652" y="1"/>
                      <a:pt x="404" y="63"/>
                      <a:pt x="156" y="218"/>
                    </a:cubicBezTo>
                    <a:cubicBezTo>
                      <a:pt x="124" y="249"/>
                      <a:pt x="0" y="280"/>
                      <a:pt x="31" y="373"/>
                    </a:cubicBezTo>
                    <a:cubicBezTo>
                      <a:pt x="31" y="435"/>
                      <a:pt x="156" y="435"/>
                      <a:pt x="218" y="435"/>
                    </a:cubicBezTo>
                    <a:lnTo>
                      <a:pt x="590" y="435"/>
                    </a:lnTo>
                    <a:cubicBezTo>
                      <a:pt x="869" y="404"/>
                      <a:pt x="1148" y="342"/>
                      <a:pt x="1365" y="218"/>
                    </a:cubicBezTo>
                    <a:cubicBezTo>
                      <a:pt x="1427" y="187"/>
                      <a:pt x="1520" y="125"/>
                      <a:pt x="1520" y="63"/>
                    </a:cubicBezTo>
                    <a:cubicBezTo>
                      <a:pt x="1489" y="1"/>
                      <a:pt x="1365" y="1"/>
                      <a:pt x="13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4"/>
              <p:cNvSpPr/>
              <p:nvPr/>
            </p:nvSpPr>
            <p:spPr>
              <a:xfrm rot="-10594719">
                <a:off x="1326281" y="4893132"/>
                <a:ext cx="144524" cy="5816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999" extrusionOk="0">
                    <a:moveTo>
                      <a:pt x="782" y="1"/>
                    </a:moveTo>
                    <a:cubicBezTo>
                      <a:pt x="533" y="1"/>
                      <a:pt x="291" y="118"/>
                      <a:pt x="124" y="285"/>
                    </a:cubicBezTo>
                    <a:cubicBezTo>
                      <a:pt x="0" y="502"/>
                      <a:pt x="248" y="626"/>
                      <a:pt x="434" y="626"/>
                    </a:cubicBezTo>
                    <a:lnTo>
                      <a:pt x="434" y="595"/>
                    </a:lnTo>
                    <a:cubicBezTo>
                      <a:pt x="714" y="595"/>
                      <a:pt x="1024" y="719"/>
                      <a:pt x="1241" y="905"/>
                    </a:cubicBezTo>
                    <a:cubicBezTo>
                      <a:pt x="1365" y="967"/>
                      <a:pt x="1497" y="998"/>
                      <a:pt x="1625" y="998"/>
                    </a:cubicBezTo>
                    <a:cubicBezTo>
                      <a:pt x="1753" y="998"/>
                      <a:pt x="1877" y="967"/>
                      <a:pt x="1985" y="905"/>
                    </a:cubicBezTo>
                    <a:cubicBezTo>
                      <a:pt x="2109" y="843"/>
                      <a:pt x="2482" y="626"/>
                      <a:pt x="2296" y="440"/>
                    </a:cubicBezTo>
                    <a:cubicBezTo>
                      <a:pt x="1926" y="156"/>
                      <a:pt x="1479" y="2"/>
                      <a:pt x="1001" y="2"/>
                    </a:cubicBezTo>
                    <a:cubicBezTo>
                      <a:pt x="957" y="2"/>
                      <a:pt x="913" y="3"/>
                      <a:pt x="869" y="6"/>
                    </a:cubicBezTo>
                    <a:cubicBezTo>
                      <a:pt x="840" y="2"/>
                      <a:pt x="811" y="1"/>
                      <a:pt x="7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4"/>
              <p:cNvSpPr/>
              <p:nvPr/>
            </p:nvSpPr>
            <p:spPr>
              <a:xfrm rot="-10594719">
                <a:off x="1377624" y="4771551"/>
                <a:ext cx="112090" cy="34645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595" extrusionOk="0">
                    <a:moveTo>
                      <a:pt x="956" y="1"/>
                    </a:moveTo>
                    <a:cubicBezTo>
                      <a:pt x="755" y="1"/>
                      <a:pt x="563" y="59"/>
                      <a:pt x="404" y="149"/>
                    </a:cubicBezTo>
                    <a:cubicBezTo>
                      <a:pt x="280" y="211"/>
                      <a:pt x="1" y="397"/>
                      <a:pt x="249" y="460"/>
                    </a:cubicBezTo>
                    <a:lnTo>
                      <a:pt x="776" y="584"/>
                    </a:lnTo>
                    <a:cubicBezTo>
                      <a:pt x="835" y="591"/>
                      <a:pt x="895" y="595"/>
                      <a:pt x="957" y="595"/>
                    </a:cubicBezTo>
                    <a:cubicBezTo>
                      <a:pt x="1155" y="595"/>
                      <a:pt x="1362" y="554"/>
                      <a:pt x="1552" y="460"/>
                    </a:cubicBezTo>
                    <a:cubicBezTo>
                      <a:pt x="1645" y="397"/>
                      <a:pt x="1924" y="211"/>
                      <a:pt x="1676" y="149"/>
                    </a:cubicBezTo>
                    <a:lnTo>
                      <a:pt x="1180" y="25"/>
                    </a:lnTo>
                    <a:cubicBezTo>
                      <a:pt x="1105" y="9"/>
                      <a:pt x="1030" y="1"/>
                      <a:pt x="9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4"/>
              <p:cNvSpPr/>
              <p:nvPr/>
            </p:nvSpPr>
            <p:spPr>
              <a:xfrm rot="-10594719">
                <a:off x="1803282" y="4697382"/>
                <a:ext cx="112032" cy="48211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828" extrusionOk="0">
                    <a:moveTo>
                      <a:pt x="826" y="1"/>
                    </a:moveTo>
                    <a:cubicBezTo>
                      <a:pt x="594" y="1"/>
                      <a:pt x="368" y="69"/>
                      <a:pt x="187" y="225"/>
                    </a:cubicBezTo>
                    <a:cubicBezTo>
                      <a:pt x="0" y="349"/>
                      <a:pt x="31" y="535"/>
                      <a:pt x="280" y="535"/>
                    </a:cubicBezTo>
                    <a:lnTo>
                      <a:pt x="249" y="535"/>
                    </a:lnTo>
                    <a:cubicBezTo>
                      <a:pt x="404" y="567"/>
                      <a:pt x="559" y="629"/>
                      <a:pt x="683" y="753"/>
                    </a:cubicBezTo>
                    <a:cubicBezTo>
                      <a:pt x="749" y="808"/>
                      <a:pt x="838" y="828"/>
                      <a:pt x="935" y="828"/>
                    </a:cubicBezTo>
                    <a:cubicBezTo>
                      <a:pt x="1110" y="828"/>
                      <a:pt x="1307" y="762"/>
                      <a:pt x="1427" y="722"/>
                    </a:cubicBezTo>
                    <a:cubicBezTo>
                      <a:pt x="1520" y="691"/>
                      <a:pt x="1924" y="473"/>
                      <a:pt x="1738" y="318"/>
                    </a:cubicBezTo>
                    <a:cubicBezTo>
                      <a:pt x="1520" y="132"/>
                      <a:pt x="1241" y="39"/>
                      <a:pt x="962" y="8"/>
                    </a:cubicBezTo>
                    <a:cubicBezTo>
                      <a:pt x="917" y="3"/>
                      <a:pt x="871" y="1"/>
                      <a:pt x="8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4"/>
              <p:cNvSpPr/>
              <p:nvPr/>
            </p:nvSpPr>
            <p:spPr>
              <a:xfrm rot="-10594719">
                <a:off x="1895778" y="4578886"/>
                <a:ext cx="113837" cy="36159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621" extrusionOk="0">
                    <a:moveTo>
                      <a:pt x="1210" y="1"/>
                    </a:moveTo>
                    <a:cubicBezTo>
                      <a:pt x="807" y="1"/>
                      <a:pt x="1" y="621"/>
                      <a:pt x="745" y="621"/>
                    </a:cubicBezTo>
                    <a:cubicBezTo>
                      <a:pt x="1148" y="621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4"/>
              <p:cNvSpPr/>
              <p:nvPr/>
            </p:nvSpPr>
            <p:spPr>
              <a:xfrm rot="-10594719">
                <a:off x="1667823" y="4452968"/>
                <a:ext cx="119311" cy="43903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754" extrusionOk="0">
                    <a:moveTo>
                      <a:pt x="754" y="0"/>
                    </a:moveTo>
                    <a:cubicBezTo>
                      <a:pt x="504" y="0"/>
                      <a:pt x="264" y="123"/>
                      <a:pt x="125" y="346"/>
                    </a:cubicBezTo>
                    <a:cubicBezTo>
                      <a:pt x="1" y="563"/>
                      <a:pt x="218" y="749"/>
                      <a:pt x="435" y="749"/>
                    </a:cubicBezTo>
                    <a:lnTo>
                      <a:pt x="1180" y="749"/>
                    </a:lnTo>
                    <a:cubicBezTo>
                      <a:pt x="1208" y="752"/>
                      <a:pt x="1237" y="754"/>
                      <a:pt x="1265" y="754"/>
                    </a:cubicBezTo>
                    <a:cubicBezTo>
                      <a:pt x="1515" y="754"/>
                      <a:pt x="1757" y="634"/>
                      <a:pt x="1924" y="439"/>
                    </a:cubicBezTo>
                    <a:cubicBezTo>
                      <a:pt x="2048" y="191"/>
                      <a:pt x="1831" y="5"/>
                      <a:pt x="1583" y="5"/>
                    </a:cubicBezTo>
                    <a:lnTo>
                      <a:pt x="839" y="5"/>
                    </a:lnTo>
                    <a:cubicBezTo>
                      <a:pt x="810" y="2"/>
                      <a:pt x="782" y="0"/>
                      <a:pt x="7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4"/>
              <p:cNvSpPr/>
              <p:nvPr/>
            </p:nvSpPr>
            <p:spPr>
              <a:xfrm rot="-10594719">
                <a:off x="1579763" y="4538236"/>
                <a:ext cx="113896" cy="34412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591" extrusionOk="0">
                    <a:moveTo>
                      <a:pt x="1211" y="1"/>
                    </a:moveTo>
                    <a:cubicBezTo>
                      <a:pt x="838" y="1"/>
                      <a:pt x="1" y="590"/>
                      <a:pt x="776" y="590"/>
                    </a:cubicBezTo>
                    <a:cubicBezTo>
                      <a:pt x="1149" y="590"/>
                      <a:pt x="1955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4"/>
              <p:cNvSpPr/>
              <p:nvPr/>
            </p:nvSpPr>
            <p:spPr>
              <a:xfrm rot="-10594719">
                <a:off x="1579808" y="4655738"/>
                <a:ext cx="106675" cy="39652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681" extrusionOk="0">
                    <a:moveTo>
                      <a:pt x="915" y="1"/>
                    </a:moveTo>
                    <a:cubicBezTo>
                      <a:pt x="727" y="1"/>
                      <a:pt x="543" y="49"/>
                      <a:pt x="373" y="155"/>
                    </a:cubicBezTo>
                    <a:cubicBezTo>
                      <a:pt x="249" y="217"/>
                      <a:pt x="1" y="434"/>
                      <a:pt x="280" y="527"/>
                    </a:cubicBezTo>
                    <a:lnTo>
                      <a:pt x="683" y="651"/>
                    </a:lnTo>
                    <a:cubicBezTo>
                      <a:pt x="762" y="671"/>
                      <a:pt x="844" y="681"/>
                      <a:pt x="926" y="681"/>
                    </a:cubicBezTo>
                    <a:cubicBezTo>
                      <a:pt x="1105" y="681"/>
                      <a:pt x="1289" y="633"/>
                      <a:pt x="1459" y="527"/>
                    </a:cubicBezTo>
                    <a:cubicBezTo>
                      <a:pt x="1583" y="465"/>
                      <a:pt x="1831" y="248"/>
                      <a:pt x="1552" y="155"/>
                    </a:cubicBezTo>
                    <a:lnTo>
                      <a:pt x="1180" y="31"/>
                    </a:lnTo>
                    <a:cubicBezTo>
                      <a:pt x="1091" y="11"/>
                      <a:pt x="1003" y="1"/>
                      <a:pt x="9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4"/>
              <p:cNvSpPr/>
              <p:nvPr/>
            </p:nvSpPr>
            <p:spPr>
              <a:xfrm rot="-10594719">
                <a:off x="1253171" y="4536196"/>
                <a:ext cx="131888" cy="69813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199" extrusionOk="0">
                    <a:moveTo>
                      <a:pt x="979" y="0"/>
                    </a:moveTo>
                    <a:cubicBezTo>
                      <a:pt x="813" y="0"/>
                      <a:pt x="636" y="53"/>
                      <a:pt x="497" y="92"/>
                    </a:cubicBezTo>
                    <a:cubicBezTo>
                      <a:pt x="403" y="123"/>
                      <a:pt x="0" y="341"/>
                      <a:pt x="186" y="496"/>
                    </a:cubicBezTo>
                    <a:lnTo>
                      <a:pt x="1055" y="1116"/>
                    </a:lnTo>
                    <a:cubicBezTo>
                      <a:pt x="1127" y="1176"/>
                      <a:pt x="1222" y="1199"/>
                      <a:pt x="1323" y="1199"/>
                    </a:cubicBezTo>
                    <a:cubicBezTo>
                      <a:pt x="1482" y="1199"/>
                      <a:pt x="1654" y="1142"/>
                      <a:pt x="1768" y="1085"/>
                    </a:cubicBezTo>
                    <a:cubicBezTo>
                      <a:pt x="1861" y="1054"/>
                      <a:pt x="2265" y="868"/>
                      <a:pt x="2079" y="713"/>
                    </a:cubicBezTo>
                    <a:lnTo>
                      <a:pt x="1241" y="61"/>
                    </a:lnTo>
                    <a:cubicBezTo>
                      <a:pt x="1163" y="17"/>
                      <a:pt x="1073" y="0"/>
                      <a:pt x="9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4"/>
              <p:cNvSpPr/>
              <p:nvPr/>
            </p:nvSpPr>
            <p:spPr>
              <a:xfrm rot="-10594719">
                <a:off x="1324781" y="4401406"/>
                <a:ext cx="110227" cy="62419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1072" extrusionOk="0">
                    <a:moveTo>
                      <a:pt x="707" y="1"/>
                    </a:moveTo>
                    <a:cubicBezTo>
                      <a:pt x="508" y="1"/>
                      <a:pt x="317" y="77"/>
                      <a:pt x="187" y="229"/>
                    </a:cubicBezTo>
                    <a:cubicBezTo>
                      <a:pt x="1" y="415"/>
                      <a:pt x="94" y="725"/>
                      <a:pt x="342" y="787"/>
                    </a:cubicBezTo>
                    <a:lnTo>
                      <a:pt x="962" y="1035"/>
                    </a:lnTo>
                    <a:cubicBezTo>
                      <a:pt x="1037" y="1060"/>
                      <a:pt x="1114" y="1072"/>
                      <a:pt x="1190" y="1072"/>
                    </a:cubicBezTo>
                    <a:cubicBezTo>
                      <a:pt x="1399" y="1072"/>
                      <a:pt x="1602" y="986"/>
                      <a:pt x="1738" y="849"/>
                    </a:cubicBezTo>
                    <a:cubicBezTo>
                      <a:pt x="1893" y="663"/>
                      <a:pt x="1831" y="353"/>
                      <a:pt x="1583" y="291"/>
                    </a:cubicBezTo>
                    <a:lnTo>
                      <a:pt x="962" y="43"/>
                    </a:lnTo>
                    <a:cubicBezTo>
                      <a:pt x="879" y="15"/>
                      <a:pt x="792" y="1"/>
                      <a:pt x="7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4"/>
              <p:cNvSpPr/>
              <p:nvPr/>
            </p:nvSpPr>
            <p:spPr>
              <a:xfrm rot="-10594719">
                <a:off x="1535351" y="4341719"/>
                <a:ext cx="103007" cy="37556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645" extrusionOk="0">
                    <a:moveTo>
                      <a:pt x="925" y="1"/>
                    </a:moveTo>
                    <a:cubicBezTo>
                      <a:pt x="724" y="1"/>
                      <a:pt x="532" y="58"/>
                      <a:pt x="373" y="149"/>
                    </a:cubicBezTo>
                    <a:cubicBezTo>
                      <a:pt x="249" y="211"/>
                      <a:pt x="1" y="428"/>
                      <a:pt x="249" y="490"/>
                    </a:cubicBezTo>
                    <a:lnTo>
                      <a:pt x="652" y="614"/>
                    </a:lnTo>
                    <a:cubicBezTo>
                      <a:pt x="731" y="634"/>
                      <a:pt x="812" y="644"/>
                      <a:pt x="895" y="644"/>
                    </a:cubicBezTo>
                    <a:cubicBezTo>
                      <a:pt x="1074" y="644"/>
                      <a:pt x="1258" y="596"/>
                      <a:pt x="1428" y="490"/>
                    </a:cubicBezTo>
                    <a:cubicBezTo>
                      <a:pt x="1521" y="428"/>
                      <a:pt x="1769" y="242"/>
                      <a:pt x="1521" y="149"/>
                    </a:cubicBezTo>
                    <a:lnTo>
                      <a:pt x="1148" y="25"/>
                    </a:lnTo>
                    <a:cubicBezTo>
                      <a:pt x="1074" y="8"/>
                      <a:pt x="999" y="1"/>
                      <a:pt x="9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4"/>
              <p:cNvSpPr/>
              <p:nvPr/>
            </p:nvSpPr>
            <p:spPr>
              <a:xfrm rot="-10594719">
                <a:off x="1118834" y="4308400"/>
                <a:ext cx="117506" cy="54616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938" extrusionOk="0">
                    <a:moveTo>
                      <a:pt x="1418" y="1"/>
                    </a:moveTo>
                    <a:cubicBezTo>
                      <a:pt x="1366" y="1"/>
                      <a:pt x="1316" y="5"/>
                      <a:pt x="1273" y="11"/>
                    </a:cubicBezTo>
                    <a:lnTo>
                      <a:pt x="528" y="135"/>
                    </a:lnTo>
                    <a:cubicBezTo>
                      <a:pt x="311" y="197"/>
                      <a:pt x="1" y="445"/>
                      <a:pt x="63" y="693"/>
                    </a:cubicBezTo>
                    <a:cubicBezTo>
                      <a:pt x="130" y="872"/>
                      <a:pt x="341" y="938"/>
                      <a:pt x="535" y="938"/>
                    </a:cubicBezTo>
                    <a:cubicBezTo>
                      <a:pt x="611" y="938"/>
                      <a:pt x="684" y="928"/>
                      <a:pt x="745" y="910"/>
                    </a:cubicBezTo>
                    <a:lnTo>
                      <a:pt x="1490" y="786"/>
                    </a:lnTo>
                    <a:cubicBezTo>
                      <a:pt x="1707" y="755"/>
                      <a:pt x="2017" y="507"/>
                      <a:pt x="1955" y="259"/>
                    </a:cubicBezTo>
                    <a:cubicBezTo>
                      <a:pt x="1881" y="60"/>
                      <a:pt x="1628" y="1"/>
                      <a:pt x="14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4"/>
              <p:cNvSpPr/>
              <p:nvPr/>
            </p:nvSpPr>
            <p:spPr>
              <a:xfrm rot="-10594719">
                <a:off x="780859" y="4335661"/>
                <a:ext cx="95786" cy="48037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25" extrusionOk="0">
                    <a:moveTo>
                      <a:pt x="1144" y="0"/>
                    </a:moveTo>
                    <a:cubicBezTo>
                      <a:pt x="983" y="0"/>
                      <a:pt x="816" y="51"/>
                      <a:pt x="714" y="102"/>
                    </a:cubicBezTo>
                    <a:lnTo>
                      <a:pt x="466" y="226"/>
                    </a:lnTo>
                    <a:cubicBezTo>
                      <a:pt x="311" y="289"/>
                      <a:pt x="1" y="506"/>
                      <a:pt x="187" y="692"/>
                    </a:cubicBezTo>
                    <a:cubicBezTo>
                      <a:pt x="257" y="790"/>
                      <a:pt x="378" y="825"/>
                      <a:pt x="507" y="825"/>
                    </a:cubicBezTo>
                    <a:cubicBezTo>
                      <a:pt x="662" y="825"/>
                      <a:pt x="829" y="774"/>
                      <a:pt x="931" y="723"/>
                    </a:cubicBezTo>
                    <a:lnTo>
                      <a:pt x="1180" y="599"/>
                    </a:lnTo>
                    <a:cubicBezTo>
                      <a:pt x="1335" y="537"/>
                      <a:pt x="1645" y="320"/>
                      <a:pt x="1490" y="133"/>
                    </a:cubicBezTo>
                    <a:cubicBezTo>
                      <a:pt x="1406" y="35"/>
                      <a:pt x="1277" y="0"/>
                      <a:pt x="1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4"/>
              <p:cNvSpPr/>
              <p:nvPr/>
            </p:nvSpPr>
            <p:spPr>
              <a:xfrm rot="-10594719">
                <a:off x="896926" y="4426275"/>
                <a:ext cx="104812" cy="39303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675" extrusionOk="0">
                    <a:moveTo>
                      <a:pt x="1130" y="0"/>
                    </a:moveTo>
                    <a:cubicBezTo>
                      <a:pt x="769" y="0"/>
                      <a:pt x="422" y="122"/>
                      <a:pt x="124" y="328"/>
                    </a:cubicBezTo>
                    <a:cubicBezTo>
                      <a:pt x="62" y="390"/>
                      <a:pt x="0" y="452"/>
                      <a:pt x="0" y="545"/>
                    </a:cubicBezTo>
                    <a:cubicBezTo>
                      <a:pt x="31" y="638"/>
                      <a:pt x="155" y="669"/>
                      <a:pt x="218" y="669"/>
                    </a:cubicBezTo>
                    <a:cubicBezTo>
                      <a:pt x="254" y="673"/>
                      <a:pt x="290" y="675"/>
                      <a:pt x="326" y="675"/>
                    </a:cubicBezTo>
                    <a:cubicBezTo>
                      <a:pt x="508" y="675"/>
                      <a:pt x="686" y="625"/>
                      <a:pt x="844" y="543"/>
                    </a:cubicBezTo>
                    <a:lnTo>
                      <a:pt x="844" y="543"/>
                    </a:lnTo>
                    <a:cubicBezTo>
                      <a:pt x="857" y="544"/>
                      <a:pt x="871" y="544"/>
                      <a:pt x="884" y="544"/>
                    </a:cubicBezTo>
                    <a:cubicBezTo>
                      <a:pt x="1071" y="544"/>
                      <a:pt x="1248" y="496"/>
                      <a:pt x="1396" y="390"/>
                    </a:cubicBezTo>
                    <a:cubicBezTo>
                      <a:pt x="1520" y="359"/>
                      <a:pt x="1800" y="111"/>
                      <a:pt x="1520" y="49"/>
                    </a:cubicBezTo>
                    <a:cubicBezTo>
                      <a:pt x="1390" y="16"/>
                      <a:pt x="1259" y="0"/>
                      <a:pt x="11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4"/>
              <p:cNvSpPr/>
              <p:nvPr/>
            </p:nvSpPr>
            <p:spPr>
              <a:xfrm rot="-10594719">
                <a:off x="1035410" y="4484473"/>
                <a:ext cx="146329" cy="7435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277" extrusionOk="0">
                    <a:moveTo>
                      <a:pt x="1964" y="0"/>
                    </a:moveTo>
                    <a:cubicBezTo>
                      <a:pt x="1894" y="0"/>
                      <a:pt x="1826" y="10"/>
                      <a:pt x="1769" y="27"/>
                    </a:cubicBezTo>
                    <a:lnTo>
                      <a:pt x="528" y="430"/>
                    </a:lnTo>
                    <a:cubicBezTo>
                      <a:pt x="280" y="492"/>
                      <a:pt x="0" y="709"/>
                      <a:pt x="62" y="988"/>
                    </a:cubicBezTo>
                    <a:cubicBezTo>
                      <a:pt x="129" y="1188"/>
                      <a:pt x="339" y="1277"/>
                      <a:pt x="532" y="1277"/>
                    </a:cubicBezTo>
                    <a:cubicBezTo>
                      <a:pt x="609" y="1277"/>
                      <a:pt x="683" y="1263"/>
                      <a:pt x="745" y="1236"/>
                    </a:cubicBezTo>
                    <a:lnTo>
                      <a:pt x="1986" y="864"/>
                    </a:lnTo>
                    <a:cubicBezTo>
                      <a:pt x="2203" y="771"/>
                      <a:pt x="2513" y="585"/>
                      <a:pt x="2420" y="306"/>
                    </a:cubicBezTo>
                    <a:cubicBezTo>
                      <a:pt x="2374" y="77"/>
                      <a:pt x="2160" y="0"/>
                      <a:pt x="19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4"/>
              <p:cNvSpPr/>
              <p:nvPr/>
            </p:nvSpPr>
            <p:spPr>
              <a:xfrm rot="-10594719">
                <a:off x="1152901" y="4685992"/>
                <a:ext cx="99397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626" extrusionOk="0">
                    <a:moveTo>
                      <a:pt x="785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25"/>
                      <a:pt x="435" y="625"/>
                    </a:cubicBezTo>
                    <a:lnTo>
                      <a:pt x="838" y="625"/>
                    </a:lnTo>
                    <a:cubicBezTo>
                      <a:pt x="1117" y="625"/>
                      <a:pt x="1365" y="532"/>
                      <a:pt x="1583" y="315"/>
                    </a:cubicBezTo>
                    <a:cubicBezTo>
                      <a:pt x="1707" y="98"/>
                      <a:pt x="1458" y="5"/>
                      <a:pt x="1272" y="5"/>
                    </a:cubicBezTo>
                    <a:lnTo>
                      <a:pt x="869" y="5"/>
                    </a:lnTo>
                    <a:cubicBezTo>
                      <a:pt x="841" y="2"/>
                      <a:pt x="812" y="0"/>
                      <a:pt x="7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4"/>
              <p:cNvSpPr/>
              <p:nvPr/>
            </p:nvSpPr>
            <p:spPr>
              <a:xfrm rot="-10594719">
                <a:off x="1100228" y="4854235"/>
                <a:ext cx="153608" cy="70337"/>
              </a:xfrm>
              <a:custGeom>
                <a:avLst/>
                <a:gdLst/>
                <a:ahLst/>
                <a:cxnLst/>
                <a:rect l="l" t="t" r="r" b="b"/>
                <a:pathLst>
                  <a:path w="2638" h="1208" extrusionOk="0">
                    <a:moveTo>
                      <a:pt x="729" y="0"/>
                    </a:moveTo>
                    <a:cubicBezTo>
                      <a:pt x="520" y="0"/>
                      <a:pt x="320" y="76"/>
                      <a:pt x="156" y="240"/>
                    </a:cubicBezTo>
                    <a:cubicBezTo>
                      <a:pt x="0" y="426"/>
                      <a:pt x="62" y="736"/>
                      <a:pt x="311" y="798"/>
                    </a:cubicBezTo>
                    <a:lnTo>
                      <a:pt x="1675" y="1171"/>
                    </a:lnTo>
                    <a:cubicBezTo>
                      <a:pt x="1750" y="1195"/>
                      <a:pt x="1827" y="1207"/>
                      <a:pt x="1904" y="1207"/>
                    </a:cubicBezTo>
                    <a:cubicBezTo>
                      <a:pt x="2112" y="1207"/>
                      <a:pt x="2315" y="1121"/>
                      <a:pt x="2451" y="984"/>
                    </a:cubicBezTo>
                    <a:cubicBezTo>
                      <a:pt x="2637" y="798"/>
                      <a:pt x="2544" y="488"/>
                      <a:pt x="2296" y="426"/>
                    </a:cubicBezTo>
                    <a:lnTo>
                      <a:pt x="931" y="23"/>
                    </a:lnTo>
                    <a:cubicBezTo>
                      <a:pt x="863" y="8"/>
                      <a:pt x="796" y="0"/>
                      <a:pt x="7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4"/>
              <p:cNvSpPr/>
              <p:nvPr/>
            </p:nvSpPr>
            <p:spPr>
              <a:xfrm rot="-10594719">
                <a:off x="909141" y="4699932"/>
                <a:ext cx="84956" cy="50657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870" extrusionOk="0">
                    <a:moveTo>
                      <a:pt x="652" y="1"/>
                    </a:moveTo>
                    <a:cubicBezTo>
                      <a:pt x="342" y="1"/>
                      <a:pt x="93" y="187"/>
                      <a:pt x="31" y="466"/>
                    </a:cubicBezTo>
                    <a:cubicBezTo>
                      <a:pt x="0" y="745"/>
                      <a:pt x="310" y="838"/>
                      <a:pt x="559" y="838"/>
                    </a:cubicBezTo>
                    <a:lnTo>
                      <a:pt x="559" y="869"/>
                    </a:lnTo>
                    <a:lnTo>
                      <a:pt x="807" y="869"/>
                    </a:lnTo>
                    <a:cubicBezTo>
                      <a:pt x="1055" y="869"/>
                      <a:pt x="1396" y="652"/>
                      <a:pt x="1427" y="404"/>
                    </a:cubicBezTo>
                    <a:cubicBezTo>
                      <a:pt x="1458" y="125"/>
                      <a:pt x="1148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4"/>
              <p:cNvSpPr/>
              <p:nvPr/>
            </p:nvSpPr>
            <p:spPr>
              <a:xfrm rot="-10594719">
                <a:off x="661505" y="4790849"/>
                <a:ext cx="119253" cy="43961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755" extrusionOk="0">
                    <a:moveTo>
                      <a:pt x="775" y="1"/>
                    </a:moveTo>
                    <a:cubicBezTo>
                      <a:pt x="503" y="1"/>
                      <a:pt x="264" y="121"/>
                      <a:pt x="125" y="316"/>
                    </a:cubicBezTo>
                    <a:cubicBezTo>
                      <a:pt x="1" y="564"/>
                      <a:pt x="218" y="750"/>
                      <a:pt x="435" y="750"/>
                    </a:cubicBezTo>
                    <a:lnTo>
                      <a:pt x="1210" y="750"/>
                    </a:lnTo>
                    <a:cubicBezTo>
                      <a:pt x="1238" y="753"/>
                      <a:pt x="1267" y="755"/>
                      <a:pt x="1295" y="755"/>
                    </a:cubicBezTo>
                    <a:cubicBezTo>
                      <a:pt x="1545" y="755"/>
                      <a:pt x="1784" y="632"/>
                      <a:pt x="1924" y="409"/>
                    </a:cubicBezTo>
                    <a:cubicBezTo>
                      <a:pt x="2048" y="192"/>
                      <a:pt x="1831" y="6"/>
                      <a:pt x="1614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4"/>
              <p:cNvSpPr/>
              <p:nvPr/>
            </p:nvSpPr>
            <p:spPr>
              <a:xfrm rot="-10594719">
                <a:off x="716042" y="4640466"/>
                <a:ext cx="115642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59" extrusionOk="0">
                    <a:moveTo>
                      <a:pt x="1210" y="0"/>
                    </a:moveTo>
                    <a:cubicBezTo>
                      <a:pt x="838" y="0"/>
                      <a:pt x="0" y="559"/>
                      <a:pt x="776" y="559"/>
                    </a:cubicBezTo>
                    <a:cubicBezTo>
                      <a:pt x="1148" y="559"/>
                      <a:pt x="1985" y="0"/>
                      <a:pt x="1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4"/>
              <p:cNvSpPr/>
              <p:nvPr/>
            </p:nvSpPr>
            <p:spPr>
              <a:xfrm rot="-10594719">
                <a:off x="596313" y="4488004"/>
                <a:ext cx="97591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777" extrusionOk="0">
                    <a:moveTo>
                      <a:pt x="652" y="1"/>
                    </a:moveTo>
                    <a:cubicBezTo>
                      <a:pt x="404" y="1"/>
                      <a:pt x="63" y="187"/>
                      <a:pt x="32" y="435"/>
                    </a:cubicBezTo>
                    <a:cubicBezTo>
                      <a:pt x="1" y="683"/>
                      <a:pt x="342" y="776"/>
                      <a:pt x="528" y="776"/>
                    </a:cubicBezTo>
                    <a:lnTo>
                      <a:pt x="1024" y="776"/>
                    </a:lnTo>
                    <a:cubicBezTo>
                      <a:pt x="1272" y="776"/>
                      <a:pt x="1614" y="590"/>
                      <a:pt x="1645" y="342"/>
                    </a:cubicBezTo>
                    <a:cubicBezTo>
                      <a:pt x="1676" y="63"/>
                      <a:pt x="1365" y="1"/>
                      <a:pt x="1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4"/>
              <p:cNvSpPr/>
              <p:nvPr/>
            </p:nvSpPr>
            <p:spPr>
              <a:xfrm rot="-10594719">
                <a:off x="411673" y="4405110"/>
                <a:ext cx="113837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59" extrusionOk="0">
                    <a:moveTo>
                      <a:pt x="1210" y="1"/>
                    </a:moveTo>
                    <a:cubicBezTo>
                      <a:pt x="807" y="1"/>
                      <a:pt x="0" y="559"/>
                      <a:pt x="745" y="559"/>
                    </a:cubicBezTo>
                    <a:cubicBezTo>
                      <a:pt x="1148" y="559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4"/>
              <p:cNvSpPr/>
              <p:nvPr/>
            </p:nvSpPr>
            <p:spPr>
              <a:xfrm rot="-10594719">
                <a:off x="260348" y="4417234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869" y="0"/>
                    </a:moveTo>
                    <a:cubicBezTo>
                      <a:pt x="248" y="0"/>
                      <a:pt x="0" y="776"/>
                      <a:pt x="776" y="776"/>
                    </a:cubicBezTo>
                    <a:cubicBezTo>
                      <a:pt x="1396" y="776"/>
                      <a:pt x="1644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4"/>
              <p:cNvSpPr/>
              <p:nvPr/>
            </p:nvSpPr>
            <p:spPr>
              <a:xfrm rot="-10594719">
                <a:off x="298549" y="4538806"/>
                <a:ext cx="92176" cy="38255"/>
              </a:xfrm>
              <a:custGeom>
                <a:avLst/>
                <a:gdLst/>
                <a:ahLst/>
                <a:cxnLst/>
                <a:rect l="l" t="t" r="r" b="b"/>
                <a:pathLst>
                  <a:path w="1583" h="657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56"/>
                      <a:pt x="466" y="656"/>
                    </a:cubicBezTo>
                    <a:lnTo>
                      <a:pt x="714" y="656"/>
                    </a:lnTo>
                    <a:cubicBezTo>
                      <a:pt x="993" y="656"/>
                      <a:pt x="1242" y="532"/>
                      <a:pt x="1459" y="346"/>
                    </a:cubicBezTo>
                    <a:cubicBezTo>
                      <a:pt x="1583" y="98"/>
                      <a:pt x="1335" y="5"/>
                      <a:pt x="1149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4"/>
              <p:cNvSpPr/>
              <p:nvPr/>
            </p:nvSpPr>
            <p:spPr>
              <a:xfrm rot="-10594719">
                <a:off x="400126" y="4620999"/>
                <a:ext cx="95786" cy="46989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07" extrusionOk="0">
                    <a:moveTo>
                      <a:pt x="869" y="0"/>
                    </a:moveTo>
                    <a:cubicBezTo>
                      <a:pt x="249" y="0"/>
                      <a:pt x="1" y="807"/>
                      <a:pt x="776" y="807"/>
                    </a:cubicBezTo>
                    <a:cubicBezTo>
                      <a:pt x="1397" y="807"/>
                      <a:pt x="1645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4"/>
              <p:cNvSpPr/>
              <p:nvPr/>
            </p:nvSpPr>
            <p:spPr>
              <a:xfrm rot="-10594719">
                <a:off x="569542" y="4609361"/>
                <a:ext cx="93981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559" extrusionOk="0">
                    <a:moveTo>
                      <a:pt x="900" y="0"/>
                    </a:moveTo>
                    <a:cubicBezTo>
                      <a:pt x="652" y="0"/>
                      <a:pt x="373" y="94"/>
                      <a:pt x="187" y="280"/>
                    </a:cubicBezTo>
                    <a:cubicBezTo>
                      <a:pt x="1" y="497"/>
                      <a:pt x="311" y="559"/>
                      <a:pt x="466" y="559"/>
                    </a:cubicBezTo>
                    <a:lnTo>
                      <a:pt x="714" y="559"/>
                    </a:lnTo>
                    <a:cubicBezTo>
                      <a:pt x="994" y="559"/>
                      <a:pt x="1242" y="466"/>
                      <a:pt x="1459" y="280"/>
                    </a:cubicBezTo>
                    <a:cubicBezTo>
                      <a:pt x="1614" y="63"/>
                      <a:pt x="1304" y="0"/>
                      <a:pt x="11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4"/>
              <p:cNvSpPr/>
              <p:nvPr/>
            </p:nvSpPr>
            <p:spPr>
              <a:xfrm rot="-10594719">
                <a:off x="262558" y="4750610"/>
                <a:ext cx="176259" cy="32781"/>
              </a:xfrm>
              <a:custGeom>
                <a:avLst/>
                <a:gdLst/>
                <a:ahLst/>
                <a:cxnLst/>
                <a:rect l="l" t="t" r="r" b="b"/>
                <a:pathLst>
                  <a:path w="3027" h="563" extrusionOk="0">
                    <a:moveTo>
                      <a:pt x="2121" y="1"/>
                    </a:moveTo>
                    <a:cubicBezTo>
                      <a:pt x="1644" y="1"/>
                      <a:pt x="1156" y="49"/>
                      <a:pt x="669" y="155"/>
                    </a:cubicBezTo>
                    <a:cubicBezTo>
                      <a:pt x="545" y="186"/>
                      <a:pt x="48" y="248"/>
                      <a:pt x="17" y="434"/>
                    </a:cubicBezTo>
                    <a:cubicBezTo>
                      <a:pt x="1" y="534"/>
                      <a:pt x="109" y="562"/>
                      <a:pt x="223" y="562"/>
                    </a:cubicBezTo>
                    <a:cubicBezTo>
                      <a:pt x="321" y="562"/>
                      <a:pt x="423" y="541"/>
                      <a:pt x="451" y="527"/>
                    </a:cubicBezTo>
                    <a:lnTo>
                      <a:pt x="482" y="527"/>
                    </a:lnTo>
                    <a:cubicBezTo>
                      <a:pt x="763" y="467"/>
                      <a:pt x="1069" y="433"/>
                      <a:pt x="1376" y="433"/>
                    </a:cubicBezTo>
                    <a:cubicBezTo>
                      <a:pt x="1545" y="433"/>
                      <a:pt x="1714" y="443"/>
                      <a:pt x="1878" y="465"/>
                    </a:cubicBezTo>
                    <a:cubicBezTo>
                      <a:pt x="1921" y="470"/>
                      <a:pt x="1964" y="473"/>
                      <a:pt x="2009" y="473"/>
                    </a:cubicBezTo>
                    <a:cubicBezTo>
                      <a:pt x="2221" y="473"/>
                      <a:pt x="2448" y="413"/>
                      <a:pt x="2654" y="310"/>
                    </a:cubicBezTo>
                    <a:cubicBezTo>
                      <a:pt x="2716" y="279"/>
                      <a:pt x="3026" y="62"/>
                      <a:pt x="2778" y="31"/>
                    </a:cubicBezTo>
                    <a:cubicBezTo>
                      <a:pt x="2562" y="11"/>
                      <a:pt x="2343" y="1"/>
                      <a:pt x="2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4"/>
              <p:cNvSpPr/>
              <p:nvPr/>
            </p:nvSpPr>
            <p:spPr>
              <a:xfrm rot="-10594719">
                <a:off x="61020" y="4723690"/>
                <a:ext cx="93981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08" extrusionOk="0">
                    <a:moveTo>
                      <a:pt x="869" y="1"/>
                    </a:moveTo>
                    <a:cubicBezTo>
                      <a:pt x="217" y="1"/>
                      <a:pt x="0" y="807"/>
                      <a:pt x="745" y="807"/>
                    </a:cubicBezTo>
                    <a:cubicBezTo>
                      <a:pt x="1396" y="807"/>
                      <a:pt x="1613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4"/>
              <p:cNvSpPr/>
              <p:nvPr/>
            </p:nvSpPr>
            <p:spPr>
              <a:xfrm rot="-10594719">
                <a:off x="-30399" y="4853917"/>
                <a:ext cx="124260" cy="31792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546" extrusionOk="0">
                    <a:moveTo>
                      <a:pt x="1850" y="1"/>
                    </a:moveTo>
                    <a:cubicBezTo>
                      <a:pt x="1808" y="1"/>
                      <a:pt x="1769" y="3"/>
                      <a:pt x="1746" y="3"/>
                    </a:cubicBezTo>
                    <a:lnTo>
                      <a:pt x="877" y="127"/>
                    </a:lnTo>
                    <a:cubicBezTo>
                      <a:pt x="598" y="127"/>
                      <a:pt x="350" y="220"/>
                      <a:pt x="133" y="375"/>
                    </a:cubicBezTo>
                    <a:cubicBezTo>
                      <a:pt x="1" y="507"/>
                      <a:pt x="134" y="545"/>
                      <a:pt x="256" y="545"/>
                    </a:cubicBezTo>
                    <a:cubicBezTo>
                      <a:pt x="306" y="545"/>
                      <a:pt x="354" y="539"/>
                      <a:pt x="381" y="530"/>
                    </a:cubicBezTo>
                    <a:lnTo>
                      <a:pt x="1250" y="406"/>
                    </a:lnTo>
                    <a:cubicBezTo>
                      <a:pt x="1529" y="406"/>
                      <a:pt x="1777" y="313"/>
                      <a:pt x="1994" y="158"/>
                    </a:cubicBezTo>
                    <a:cubicBezTo>
                      <a:pt x="2134" y="18"/>
                      <a:pt x="1977" y="1"/>
                      <a:pt x="18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4"/>
              <p:cNvSpPr/>
              <p:nvPr/>
            </p:nvSpPr>
            <p:spPr>
              <a:xfrm rot="-10594719">
                <a:off x="111684" y="4611706"/>
                <a:ext cx="130083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533" extrusionOk="0">
                    <a:moveTo>
                      <a:pt x="900" y="0"/>
                    </a:moveTo>
                    <a:cubicBezTo>
                      <a:pt x="621" y="0"/>
                      <a:pt x="373" y="93"/>
                      <a:pt x="155" y="279"/>
                    </a:cubicBezTo>
                    <a:cubicBezTo>
                      <a:pt x="0" y="496"/>
                      <a:pt x="311" y="528"/>
                      <a:pt x="435" y="528"/>
                    </a:cubicBezTo>
                    <a:lnTo>
                      <a:pt x="1303" y="528"/>
                    </a:lnTo>
                    <a:cubicBezTo>
                      <a:pt x="1332" y="531"/>
                      <a:pt x="1361" y="532"/>
                      <a:pt x="1390" y="532"/>
                    </a:cubicBezTo>
                    <a:cubicBezTo>
                      <a:pt x="1639" y="532"/>
                      <a:pt x="1881" y="415"/>
                      <a:pt x="2048" y="248"/>
                    </a:cubicBezTo>
                    <a:cubicBezTo>
                      <a:pt x="2234" y="62"/>
                      <a:pt x="1924" y="0"/>
                      <a:pt x="17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4"/>
              <p:cNvSpPr/>
              <p:nvPr/>
            </p:nvSpPr>
            <p:spPr>
              <a:xfrm rot="-10594719">
                <a:off x="86956" y="4479838"/>
                <a:ext cx="115701" cy="30743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528" extrusionOk="0">
                    <a:moveTo>
                      <a:pt x="1211" y="1"/>
                    </a:moveTo>
                    <a:cubicBezTo>
                      <a:pt x="869" y="1"/>
                      <a:pt x="1" y="528"/>
                      <a:pt x="745" y="528"/>
                    </a:cubicBezTo>
                    <a:cubicBezTo>
                      <a:pt x="1118" y="528"/>
                      <a:pt x="1986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4"/>
              <p:cNvSpPr/>
              <p:nvPr/>
            </p:nvSpPr>
            <p:spPr>
              <a:xfrm rot="-10594719">
                <a:off x="62376" y="4370819"/>
                <a:ext cx="90371" cy="41923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720" extrusionOk="0">
                    <a:moveTo>
                      <a:pt x="776" y="1"/>
                    </a:moveTo>
                    <a:cubicBezTo>
                      <a:pt x="509" y="1"/>
                      <a:pt x="292" y="121"/>
                      <a:pt x="125" y="316"/>
                    </a:cubicBezTo>
                    <a:cubicBezTo>
                      <a:pt x="0" y="564"/>
                      <a:pt x="218" y="719"/>
                      <a:pt x="435" y="719"/>
                    </a:cubicBezTo>
                    <a:lnTo>
                      <a:pt x="683" y="719"/>
                    </a:lnTo>
                    <a:cubicBezTo>
                      <a:pt x="962" y="719"/>
                      <a:pt x="1241" y="626"/>
                      <a:pt x="1427" y="378"/>
                    </a:cubicBezTo>
                    <a:cubicBezTo>
                      <a:pt x="1551" y="161"/>
                      <a:pt x="1303" y="6"/>
                      <a:pt x="1117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4"/>
              <p:cNvSpPr/>
              <p:nvPr/>
            </p:nvSpPr>
            <p:spPr>
              <a:xfrm rot="-10594719">
                <a:off x="-212795" y="4459478"/>
                <a:ext cx="93981" cy="50599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69" extrusionOk="0">
                    <a:moveTo>
                      <a:pt x="869" y="0"/>
                    </a:moveTo>
                    <a:cubicBezTo>
                      <a:pt x="217" y="0"/>
                      <a:pt x="0" y="869"/>
                      <a:pt x="776" y="869"/>
                    </a:cubicBezTo>
                    <a:cubicBezTo>
                      <a:pt x="1427" y="869"/>
                      <a:pt x="1613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4"/>
              <p:cNvSpPr/>
              <p:nvPr/>
            </p:nvSpPr>
            <p:spPr>
              <a:xfrm rot="-10594719">
                <a:off x="-145853" y="4541382"/>
                <a:ext cx="112032" cy="69580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1195" extrusionOk="0">
                    <a:moveTo>
                      <a:pt x="1447" y="1"/>
                    </a:moveTo>
                    <a:cubicBezTo>
                      <a:pt x="1214" y="1"/>
                      <a:pt x="989" y="70"/>
                      <a:pt x="807" y="225"/>
                    </a:cubicBezTo>
                    <a:lnTo>
                      <a:pt x="186" y="722"/>
                    </a:lnTo>
                    <a:cubicBezTo>
                      <a:pt x="0" y="877"/>
                      <a:pt x="93" y="1125"/>
                      <a:pt x="311" y="1187"/>
                    </a:cubicBezTo>
                    <a:cubicBezTo>
                      <a:pt x="356" y="1192"/>
                      <a:pt x="402" y="1195"/>
                      <a:pt x="448" y="1195"/>
                    </a:cubicBezTo>
                    <a:cubicBezTo>
                      <a:pt x="688" y="1195"/>
                      <a:pt x="935" y="1126"/>
                      <a:pt x="1117" y="970"/>
                    </a:cubicBezTo>
                    <a:lnTo>
                      <a:pt x="1086" y="970"/>
                    </a:lnTo>
                    <a:lnTo>
                      <a:pt x="1706" y="474"/>
                    </a:lnTo>
                    <a:cubicBezTo>
                      <a:pt x="1924" y="319"/>
                      <a:pt x="1799" y="70"/>
                      <a:pt x="1582" y="8"/>
                    </a:cubicBezTo>
                    <a:cubicBezTo>
                      <a:pt x="1537" y="3"/>
                      <a:pt x="1492" y="1"/>
                      <a:pt x="1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4"/>
              <p:cNvSpPr/>
              <p:nvPr/>
            </p:nvSpPr>
            <p:spPr>
              <a:xfrm rot="-10594719">
                <a:off x="-117570" y="4693484"/>
                <a:ext cx="106617" cy="28938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497" extrusionOk="0">
                    <a:moveTo>
                      <a:pt x="1272" y="0"/>
                    </a:moveTo>
                    <a:cubicBezTo>
                      <a:pt x="1024" y="0"/>
                      <a:pt x="0" y="496"/>
                      <a:pt x="527" y="496"/>
                    </a:cubicBezTo>
                    <a:cubicBezTo>
                      <a:pt x="807" y="496"/>
                      <a:pt x="1830" y="0"/>
                      <a:pt x="12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4"/>
              <p:cNvSpPr/>
              <p:nvPr/>
            </p:nvSpPr>
            <p:spPr>
              <a:xfrm rot="-10594719">
                <a:off x="-219900" y="4883379"/>
                <a:ext cx="128336" cy="46406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797" extrusionOk="0">
                    <a:moveTo>
                      <a:pt x="1893" y="0"/>
                    </a:moveTo>
                    <a:cubicBezTo>
                      <a:pt x="1750" y="0"/>
                      <a:pt x="1587" y="34"/>
                      <a:pt x="1521" y="51"/>
                    </a:cubicBezTo>
                    <a:lnTo>
                      <a:pt x="528" y="299"/>
                    </a:lnTo>
                    <a:cubicBezTo>
                      <a:pt x="404" y="361"/>
                      <a:pt x="1" y="485"/>
                      <a:pt x="32" y="671"/>
                    </a:cubicBezTo>
                    <a:cubicBezTo>
                      <a:pt x="46" y="768"/>
                      <a:pt x="151" y="797"/>
                      <a:pt x="272" y="797"/>
                    </a:cubicBezTo>
                    <a:cubicBezTo>
                      <a:pt x="423" y="797"/>
                      <a:pt x="600" y="751"/>
                      <a:pt x="652" y="733"/>
                    </a:cubicBezTo>
                    <a:lnTo>
                      <a:pt x="1645" y="485"/>
                    </a:lnTo>
                    <a:cubicBezTo>
                      <a:pt x="1769" y="454"/>
                      <a:pt x="2203" y="330"/>
                      <a:pt x="2141" y="113"/>
                    </a:cubicBezTo>
                    <a:cubicBezTo>
                      <a:pt x="2127" y="26"/>
                      <a:pt x="2018" y="0"/>
                      <a:pt x="1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4"/>
              <p:cNvSpPr/>
              <p:nvPr/>
            </p:nvSpPr>
            <p:spPr>
              <a:xfrm rot="-10594719">
                <a:off x="-435485" y="4915741"/>
                <a:ext cx="135557" cy="51705"/>
              </a:xfrm>
              <a:custGeom>
                <a:avLst/>
                <a:gdLst/>
                <a:ahLst/>
                <a:cxnLst/>
                <a:rect l="l" t="t" r="r" b="b"/>
                <a:pathLst>
                  <a:path w="2328" h="888" extrusionOk="0">
                    <a:moveTo>
                      <a:pt x="743" y="1"/>
                    </a:moveTo>
                    <a:cubicBezTo>
                      <a:pt x="508" y="1"/>
                      <a:pt x="283" y="140"/>
                      <a:pt x="125" y="325"/>
                    </a:cubicBezTo>
                    <a:cubicBezTo>
                      <a:pt x="1" y="573"/>
                      <a:pt x="249" y="728"/>
                      <a:pt x="466" y="759"/>
                    </a:cubicBezTo>
                    <a:lnTo>
                      <a:pt x="1459" y="883"/>
                    </a:lnTo>
                    <a:cubicBezTo>
                      <a:pt x="1487" y="886"/>
                      <a:pt x="1516" y="888"/>
                      <a:pt x="1544" y="888"/>
                    </a:cubicBezTo>
                    <a:cubicBezTo>
                      <a:pt x="1794" y="888"/>
                      <a:pt x="2036" y="768"/>
                      <a:pt x="2203" y="573"/>
                    </a:cubicBezTo>
                    <a:cubicBezTo>
                      <a:pt x="2327" y="325"/>
                      <a:pt x="2079" y="170"/>
                      <a:pt x="1862" y="138"/>
                    </a:cubicBezTo>
                    <a:lnTo>
                      <a:pt x="870" y="14"/>
                    </a:lnTo>
                    <a:cubicBezTo>
                      <a:pt x="827" y="5"/>
                      <a:pt x="785" y="1"/>
                      <a:pt x="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4"/>
              <p:cNvSpPr/>
              <p:nvPr/>
            </p:nvSpPr>
            <p:spPr>
              <a:xfrm rot="-10594719">
                <a:off x="-367530" y="4751000"/>
                <a:ext cx="106617" cy="44776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769" extrusionOk="0">
                    <a:moveTo>
                      <a:pt x="894" y="1"/>
                    </a:moveTo>
                    <a:cubicBezTo>
                      <a:pt x="693" y="1"/>
                      <a:pt x="501" y="59"/>
                      <a:pt x="342" y="149"/>
                    </a:cubicBezTo>
                    <a:cubicBezTo>
                      <a:pt x="187" y="242"/>
                      <a:pt x="1" y="398"/>
                      <a:pt x="218" y="491"/>
                    </a:cubicBezTo>
                    <a:lnTo>
                      <a:pt x="714" y="739"/>
                    </a:lnTo>
                    <a:cubicBezTo>
                      <a:pt x="793" y="758"/>
                      <a:pt x="874" y="769"/>
                      <a:pt x="957" y="769"/>
                    </a:cubicBezTo>
                    <a:cubicBezTo>
                      <a:pt x="1136" y="769"/>
                      <a:pt x="1320" y="721"/>
                      <a:pt x="1490" y="615"/>
                    </a:cubicBezTo>
                    <a:cubicBezTo>
                      <a:pt x="1614" y="553"/>
                      <a:pt x="1831" y="398"/>
                      <a:pt x="1614" y="273"/>
                    </a:cubicBezTo>
                    <a:lnTo>
                      <a:pt x="1117" y="25"/>
                    </a:lnTo>
                    <a:cubicBezTo>
                      <a:pt x="1043" y="9"/>
                      <a:pt x="968" y="1"/>
                      <a:pt x="8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4"/>
              <p:cNvSpPr/>
              <p:nvPr/>
            </p:nvSpPr>
            <p:spPr>
              <a:xfrm rot="-10594719">
                <a:off x="-335072" y="4573098"/>
                <a:ext cx="84956" cy="4006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688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3"/>
                      <a:pt x="280" y="688"/>
                      <a:pt x="466" y="688"/>
                    </a:cubicBezTo>
                    <a:lnTo>
                      <a:pt x="590" y="688"/>
                    </a:lnTo>
                    <a:cubicBezTo>
                      <a:pt x="869" y="688"/>
                      <a:pt x="1117" y="595"/>
                      <a:pt x="1303" y="377"/>
                    </a:cubicBezTo>
                    <a:cubicBezTo>
                      <a:pt x="1459" y="129"/>
                      <a:pt x="1210" y="5"/>
                      <a:pt x="993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4"/>
              <p:cNvSpPr/>
              <p:nvPr/>
            </p:nvSpPr>
            <p:spPr>
              <a:xfrm rot="-10594719">
                <a:off x="-414983" y="4513806"/>
                <a:ext cx="77735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808" extrusionOk="0">
                    <a:moveTo>
                      <a:pt x="652" y="1"/>
                    </a:moveTo>
                    <a:cubicBezTo>
                      <a:pt x="435" y="1"/>
                      <a:pt x="63" y="187"/>
                      <a:pt x="32" y="466"/>
                    </a:cubicBezTo>
                    <a:cubicBezTo>
                      <a:pt x="1" y="714"/>
                      <a:pt x="342" y="807"/>
                      <a:pt x="559" y="807"/>
                    </a:cubicBezTo>
                    <a:lnTo>
                      <a:pt x="683" y="807"/>
                    </a:lnTo>
                    <a:cubicBezTo>
                      <a:pt x="900" y="807"/>
                      <a:pt x="1272" y="621"/>
                      <a:pt x="1303" y="342"/>
                    </a:cubicBezTo>
                    <a:cubicBezTo>
                      <a:pt x="1334" y="94"/>
                      <a:pt x="993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4"/>
              <p:cNvSpPr/>
              <p:nvPr/>
            </p:nvSpPr>
            <p:spPr>
              <a:xfrm rot="-10594719">
                <a:off x="-638248" y="4580252"/>
                <a:ext cx="83500" cy="47862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822" extrusionOk="0">
                    <a:moveTo>
                      <a:pt x="1017" y="0"/>
                    </a:moveTo>
                    <a:cubicBezTo>
                      <a:pt x="951" y="0"/>
                      <a:pt x="895" y="6"/>
                      <a:pt x="869" y="15"/>
                    </a:cubicBezTo>
                    <a:cubicBezTo>
                      <a:pt x="621" y="15"/>
                      <a:pt x="373" y="139"/>
                      <a:pt x="218" y="356"/>
                    </a:cubicBezTo>
                    <a:lnTo>
                      <a:pt x="94" y="604"/>
                    </a:lnTo>
                    <a:cubicBezTo>
                      <a:pt x="1" y="821"/>
                      <a:pt x="497" y="821"/>
                      <a:pt x="590" y="821"/>
                    </a:cubicBezTo>
                    <a:cubicBezTo>
                      <a:pt x="838" y="790"/>
                      <a:pt x="1087" y="666"/>
                      <a:pt x="1242" y="449"/>
                    </a:cubicBezTo>
                    <a:lnTo>
                      <a:pt x="1366" y="201"/>
                    </a:lnTo>
                    <a:cubicBezTo>
                      <a:pt x="1433" y="43"/>
                      <a:pt x="1190" y="0"/>
                      <a:pt x="10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4"/>
              <p:cNvSpPr/>
              <p:nvPr/>
            </p:nvSpPr>
            <p:spPr>
              <a:xfrm rot="-10594719">
                <a:off x="-500255" y="4633121"/>
                <a:ext cx="108422" cy="58750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1009" extrusionOk="0">
                    <a:moveTo>
                      <a:pt x="1326" y="0"/>
                    </a:moveTo>
                    <a:cubicBezTo>
                      <a:pt x="1187" y="0"/>
                      <a:pt x="1039" y="39"/>
                      <a:pt x="931" y="85"/>
                    </a:cubicBezTo>
                    <a:lnTo>
                      <a:pt x="434" y="333"/>
                    </a:lnTo>
                    <a:cubicBezTo>
                      <a:pt x="248" y="427"/>
                      <a:pt x="0" y="644"/>
                      <a:pt x="155" y="861"/>
                    </a:cubicBezTo>
                    <a:cubicBezTo>
                      <a:pt x="248" y="969"/>
                      <a:pt x="388" y="1008"/>
                      <a:pt x="531" y="1008"/>
                    </a:cubicBezTo>
                    <a:cubicBezTo>
                      <a:pt x="675" y="1008"/>
                      <a:pt x="822" y="969"/>
                      <a:pt x="931" y="923"/>
                    </a:cubicBezTo>
                    <a:lnTo>
                      <a:pt x="1427" y="675"/>
                    </a:lnTo>
                    <a:cubicBezTo>
                      <a:pt x="1582" y="582"/>
                      <a:pt x="1861" y="364"/>
                      <a:pt x="1675" y="147"/>
                    </a:cubicBezTo>
                    <a:cubicBezTo>
                      <a:pt x="1598" y="39"/>
                      <a:pt x="1466" y="0"/>
                      <a:pt x="1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4"/>
              <p:cNvSpPr/>
              <p:nvPr/>
            </p:nvSpPr>
            <p:spPr>
              <a:xfrm rot="-10594719">
                <a:off x="-591684" y="4775174"/>
                <a:ext cx="79541" cy="47687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819" extrusionOk="0">
                    <a:moveTo>
                      <a:pt x="909" y="1"/>
                    </a:moveTo>
                    <a:cubicBezTo>
                      <a:pt x="683" y="1"/>
                      <a:pt x="458" y="90"/>
                      <a:pt x="311" y="237"/>
                    </a:cubicBezTo>
                    <a:lnTo>
                      <a:pt x="186" y="361"/>
                    </a:lnTo>
                    <a:cubicBezTo>
                      <a:pt x="0" y="485"/>
                      <a:pt x="62" y="764"/>
                      <a:pt x="311" y="795"/>
                    </a:cubicBezTo>
                    <a:cubicBezTo>
                      <a:pt x="371" y="810"/>
                      <a:pt x="435" y="818"/>
                      <a:pt x="500" y="818"/>
                    </a:cubicBezTo>
                    <a:cubicBezTo>
                      <a:pt x="704" y="818"/>
                      <a:pt x="922" y="743"/>
                      <a:pt x="1086" y="578"/>
                    </a:cubicBezTo>
                    <a:lnTo>
                      <a:pt x="1210" y="454"/>
                    </a:lnTo>
                    <a:cubicBezTo>
                      <a:pt x="1365" y="330"/>
                      <a:pt x="1303" y="51"/>
                      <a:pt x="1086" y="20"/>
                    </a:cubicBezTo>
                    <a:cubicBezTo>
                      <a:pt x="1028" y="7"/>
                      <a:pt x="968" y="1"/>
                      <a:pt x="9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4"/>
              <p:cNvSpPr/>
              <p:nvPr/>
            </p:nvSpPr>
            <p:spPr>
              <a:xfrm rot="-10594719">
                <a:off x="-638440" y="4931436"/>
                <a:ext cx="149997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533" extrusionOk="0">
                    <a:moveTo>
                      <a:pt x="815" y="1"/>
                    </a:moveTo>
                    <a:cubicBezTo>
                      <a:pt x="570" y="1"/>
                      <a:pt x="351" y="118"/>
                      <a:pt x="156" y="285"/>
                    </a:cubicBezTo>
                    <a:cubicBezTo>
                      <a:pt x="1" y="502"/>
                      <a:pt x="280" y="533"/>
                      <a:pt x="435" y="533"/>
                    </a:cubicBezTo>
                    <a:lnTo>
                      <a:pt x="1676" y="533"/>
                    </a:lnTo>
                    <a:cubicBezTo>
                      <a:pt x="1955" y="533"/>
                      <a:pt x="2234" y="440"/>
                      <a:pt x="2452" y="253"/>
                    </a:cubicBezTo>
                    <a:cubicBezTo>
                      <a:pt x="2576" y="36"/>
                      <a:pt x="2296" y="5"/>
                      <a:pt x="2141" y="5"/>
                    </a:cubicBezTo>
                    <a:lnTo>
                      <a:pt x="901" y="5"/>
                    </a:lnTo>
                    <a:cubicBezTo>
                      <a:pt x="872" y="2"/>
                      <a:pt x="843" y="1"/>
                      <a:pt x="8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4"/>
              <p:cNvSpPr/>
              <p:nvPr/>
            </p:nvSpPr>
            <p:spPr>
              <a:xfrm rot="-10594719">
                <a:off x="-799362" y="4868291"/>
                <a:ext cx="115642" cy="30802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29" extrusionOk="0">
                    <a:moveTo>
                      <a:pt x="1241" y="1"/>
                    </a:moveTo>
                    <a:cubicBezTo>
                      <a:pt x="869" y="1"/>
                      <a:pt x="0" y="528"/>
                      <a:pt x="776" y="528"/>
                    </a:cubicBezTo>
                    <a:cubicBezTo>
                      <a:pt x="1117" y="528"/>
                      <a:pt x="1985" y="1"/>
                      <a:pt x="12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4"/>
              <p:cNvSpPr/>
              <p:nvPr/>
            </p:nvSpPr>
            <p:spPr>
              <a:xfrm rot="-10594719">
                <a:off x="-732763" y="4721604"/>
                <a:ext cx="113022" cy="51472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884" extrusionOk="0">
                    <a:moveTo>
                      <a:pt x="1487" y="0"/>
                    </a:moveTo>
                    <a:cubicBezTo>
                      <a:pt x="1452" y="0"/>
                      <a:pt x="1420" y="3"/>
                      <a:pt x="1391" y="7"/>
                    </a:cubicBezTo>
                    <a:lnTo>
                      <a:pt x="647" y="131"/>
                    </a:lnTo>
                    <a:cubicBezTo>
                      <a:pt x="399" y="162"/>
                      <a:pt x="58" y="286"/>
                      <a:pt x="27" y="566"/>
                    </a:cubicBezTo>
                    <a:cubicBezTo>
                      <a:pt x="0" y="803"/>
                      <a:pt x="242" y="883"/>
                      <a:pt x="429" y="883"/>
                    </a:cubicBezTo>
                    <a:cubicBezTo>
                      <a:pt x="463" y="883"/>
                      <a:pt x="495" y="881"/>
                      <a:pt x="523" y="876"/>
                    </a:cubicBezTo>
                    <a:lnTo>
                      <a:pt x="1267" y="752"/>
                    </a:lnTo>
                    <a:cubicBezTo>
                      <a:pt x="1515" y="721"/>
                      <a:pt x="1857" y="597"/>
                      <a:pt x="1888" y="317"/>
                    </a:cubicBezTo>
                    <a:cubicBezTo>
                      <a:pt x="1940" y="81"/>
                      <a:pt x="1680" y="0"/>
                      <a:pt x="14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4"/>
              <p:cNvSpPr/>
              <p:nvPr/>
            </p:nvSpPr>
            <p:spPr>
              <a:xfrm rot="-10594719">
                <a:off x="-778463" y="4637919"/>
                <a:ext cx="113837" cy="34354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90" extrusionOk="0">
                    <a:moveTo>
                      <a:pt x="1179" y="0"/>
                    </a:moveTo>
                    <a:cubicBezTo>
                      <a:pt x="807" y="0"/>
                      <a:pt x="0" y="590"/>
                      <a:pt x="745" y="590"/>
                    </a:cubicBezTo>
                    <a:cubicBezTo>
                      <a:pt x="1117" y="590"/>
                      <a:pt x="1954" y="0"/>
                      <a:pt x="1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47" name="Google Shape;747;p4"/>
          <p:cNvGrpSpPr/>
          <p:nvPr/>
        </p:nvGrpSpPr>
        <p:grpSpPr>
          <a:xfrm rot="-6490771">
            <a:off x="7672703" y="532271"/>
            <a:ext cx="2472005" cy="1381948"/>
            <a:chOff x="4500175" y="3779525"/>
            <a:chExt cx="1136425" cy="847075"/>
          </a:xfrm>
        </p:grpSpPr>
        <p:sp>
          <p:nvSpPr>
            <p:cNvPr id="748" name="Google Shape;748;p4"/>
            <p:cNvSpPr/>
            <p:nvPr/>
          </p:nvSpPr>
          <p:spPr>
            <a:xfrm>
              <a:off x="4500175" y="3779525"/>
              <a:ext cx="272200" cy="333500"/>
            </a:xfrm>
            <a:custGeom>
              <a:avLst/>
              <a:gdLst/>
              <a:ahLst/>
              <a:cxnLst/>
              <a:rect l="l" t="t" r="r" b="b"/>
              <a:pathLst>
                <a:path w="10888" h="13340" extrusionOk="0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4"/>
            <p:cNvSpPr/>
            <p:nvPr/>
          </p:nvSpPr>
          <p:spPr>
            <a:xfrm>
              <a:off x="4865425" y="3905150"/>
              <a:ext cx="121775" cy="341250"/>
            </a:xfrm>
            <a:custGeom>
              <a:avLst/>
              <a:gdLst/>
              <a:ahLst/>
              <a:cxnLst/>
              <a:rect l="l" t="t" r="r" b="b"/>
              <a:pathLst>
                <a:path w="4871" h="13650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4"/>
            <p:cNvSpPr/>
            <p:nvPr/>
          </p:nvSpPr>
          <p:spPr>
            <a:xfrm>
              <a:off x="4578500" y="4253350"/>
              <a:ext cx="408700" cy="101825"/>
            </a:xfrm>
            <a:custGeom>
              <a:avLst/>
              <a:gdLst/>
              <a:ahLst/>
              <a:cxnLst/>
              <a:rect l="l" t="t" r="r" b="b"/>
              <a:pathLst>
                <a:path w="16348" h="4073" extrusionOk="0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5091850" y="4023800"/>
              <a:ext cx="224925" cy="356750"/>
            </a:xfrm>
            <a:custGeom>
              <a:avLst/>
              <a:gdLst/>
              <a:ahLst/>
              <a:cxnLst/>
              <a:rect l="l" t="t" r="r" b="b"/>
              <a:pathLst>
                <a:path w="8997" h="14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4806475" y="4389050"/>
              <a:ext cx="524250" cy="230525"/>
            </a:xfrm>
            <a:custGeom>
              <a:avLst/>
              <a:gdLst/>
              <a:ahLst/>
              <a:cxnLst/>
              <a:rect l="l" t="t" r="r" b="b"/>
              <a:pathLst>
                <a:path w="20970" h="9221" extrusionOk="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4686050" y="4050575"/>
              <a:ext cx="950550" cy="367300"/>
            </a:xfrm>
            <a:custGeom>
              <a:avLst/>
              <a:gdLst/>
              <a:ahLst/>
              <a:cxnLst/>
              <a:rect l="l" t="t" r="r" b="b"/>
              <a:pathLst>
                <a:path w="38022" h="14692" extrusionOk="0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4853625" y="4301350"/>
              <a:ext cx="270725" cy="158925"/>
            </a:xfrm>
            <a:custGeom>
              <a:avLst/>
              <a:gdLst/>
              <a:ahLst/>
              <a:cxnLst/>
              <a:rect l="l" t="t" r="r" b="b"/>
              <a:pathLst>
                <a:path w="10829" h="6357" extrusionOk="0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4713425" y="4154200"/>
              <a:ext cx="193025" cy="58850"/>
            </a:xfrm>
            <a:custGeom>
              <a:avLst/>
              <a:gdLst/>
              <a:ahLst/>
              <a:cxnLst/>
              <a:rect l="l" t="t" r="r" b="b"/>
              <a:pathLst>
                <a:path w="7721" h="2354" extrusionOk="0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5030750" y="4164750"/>
              <a:ext cx="105750" cy="162700"/>
            </a:xfrm>
            <a:custGeom>
              <a:avLst/>
              <a:gdLst/>
              <a:ahLst/>
              <a:cxnLst/>
              <a:rect l="l" t="t" r="r" b="b"/>
              <a:pathLst>
                <a:path w="4230" h="6508" extrusionOk="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5238400" y="4401775"/>
              <a:ext cx="151175" cy="224825"/>
            </a:xfrm>
            <a:custGeom>
              <a:avLst/>
              <a:gdLst/>
              <a:ahLst/>
              <a:cxnLst/>
              <a:rect l="l" t="t" r="r" b="b"/>
              <a:pathLst>
                <a:path w="6047" h="8993" extrusionOk="0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"/>
            <p:cNvSpPr/>
            <p:nvPr/>
          </p:nvSpPr>
          <p:spPr>
            <a:xfrm>
              <a:off x="5265900" y="4177950"/>
              <a:ext cx="148575" cy="238175"/>
            </a:xfrm>
            <a:custGeom>
              <a:avLst/>
              <a:gdLst/>
              <a:ahLst/>
              <a:cxnLst/>
              <a:rect l="l" t="t" r="r" b="b"/>
              <a:pathLst>
                <a:path w="5943" h="9527" extrusionOk="0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9" name="Google Shape;759;p4"/>
          <p:cNvGrpSpPr/>
          <p:nvPr/>
        </p:nvGrpSpPr>
        <p:grpSpPr>
          <a:xfrm rot="1397489">
            <a:off x="-274602" y="5753195"/>
            <a:ext cx="939977" cy="2210640"/>
            <a:chOff x="2797700" y="3217325"/>
            <a:chExt cx="682725" cy="1204225"/>
          </a:xfrm>
        </p:grpSpPr>
        <p:sp>
          <p:nvSpPr>
            <p:cNvPr id="760" name="Google Shape;760;p4"/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638958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6584618-F023-4FBC-B74D-1D1E1F9419A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advClick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6584618-F023-4FBC-B74D-1D1E1F9419A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advClick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6584618-F023-4FBC-B74D-1D1E1F9419A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advClick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6584618-F023-4FBC-B74D-1D1E1F9419A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6584618-F023-4FBC-B74D-1D1E1F9419A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advClick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6584618-F023-4FBC-B74D-1D1E1F9419A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advClick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6584618-F023-4FBC-B74D-1D1E1F9419A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advClick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6584618-F023-4FBC-B74D-1D1E1F9419A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advClick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6584618-F023-4FBC-B74D-1D1E1F9419A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advClick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6584618-F023-4FBC-B74D-1D1E1F9419A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advClick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6584618-F023-4FBC-B74D-1D1E1F9419A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advClick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6584618-F023-4FBC-B74D-1D1E1F9419A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6584618-F023-4FBC-B74D-1D1E1F9419A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6584618-F023-4FBC-B74D-1D1E1F9419A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6584618-F023-4FBC-B74D-1D1E1F9419A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6584618-F023-4FBC-B74D-1D1E1F9419A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6584618-F023-4FBC-B74D-1D1E1F9419A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6584618-F023-4FBC-B74D-1D1E1F9419A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rgbClr val="1C1C1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buFont typeface="Arial" panose="020B0604020202020204" pitchFamily="34" charset="0"/>
              <a:buNone/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buFont typeface="Arial" panose="020B0604020202020204" pitchFamily="34" charset="0"/>
              <a:buNone/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buFont typeface="Arial" panose="020B0604020202020204" pitchFamily="34" charset="0"/>
              <a:buNone/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6584618-F023-4FBC-B74D-1D1E1F9419A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</p:sldLayoutIdLst>
  <p:transition advClick="0"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8229600" cy="6397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>
          <a:xfrm>
            <a:off x="679450" y="960438"/>
            <a:ext cx="8229600" cy="505936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2052" name="Footer Placeholder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6653213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buFont typeface="Arial" panose="020B0604020202020204" pitchFamily="34" charset="0"/>
              <a:buNone/>
              <a:defRPr sz="900">
                <a:solidFill>
                  <a:schemeClr val="tx2"/>
                </a:solidFill>
                <a:latin typeface="Segoe UI" panose="020B0502040204020203" pitchFamily="34" charset="0"/>
                <a:sym typeface="Segoe UI" panose="020B0502040204020203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  <a:sym typeface="Segoe UI" panose="020B0502040204020203" pitchFamily="34" charset="0"/>
            </a:endParaRPr>
          </a:p>
        </p:txBody>
      </p:sp>
      <p:sp>
        <p:nvSpPr>
          <p:cNvPr id="2053" name="Slide Number Placeholder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200" y="663892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buFont typeface="Arial" panose="020B0604020202020204" pitchFamily="34" charset="0"/>
              <a:buNone/>
              <a:defRPr sz="1200" b="1">
                <a:solidFill>
                  <a:schemeClr val="tx2"/>
                </a:solidFill>
                <a:latin typeface="Segoe UI" panose="020B0502040204020203" pitchFamily="34" charset="0"/>
                <a:sym typeface="Segoe UI" panose="020B0502040204020203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EB329CD-CA61-453E-AFE5-BB842537C871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  <a:sym typeface="Segoe UI" panose="020B0502040204020203" pitchFamily="34" charset="0"/>
              </a:r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Segoe UI" panose="020B0502040204020203" pitchFamily="34" charset="0"/>
            </a:endParaRPr>
          </a:p>
        </p:txBody>
      </p:sp>
      <p:sp>
        <p:nvSpPr>
          <p:cNvPr id="2054" name="TextBox 6"/>
          <p:cNvSpPr>
            <a:spLocks noChangeArrowheads="1"/>
          </p:cNvSpPr>
          <p:nvPr/>
        </p:nvSpPr>
        <p:spPr bwMode="auto">
          <a:xfrm>
            <a:off x="5257800" y="2895600"/>
            <a:ext cx="1219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2400" b="1" i="1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anose="02020502060401020303" pitchFamily="18" charset="0"/>
              <a:ea typeface="Franklin Gothic Medium" panose="020B0603020102020204" pitchFamily="34" charset="0"/>
              <a:cs typeface="Franklin Gothic Medium" panose="020B0603020102020204" pitchFamily="34" charset="0"/>
              <a:sym typeface="Franklin Gothic Medium" panose="020B0603020102020204" pitchFamily="34" charset="0"/>
            </a:endParaRPr>
          </a:p>
        </p:txBody>
      </p:sp>
      <p:sp>
        <p:nvSpPr>
          <p:cNvPr id="2055" name="TextBox 7"/>
          <p:cNvSpPr>
            <a:spLocks noChangeArrowheads="1"/>
          </p:cNvSpPr>
          <p:nvPr/>
        </p:nvSpPr>
        <p:spPr bwMode="auto">
          <a:xfrm>
            <a:off x="5410200" y="2667000"/>
            <a:ext cx="1447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2400" b="1" i="1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anose="02020502060401020303" pitchFamily="18" charset="0"/>
              <a:ea typeface="Franklin Gothic Medium" panose="020B0603020102020204" pitchFamily="34" charset="0"/>
              <a:cs typeface="Franklin Gothic Medium" panose="020B0603020102020204" pitchFamily="34" charset="0"/>
              <a:sym typeface="Franklin Gothic Medium" panose="020B06030201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5" r:id="rId12"/>
    <p:sldLayoutId id="2147483686" r:id="rId13"/>
  </p:sldLayoutIdLst>
  <p:hf sldNum="0" hdr="0" ftr="0" dt="0"/>
  <p:txStyles>
    <p:titleStyle>
      <a:lvl1pPr marL="914400" indent="-914400" algn="l" rtl="0" eaLnBrk="0" fontAlgn="base" hangingPunct="0">
        <a:spcBef>
          <a:spcPct val="0"/>
        </a:spcBef>
        <a:spcAft>
          <a:spcPct val="0"/>
        </a:spcAft>
        <a:buClr>
          <a:srgbClr val="3F3F3F"/>
        </a:buClr>
        <a:buFont typeface="Arial" panose="020B0604020202020204" pitchFamily="34" charset="0"/>
        <a:buChar char="•"/>
        <a:defRPr sz="3200" b="1" kern="1200">
          <a:solidFill>
            <a:srgbClr val="0C0C0C"/>
          </a:solidFill>
          <a:latin typeface="+mj-lt"/>
          <a:ea typeface="+mj-ea"/>
          <a:cs typeface="+mj-cs"/>
          <a:sym typeface="Segoe UI" panose="020B0502040204020203" pitchFamily="34" charset="0"/>
        </a:defRPr>
      </a:lvl1pPr>
      <a:lvl2pPr marL="914400" indent="-914400" algn="l" rtl="0" eaLnBrk="0" fontAlgn="base" hangingPunct="0">
        <a:spcBef>
          <a:spcPct val="0"/>
        </a:spcBef>
        <a:spcAft>
          <a:spcPct val="0"/>
        </a:spcAft>
        <a:buClr>
          <a:srgbClr val="3F3F3F"/>
        </a:buClr>
        <a:buFont typeface="Arial" panose="020B0604020202020204" pitchFamily="34" charset="0"/>
        <a:buChar char="•"/>
        <a:defRPr sz="3200" b="1">
          <a:solidFill>
            <a:srgbClr val="0C0C0C"/>
          </a:solidFill>
          <a:latin typeface="Franklin Gothic Medium" panose="020B0603020102020204" pitchFamily="34" charset="0"/>
          <a:ea typeface="隶书" charset="0"/>
          <a:cs typeface="隶书" charset="0"/>
          <a:sym typeface="Segoe UI" panose="020B0502040204020203" pitchFamily="34" charset="0"/>
        </a:defRPr>
      </a:lvl2pPr>
      <a:lvl3pPr marL="914400" indent="-914400" algn="l" rtl="0" eaLnBrk="0" fontAlgn="base" hangingPunct="0">
        <a:spcBef>
          <a:spcPct val="0"/>
        </a:spcBef>
        <a:spcAft>
          <a:spcPct val="0"/>
        </a:spcAft>
        <a:buClr>
          <a:srgbClr val="3F3F3F"/>
        </a:buClr>
        <a:buFont typeface="Arial" panose="020B0604020202020204" pitchFamily="34" charset="0"/>
        <a:buChar char="•"/>
        <a:defRPr sz="3200" b="1">
          <a:solidFill>
            <a:srgbClr val="0C0C0C"/>
          </a:solidFill>
          <a:latin typeface="Franklin Gothic Medium" panose="020B0603020102020204" pitchFamily="34" charset="0"/>
          <a:ea typeface="隶书" charset="0"/>
          <a:cs typeface="隶书" charset="0"/>
          <a:sym typeface="Segoe UI" panose="020B0502040204020203" pitchFamily="34" charset="0"/>
        </a:defRPr>
      </a:lvl3pPr>
      <a:lvl4pPr marL="914400" indent="-914400" algn="l" rtl="0" eaLnBrk="0" fontAlgn="base" hangingPunct="0">
        <a:spcBef>
          <a:spcPct val="0"/>
        </a:spcBef>
        <a:spcAft>
          <a:spcPct val="0"/>
        </a:spcAft>
        <a:buClr>
          <a:srgbClr val="3F3F3F"/>
        </a:buClr>
        <a:buFont typeface="Arial" panose="020B0604020202020204" pitchFamily="34" charset="0"/>
        <a:buChar char="•"/>
        <a:defRPr sz="3200" b="1">
          <a:solidFill>
            <a:srgbClr val="0C0C0C"/>
          </a:solidFill>
          <a:latin typeface="Franklin Gothic Medium" panose="020B0603020102020204" pitchFamily="34" charset="0"/>
          <a:ea typeface="隶书" charset="0"/>
          <a:cs typeface="隶书" charset="0"/>
          <a:sym typeface="Segoe UI" panose="020B0502040204020203" pitchFamily="34" charset="0"/>
        </a:defRPr>
      </a:lvl4pPr>
      <a:lvl5pPr marL="914400" indent="-914400" algn="l" rtl="0" eaLnBrk="0" fontAlgn="base" hangingPunct="0">
        <a:spcBef>
          <a:spcPct val="0"/>
        </a:spcBef>
        <a:spcAft>
          <a:spcPct val="0"/>
        </a:spcAft>
        <a:buClr>
          <a:srgbClr val="3F3F3F"/>
        </a:buClr>
        <a:buFont typeface="Arial" panose="020B0604020202020204" pitchFamily="34" charset="0"/>
        <a:buChar char="•"/>
        <a:defRPr sz="3200" b="1">
          <a:solidFill>
            <a:srgbClr val="0C0C0C"/>
          </a:solidFill>
          <a:latin typeface="Franklin Gothic Medium" panose="020B0603020102020204" pitchFamily="34" charset="0"/>
          <a:ea typeface="隶书" charset="0"/>
          <a:cs typeface="隶书" charset="0"/>
          <a:sym typeface="Segoe UI" panose="020B0502040204020203" pitchFamily="34" charset="0"/>
        </a:defRPr>
      </a:lvl5pPr>
      <a:lvl6pPr marL="1371600" indent="-914400" algn="l" rtl="0" fontAlgn="base">
        <a:spcBef>
          <a:spcPct val="0"/>
        </a:spcBef>
        <a:spcAft>
          <a:spcPct val="0"/>
        </a:spcAft>
        <a:buClr>
          <a:srgbClr val="3F3F3F"/>
        </a:buClr>
        <a:buFont typeface="Arial" panose="020B0604020202020204" pitchFamily="34" charset="0"/>
        <a:buChar char="•"/>
        <a:defRPr sz="3200" b="1">
          <a:solidFill>
            <a:srgbClr val="0C0C0C"/>
          </a:solidFill>
          <a:latin typeface="Franklin Gothic Medium" panose="020B0603020102020204" pitchFamily="34" charset="0"/>
          <a:ea typeface="隶书" charset="0"/>
          <a:cs typeface="隶书" charset="0"/>
          <a:sym typeface="Segoe UI" panose="020B0502040204020203" pitchFamily="34" charset="0"/>
        </a:defRPr>
      </a:lvl6pPr>
      <a:lvl7pPr marL="1828800" indent="-914400" algn="l" rtl="0" fontAlgn="base">
        <a:spcBef>
          <a:spcPct val="0"/>
        </a:spcBef>
        <a:spcAft>
          <a:spcPct val="0"/>
        </a:spcAft>
        <a:buClr>
          <a:srgbClr val="3F3F3F"/>
        </a:buClr>
        <a:buFont typeface="Arial" panose="020B0604020202020204" pitchFamily="34" charset="0"/>
        <a:buChar char="•"/>
        <a:defRPr sz="3200" b="1">
          <a:solidFill>
            <a:srgbClr val="0C0C0C"/>
          </a:solidFill>
          <a:latin typeface="Franklin Gothic Medium" panose="020B0603020102020204" pitchFamily="34" charset="0"/>
          <a:ea typeface="隶书" charset="0"/>
          <a:cs typeface="隶书" charset="0"/>
          <a:sym typeface="Segoe UI" panose="020B0502040204020203" pitchFamily="34" charset="0"/>
        </a:defRPr>
      </a:lvl7pPr>
      <a:lvl8pPr marL="2286000" indent="-914400" algn="l" rtl="0" fontAlgn="base">
        <a:spcBef>
          <a:spcPct val="0"/>
        </a:spcBef>
        <a:spcAft>
          <a:spcPct val="0"/>
        </a:spcAft>
        <a:buClr>
          <a:srgbClr val="3F3F3F"/>
        </a:buClr>
        <a:buFont typeface="Arial" panose="020B0604020202020204" pitchFamily="34" charset="0"/>
        <a:buChar char="•"/>
        <a:defRPr sz="3200" b="1">
          <a:solidFill>
            <a:srgbClr val="0C0C0C"/>
          </a:solidFill>
          <a:latin typeface="Franklin Gothic Medium" panose="020B0603020102020204" pitchFamily="34" charset="0"/>
          <a:ea typeface="隶书" charset="0"/>
          <a:cs typeface="隶书" charset="0"/>
          <a:sym typeface="Segoe UI" panose="020B0502040204020203" pitchFamily="34" charset="0"/>
        </a:defRPr>
      </a:lvl8pPr>
      <a:lvl9pPr marL="2743200" indent="-914400" algn="l" rtl="0" fontAlgn="base">
        <a:spcBef>
          <a:spcPct val="0"/>
        </a:spcBef>
        <a:spcAft>
          <a:spcPct val="0"/>
        </a:spcAft>
        <a:buClr>
          <a:srgbClr val="3F3F3F"/>
        </a:buClr>
        <a:buFont typeface="Arial" panose="020B0604020202020204" pitchFamily="34" charset="0"/>
        <a:buChar char="•"/>
        <a:defRPr sz="3200" b="1">
          <a:solidFill>
            <a:srgbClr val="0C0C0C"/>
          </a:solidFill>
          <a:latin typeface="Franklin Gothic Medium" panose="020B0603020102020204" pitchFamily="34" charset="0"/>
          <a:ea typeface="隶书" charset="0"/>
          <a:cs typeface="隶书" charset="0"/>
          <a:sym typeface="Segoe UI" panose="020B0502040204020203" pitchFamily="34" charset="0"/>
        </a:defRPr>
      </a:lvl9pPr>
    </p:titleStyle>
    <p:bodyStyle>
      <a:lvl1pPr marL="173355" indent="-173355" algn="l" rtl="0" eaLnBrk="0" fontAlgn="base" hangingPunct="0">
        <a:spcBef>
          <a:spcPct val="20000"/>
        </a:spcBef>
        <a:spcAft>
          <a:spcPct val="0"/>
        </a:spcAft>
        <a:buClr>
          <a:srgbClr val="3F3F3F"/>
        </a:buClr>
        <a:buSzPct val="70000"/>
        <a:buFont typeface="Arial" panose="020B0604020202020204" pitchFamily="34" charset="0"/>
        <a:buChar char="•"/>
        <a:defRPr sz="2800" kern="1200">
          <a:solidFill>
            <a:srgbClr val="0C0C0C"/>
          </a:solidFill>
          <a:latin typeface="+mn-lt"/>
          <a:ea typeface="+mn-ea"/>
          <a:cs typeface="+mn-cs"/>
          <a:sym typeface="Segoe UI" panose="020B0502040204020203" pitchFamily="34" charset="0"/>
        </a:defRPr>
      </a:lvl1pPr>
      <a:lvl2pPr marL="627380" indent="-170180" algn="l" rtl="0" eaLnBrk="0" fontAlgn="base" hangingPunct="0">
        <a:spcBef>
          <a:spcPct val="20000"/>
        </a:spcBef>
        <a:spcAft>
          <a:spcPct val="0"/>
        </a:spcAft>
        <a:buClr>
          <a:srgbClr val="3F3F3F"/>
        </a:buClr>
        <a:buSzPct val="70000"/>
        <a:buFont typeface="Arial" panose="020B0604020202020204" pitchFamily="34" charset="0"/>
        <a:buChar char="•"/>
        <a:defRPr sz="2400" kern="1200">
          <a:solidFill>
            <a:srgbClr val="0C0C0C"/>
          </a:solidFill>
          <a:latin typeface="+mn-lt"/>
          <a:ea typeface="+mn-ea"/>
          <a:cs typeface="+mn-cs"/>
          <a:sym typeface="Segoe UI" panose="020B0502040204020203" pitchFamily="34" charset="0"/>
        </a:defRPr>
      </a:lvl2pPr>
      <a:lvl3pPr marL="1030605" indent="-116205" algn="l" rtl="0" eaLnBrk="0" fontAlgn="base" hangingPunct="0">
        <a:spcBef>
          <a:spcPct val="20000"/>
        </a:spcBef>
        <a:spcAft>
          <a:spcPct val="0"/>
        </a:spcAft>
        <a:buClr>
          <a:srgbClr val="3F3F3F"/>
        </a:buClr>
        <a:buSzPct val="70000"/>
        <a:buFont typeface="Arial" panose="020B0604020202020204" pitchFamily="34" charset="0"/>
        <a:buChar char="•"/>
        <a:defRPr sz="2400" kern="1200">
          <a:solidFill>
            <a:srgbClr val="0C0C0C"/>
          </a:solidFill>
          <a:latin typeface="+mn-lt"/>
          <a:ea typeface="+mn-ea"/>
          <a:cs typeface="+mn-cs"/>
          <a:sym typeface="Segoe UI" panose="020B0502040204020203" pitchFamily="34" charset="0"/>
        </a:defRPr>
      </a:lvl3pPr>
      <a:lvl4pPr marL="1482725" indent="-111125" algn="l" rtl="0" eaLnBrk="0" fontAlgn="base" hangingPunct="0">
        <a:spcBef>
          <a:spcPct val="20000"/>
        </a:spcBef>
        <a:spcAft>
          <a:spcPct val="0"/>
        </a:spcAft>
        <a:buClr>
          <a:srgbClr val="3F3F3F"/>
        </a:buClr>
        <a:buSzPct val="70000"/>
        <a:buFont typeface="Arial" panose="020B0604020202020204" pitchFamily="34" charset="0"/>
        <a:buChar char="•"/>
        <a:defRPr sz="2000" kern="1200">
          <a:solidFill>
            <a:srgbClr val="0C0C0C"/>
          </a:solidFill>
          <a:latin typeface="+mn-lt"/>
          <a:ea typeface="+mn-ea"/>
          <a:cs typeface="+mn-cs"/>
          <a:sym typeface="Segoe UI" panose="020B0502040204020203" pitchFamily="34" charset="0"/>
        </a:defRPr>
      </a:lvl4pPr>
      <a:lvl5pPr marL="1945005" indent="-116205" algn="l" rtl="0" eaLnBrk="0" fontAlgn="base" hangingPunct="0">
        <a:spcBef>
          <a:spcPct val="20000"/>
        </a:spcBef>
        <a:spcAft>
          <a:spcPct val="0"/>
        </a:spcAft>
        <a:buClr>
          <a:srgbClr val="3F3F3F"/>
        </a:buClr>
        <a:buSzPct val="70000"/>
        <a:buFont typeface="Arial" panose="020B0604020202020204" pitchFamily="34" charset="0"/>
        <a:buChar char="•"/>
        <a:defRPr sz="2000" kern="1200">
          <a:solidFill>
            <a:srgbClr val="0C0C0C"/>
          </a:solidFill>
          <a:latin typeface="+mn-lt"/>
          <a:ea typeface="+mn-ea"/>
          <a:cs typeface="+mn-cs"/>
          <a:sym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rgbClr val="1C1C1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buFont typeface="Arial" panose="020B0604020202020204" pitchFamily="34" charset="0"/>
              <a:buNone/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buFont typeface="Arial" panose="020B0604020202020204" pitchFamily="34" charset="0"/>
              <a:buNone/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buFont typeface="Arial" panose="020B0604020202020204" pitchFamily="34" charset="0"/>
              <a:buNone/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6584618-F023-4FBC-B74D-1D1E1F9419A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advClick="0"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G:\Inovasi\PENGENALAN.wav" TargetMode="External"/><Relationship Id="rId1" Type="http://schemas.microsoft.com/office/2007/relationships/media" Target="file:///G:\Inovasi\PENGENALAN.wav" TargetMode="Externa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G:\Inovasi\PENGENALAN.wav" TargetMode="External"/><Relationship Id="rId1" Type="http://schemas.microsoft.com/office/2007/relationships/media" Target="file:///G:\Inovasi\PENGENALAN.wav" TargetMode="Externa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G:\Inovasi\PENGENALAN.wav" TargetMode="External"/><Relationship Id="rId1" Type="http://schemas.microsoft.com/office/2007/relationships/media" Target="file:///G:\Inovasi\PENGENALAN.wav" TargetMode="Externa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slide" Target="slide3.xml"/><Relationship Id="rId2" Type="http://schemas.openxmlformats.org/officeDocument/2006/relationships/audio" Target="file:///G:\Inovasi\PENGENALAN.wav" TargetMode="External"/><Relationship Id="rId1" Type="http://schemas.microsoft.com/office/2007/relationships/media" Target="file:///G:\Inovasi\PENGENALAN.wav" TargetMode="External"/><Relationship Id="rId6" Type="http://schemas.openxmlformats.org/officeDocument/2006/relationships/slide" Target="slide1.xml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G:\Inovasi\TAJUK.wav" TargetMode="External"/><Relationship Id="rId1" Type="http://schemas.microsoft.com/office/2007/relationships/media" Target="file:///G:\Inovasi\TAJUK.wav" TargetMode="External"/><Relationship Id="rId5" Type="http://schemas.openxmlformats.org/officeDocument/2006/relationships/image" Target="../media/image5.png"/><Relationship Id="rId4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26" Type="http://schemas.openxmlformats.org/officeDocument/2006/relationships/image" Target="../media/image47.png"/><Relationship Id="rId3" Type="http://schemas.openxmlformats.org/officeDocument/2006/relationships/image" Target="../media/image24.png"/><Relationship Id="rId21" Type="http://schemas.openxmlformats.org/officeDocument/2006/relationships/image" Target="../media/image42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5" Type="http://schemas.openxmlformats.org/officeDocument/2006/relationships/image" Target="../media/image46.png"/><Relationship Id="rId2" Type="http://schemas.openxmlformats.org/officeDocument/2006/relationships/audio" Target="../media/audio3.wav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29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24" Type="http://schemas.openxmlformats.org/officeDocument/2006/relationships/image" Target="../media/image45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23" Type="http://schemas.openxmlformats.org/officeDocument/2006/relationships/image" Target="../media/image44.png"/><Relationship Id="rId28" Type="http://schemas.openxmlformats.org/officeDocument/2006/relationships/image" Target="../media/image49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43.png"/><Relationship Id="rId27" Type="http://schemas.openxmlformats.org/officeDocument/2006/relationships/image" Target="../media/image48.png"/><Relationship Id="rId30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26" Type="http://schemas.openxmlformats.org/officeDocument/2006/relationships/image" Target="../media/image47.png"/><Relationship Id="rId3" Type="http://schemas.openxmlformats.org/officeDocument/2006/relationships/image" Target="../media/image24.png"/><Relationship Id="rId21" Type="http://schemas.openxmlformats.org/officeDocument/2006/relationships/image" Target="../media/image42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5" Type="http://schemas.openxmlformats.org/officeDocument/2006/relationships/image" Target="../media/image46.png"/><Relationship Id="rId2" Type="http://schemas.openxmlformats.org/officeDocument/2006/relationships/audio" Target="../media/audio5.wav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29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24" Type="http://schemas.openxmlformats.org/officeDocument/2006/relationships/image" Target="../media/image45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23" Type="http://schemas.openxmlformats.org/officeDocument/2006/relationships/image" Target="../media/image44.png"/><Relationship Id="rId28" Type="http://schemas.openxmlformats.org/officeDocument/2006/relationships/image" Target="../media/image49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43.png"/><Relationship Id="rId27" Type="http://schemas.openxmlformats.org/officeDocument/2006/relationships/image" Target="../media/image48.png"/><Relationship Id="rId30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0.png"/><Relationship Id="rId4" Type="http://schemas.openxmlformats.org/officeDocument/2006/relationships/customXml" Target="../ink/ink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13" Type="http://schemas.openxmlformats.org/officeDocument/2006/relationships/image" Target="../media/image650.png"/><Relationship Id="rId18" Type="http://schemas.openxmlformats.org/officeDocument/2006/relationships/customXml" Target="../ink/ink10.xml"/><Relationship Id="rId3" Type="http://schemas.openxmlformats.org/officeDocument/2006/relationships/image" Target="../media/image61.jpeg"/><Relationship Id="rId7" Type="http://schemas.openxmlformats.org/officeDocument/2006/relationships/image" Target="../media/image620.png"/><Relationship Id="rId12" Type="http://schemas.openxmlformats.org/officeDocument/2006/relationships/customXml" Target="../ink/ink7.xml"/><Relationship Id="rId17" Type="http://schemas.openxmlformats.org/officeDocument/2006/relationships/image" Target="../media/image670.png"/><Relationship Id="rId2" Type="http://schemas.openxmlformats.org/officeDocument/2006/relationships/audio" Target="../media/audio1.wav"/><Relationship Id="rId16" Type="http://schemas.openxmlformats.org/officeDocument/2006/relationships/customXml" Target="../ink/ink9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.xml"/><Relationship Id="rId11" Type="http://schemas.openxmlformats.org/officeDocument/2006/relationships/image" Target="../media/image640.png"/><Relationship Id="rId5" Type="http://schemas.openxmlformats.org/officeDocument/2006/relationships/image" Target="../media/image610.png"/><Relationship Id="rId15" Type="http://schemas.openxmlformats.org/officeDocument/2006/relationships/image" Target="../media/image660.png"/><Relationship Id="rId10" Type="http://schemas.openxmlformats.org/officeDocument/2006/relationships/customXml" Target="../ink/ink6.xml"/><Relationship Id="rId19" Type="http://schemas.openxmlformats.org/officeDocument/2006/relationships/image" Target="../media/image680.png"/><Relationship Id="rId4" Type="http://schemas.openxmlformats.org/officeDocument/2006/relationships/customXml" Target="../ink/ink3.xml"/><Relationship Id="rId9" Type="http://schemas.openxmlformats.org/officeDocument/2006/relationships/image" Target="../media/image630.png"/><Relationship Id="rId14" Type="http://schemas.openxmlformats.org/officeDocument/2006/relationships/customXml" Target="../ink/ink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26" Type="http://schemas.openxmlformats.org/officeDocument/2006/relationships/image" Target="../media/image48.png"/><Relationship Id="rId3" Type="http://schemas.openxmlformats.org/officeDocument/2006/relationships/image" Target="../media/image25.png"/><Relationship Id="rId21" Type="http://schemas.openxmlformats.org/officeDocument/2006/relationships/image" Target="../media/image43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5" Type="http://schemas.openxmlformats.org/officeDocument/2006/relationships/image" Target="../media/image47.pn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29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24" Type="http://schemas.openxmlformats.org/officeDocument/2006/relationships/image" Target="../media/image46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23" Type="http://schemas.openxmlformats.org/officeDocument/2006/relationships/image" Target="../media/image45.png"/><Relationship Id="rId28" Type="http://schemas.openxmlformats.org/officeDocument/2006/relationships/image" Target="../media/image50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31" Type="http://schemas.openxmlformats.org/officeDocument/2006/relationships/slide" Target="slide17.xml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Relationship Id="rId22" Type="http://schemas.openxmlformats.org/officeDocument/2006/relationships/image" Target="../media/image44.png"/><Relationship Id="rId27" Type="http://schemas.openxmlformats.org/officeDocument/2006/relationships/image" Target="../media/image49.png"/><Relationship Id="rId30" Type="http://schemas.openxmlformats.org/officeDocument/2006/relationships/slide" Target="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G:\Inovasi\PENGENALAN.wav" TargetMode="External"/><Relationship Id="rId1" Type="http://schemas.microsoft.com/office/2007/relationships/media" Target="file:///G:\Inovasi\PENGENALAN.wav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audio" Target="file:///G:\Inovasi\PENGENALAN.wav" TargetMode="External"/><Relationship Id="rId1" Type="http://schemas.microsoft.com/office/2007/relationships/media" Target="file:///G:\Inovasi\PENGENALAN.wav" TargetMode="External"/><Relationship Id="rId6" Type="http://schemas.openxmlformats.org/officeDocument/2006/relationships/image" Target="../media/image10.jpeg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 noChangeAspect="1"/>
          </p:cNvGrpSpPr>
          <p:nvPr/>
        </p:nvGrpSpPr>
        <p:grpSpPr>
          <a:xfrm>
            <a:off x="3352800" y="2133600"/>
            <a:ext cx="2362200" cy="2362200"/>
            <a:chOff x="0" y="0"/>
            <a:chExt cx="2448" cy="2496"/>
          </a:xfrm>
        </p:grpSpPr>
        <p:pic>
          <p:nvPicPr>
            <p:cNvPr id="4100" name="Picture 31" descr="l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310" cy="162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1" name="Picture 32" descr="l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 flipV="1">
              <a:off x="96" y="576"/>
              <a:ext cx="2352" cy="192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4099" name="Text Box 33"/>
          <p:cNvSpPr txBox="1"/>
          <p:nvPr/>
        </p:nvSpPr>
        <p:spPr>
          <a:xfrm>
            <a:off x="3848100" y="2971800"/>
            <a:ext cx="1454150" cy="519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800" dirty="0">
                <a:solidFill>
                  <a:srgbClr val="F8F8F8"/>
                </a:solidFill>
              </a:rPr>
              <a:t>Loading</a:t>
            </a:r>
            <a:endParaRPr lang="en-US" alt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2000">
    <p:sndAc>
      <p:stSnd>
        <p:snd r:embed="rId2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503E2A-2C65-4773-AD25-FBE3C398C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308" y="152486"/>
            <a:ext cx="8305582" cy="655302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F1A42BB-1762-44A1-A42A-9FA48CC34D05}"/>
              </a:ext>
            </a:extLst>
          </p:cNvPr>
          <p:cNvSpPr/>
          <p:nvPr/>
        </p:nvSpPr>
        <p:spPr bwMode="auto">
          <a:xfrm>
            <a:off x="5486376" y="457278"/>
            <a:ext cx="2285940" cy="45718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b="1" dirty="0"/>
              <a:t>SOALAN FAKTA</a:t>
            </a:r>
            <a:endParaRPr kumimoji="0" lang="en-MY" sz="1800" b="1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C7CEC0C-B910-48D4-AE39-B5F675BCE6C4}"/>
              </a:ext>
            </a:extLst>
          </p:cNvPr>
          <p:cNvSpPr/>
          <p:nvPr/>
        </p:nvSpPr>
        <p:spPr bwMode="auto">
          <a:xfrm>
            <a:off x="5486376" y="2438426"/>
            <a:ext cx="3047920" cy="45718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b="1" dirty="0"/>
              <a:t>PANDUAN SOALAN KBAT</a:t>
            </a:r>
            <a:endParaRPr kumimoji="0" lang="en-MY" sz="1800" b="1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294874"/>
      </p:ext>
    </p:extLst>
  </p:cSld>
  <p:clrMapOvr>
    <a:masterClrMapping/>
  </p:clrMapOvr>
  <p:transition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C5054AF-67D8-4773-8EDF-7A84F8CB5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12" y="228684"/>
            <a:ext cx="8457978" cy="64768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6691E80-F6F7-47B3-8CA1-D32C004FDA61}"/>
              </a:ext>
            </a:extLst>
          </p:cNvPr>
          <p:cNvSpPr/>
          <p:nvPr/>
        </p:nvSpPr>
        <p:spPr bwMode="auto">
          <a:xfrm>
            <a:off x="4952990" y="381080"/>
            <a:ext cx="2285940" cy="45718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sz="2400" b="1" dirty="0"/>
              <a:t>KBAT</a:t>
            </a:r>
            <a:endParaRPr kumimoji="0" lang="en-MY" sz="2400" b="1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238146"/>
      </p:ext>
    </p:extLst>
  </p:cSld>
  <p:clrMapOvr>
    <a:masterClrMapping/>
  </p:clrMapOvr>
  <p:transition advClick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ENGENALAN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5" name="AutoShape 3"/>
          <p:cNvSpPr/>
          <p:nvPr/>
        </p:nvSpPr>
        <p:spPr>
          <a:xfrm>
            <a:off x="7104063" y="4419600"/>
            <a:ext cx="1981200" cy="1936750"/>
          </a:xfrm>
          <a:prstGeom prst="roundRect">
            <a:avLst>
              <a:gd name="adj" fmla="val 20056"/>
            </a:avLst>
          </a:prstGeom>
          <a:solidFill>
            <a:srgbClr val="000000">
              <a:alpha val="70195"/>
            </a:srgbClr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ms-MY" altLang="en-US" sz="1800" dirty="0"/>
          </a:p>
        </p:txBody>
      </p:sp>
      <p:sp>
        <p:nvSpPr>
          <p:cNvPr id="8196" name="AutoShape 4"/>
          <p:cNvSpPr>
            <a:spLocks noChangeArrowheads="1"/>
          </p:cNvSpPr>
          <p:nvPr/>
        </p:nvSpPr>
        <p:spPr bwMode="auto">
          <a:xfrm>
            <a:off x="152516" y="152486"/>
            <a:ext cx="8762770" cy="6553028"/>
          </a:xfrm>
          <a:prstGeom prst="roundRect">
            <a:avLst>
              <a:gd name="adj" fmla="val 2056"/>
            </a:avLst>
          </a:prstGeom>
          <a:gradFill rotWithShape="1">
            <a:gsLst>
              <a:gs pos="0">
                <a:schemeClr val="tx1"/>
              </a:gs>
              <a:gs pos="50000">
                <a:srgbClr val="FF6699">
                  <a:alpha val="89999"/>
                </a:srgbClr>
              </a:gs>
              <a:gs pos="100000">
                <a:schemeClr val="tx1"/>
              </a:gs>
            </a:gsLst>
            <a:lin ang="5400000" scaled="1"/>
          </a:gradFill>
          <a:ln w="9525" cmpd="sng">
            <a:solidFill>
              <a:srgbClr val="FF66FF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ms-MY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8217" name="Group 25"/>
          <p:cNvGrpSpPr/>
          <p:nvPr/>
        </p:nvGrpSpPr>
        <p:grpSpPr>
          <a:xfrm>
            <a:off x="1243013" y="685800"/>
            <a:ext cx="1652587" cy="1524000"/>
            <a:chOff x="0" y="0"/>
            <a:chExt cx="1041" cy="960"/>
          </a:xfrm>
        </p:grpSpPr>
        <p:sp>
          <p:nvSpPr>
            <p:cNvPr id="17419" name="Oval 69"/>
            <p:cNvSpPr/>
            <p:nvPr/>
          </p:nvSpPr>
          <p:spPr>
            <a:xfrm>
              <a:off x="32" y="24"/>
              <a:ext cx="982" cy="903"/>
            </a:xfrm>
            <a:prstGeom prst="ellipse">
              <a:avLst/>
            </a:prstGeom>
            <a:solidFill>
              <a:srgbClr val="111111"/>
            </a:solidFill>
            <a:ln w="95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ms-MY" altLang="en-US" sz="1800" dirty="0"/>
            </a:p>
          </p:txBody>
        </p:sp>
        <p:sp>
          <p:nvSpPr>
            <p:cNvPr id="17420" name="Oval 70"/>
            <p:cNvSpPr/>
            <p:nvPr/>
          </p:nvSpPr>
          <p:spPr>
            <a:xfrm>
              <a:off x="0" y="0"/>
              <a:ext cx="1041" cy="960"/>
            </a:xfrm>
            <a:prstGeom prst="ellipse">
              <a:avLst/>
            </a:prstGeom>
            <a:noFill/>
            <a:ln w="95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ms-MY" altLang="en-US" sz="1800" dirty="0"/>
            </a:p>
          </p:txBody>
        </p:sp>
        <p:sp>
          <p:nvSpPr>
            <p:cNvPr id="17421" name="Oval 71"/>
            <p:cNvSpPr/>
            <p:nvPr/>
          </p:nvSpPr>
          <p:spPr>
            <a:xfrm>
              <a:off x="88" y="77"/>
              <a:ext cx="869" cy="799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rgbClr val="762F47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ms-MY" altLang="en-US" sz="1800" dirty="0"/>
            </a:p>
          </p:txBody>
        </p:sp>
        <p:sp>
          <p:nvSpPr>
            <p:cNvPr id="17422" name="Rectangle 72"/>
            <p:cNvSpPr/>
            <p:nvPr/>
          </p:nvSpPr>
          <p:spPr>
            <a:xfrm>
              <a:off x="427" y="336"/>
              <a:ext cx="116" cy="260"/>
            </a:xfrm>
            <a:prstGeom prst="rect">
              <a:avLst/>
            </a:prstGeom>
            <a:noFill/>
            <a:ln w="9525">
              <a:noFill/>
            </a:ln>
            <a:effectLst>
              <a:outerShdw dist="35921" dir="2699999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endParaRPr lang="ms-MY" altLang="en-US" sz="2100" b="1" dirty="0">
                <a:solidFill>
                  <a:srgbClr val="FFFFFF"/>
                </a:solidFill>
                <a:ea typeface="Arial" panose="020B0604020202020204" pitchFamily="34" charset="0"/>
              </a:endParaRPr>
            </a:p>
          </p:txBody>
        </p:sp>
        <p:sp>
          <p:nvSpPr>
            <p:cNvPr id="17423" name="Oval 73"/>
            <p:cNvSpPr/>
            <p:nvPr/>
          </p:nvSpPr>
          <p:spPr>
            <a:xfrm rot="1063394">
              <a:off x="307" y="129"/>
              <a:ext cx="568" cy="327"/>
            </a:xfrm>
            <a:prstGeom prst="ellipse">
              <a:avLst/>
            </a:prstGeom>
            <a:solidFill>
              <a:srgbClr val="FFFFFF">
                <a:alpha val="20000"/>
              </a:srgbClr>
            </a:solidFill>
            <a:ln w="95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ms-MY" altLang="en-US" sz="1800" dirty="0"/>
            </a:p>
          </p:txBody>
        </p:sp>
      </p:grpSp>
      <p:sp>
        <p:nvSpPr>
          <p:cNvPr id="33" name="TextBox 31">
            <a:extLst>
              <a:ext uri="{FF2B5EF4-FFF2-40B4-BE49-F238E27FC236}">
                <a16:creationId xmlns:a16="http://schemas.microsoft.com/office/drawing/2014/main" id="{F5536D9C-E756-48D1-8E3A-69E1B144837C}"/>
              </a:ext>
            </a:extLst>
          </p:cNvPr>
          <p:cNvSpPr txBox="1"/>
          <p:nvPr/>
        </p:nvSpPr>
        <p:spPr>
          <a:xfrm>
            <a:off x="1695450" y="713272"/>
            <a:ext cx="6286500" cy="523220"/>
          </a:xfrm>
          <a:prstGeom prst="rect">
            <a:avLst/>
          </a:prstGeom>
          <a:noFill/>
          <a:ln w="9525" cap="flat" cmpd="sng">
            <a:solidFill>
              <a:srgbClr val="F907CB"/>
            </a:solidFill>
            <a:prstDash val="solid"/>
            <a:miter/>
            <a:headEnd type="none" w="med" len="med"/>
            <a:tailEnd type="none" w="med" len="med"/>
          </a:ln>
          <a:effectLst>
            <a:outerShdw dist="20000" dir="5400000" algn="ctr" rotWithShape="0">
              <a:srgbClr val="000000">
                <a:alpha val="34998"/>
              </a:srgbClr>
            </a:outer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2800" dirty="0">
                <a:solidFill>
                  <a:schemeClr val="bg1"/>
                </a:solidFill>
                <a:latin typeface="Britannic Bold" panose="020B0903060703020204" pitchFamily="34" charset="0"/>
              </a:rPr>
              <a:t>SOALAN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639DF4-A7D8-40EB-B403-3C9A7AFC307B}"/>
              </a:ext>
            </a:extLst>
          </p:cNvPr>
          <p:cNvSpPr txBox="1"/>
          <p:nvPr/>
        </p:nvSpPr>
        <p:spPr>
          <a:xfrm>
            <a:off x="1714575" y="2016092"/>
            <a:ext cx="57148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000" dirty="0">
                <a:solidFill>
                  <a:schemeClr val="bg1"/>
                </a:solidFill>
              </a:rPr>
              <a:t>Rajah </a:t>
            </a:r>
            <a:r>
              <a:rPr lang="en-MY" sz="2000" dirty="0" err="1">
                <a:solidFill>
                  <a:schemeClr val="bg1"/>
                </a:solidFill>
              </a:rPr>
              <a:t>berikut</a:t>
            </a:r>
            <a:r>
              <a:rPr lang="en-MY" sz="2000" dirty="0">
                <a:solidFill>
                  <a:schemeClr val="bg1"/>
                </a:solidFill>
              </a:rPr>
              <a:t> </a:t>
            </a:r>
            <a:r>
              <a:rPr lang="en-MY" sz="2000" dirty="0" err="1">
                <a:solidFill>
                  <a:schemeClr val="bg1"/>
                </a:solidFill>
              </a:rPr>
              <a:t>menunjukan</a:t>
            </a:r>
            <a:r>
              <a:rPr lang="en-MY" sz="2000" dirty="0">
                <a:solidFill>
                  <a:schemeClr val="bg1"/>
                </a:solidFill>
              </a:rPr>
              <a:t> </a:t>
            </a:r>
            <a:r>
              <a:rPr lang="en-MY" sz="2000" dirty="0" err="1">
                <a:solidFill>
                  <a:schemeClr val="bg1"/>
                </a:solidFill>
              </a:rPr>
              <a:t>ciri-ciri</a:t>
            </a:r>
            <a:r>
              <a:rPr lang="en-MY" sz="2000" dirty="0">
                <a:solidFill>
                  <a:schemeClr val="bg1"/>
                </a:solidFill>
              </a:rPr>
              <a:t> negara </a:t>
            </a:r>
            <a:r>
              <a:rPr lang="en-MY" sz="2000" dirty="0" err="1">
                <a:solidFill>
                  <a:schemeClr val="bg1"/>
                </a:solidFill>
              </a:rPr>
              <a:t>bangsa</a:t>
            </a:r>
            <a:r>
              <a:rPr lang="en-MY" sz="2000" dirty="0">
                <a:solidFill>
                  <a:schemeClr val="bg1"/>
                </a:solidFill>
              </a:rPr>
              <a:t> Kerajaan </a:t>
            </a:r>
            <a:r>
              <a:rPr lang="en-MY" sz="2000" dirty="0" err="1">
                <a:solidFill>
                  <a:schemeClr val="bg1"/>
                </a:solidFill>
              </a:rPr>
              <a:t>Kesultanan</a:t>
            </a:r>
            <a:r>
              <a:rPr lang="en-MY" sz="2000" dirty="0">
                <a:solidFill>
                  <a:schemeClr val="bg1"/>
                </a:solidFill>
              </a:rPr>
              <a:t> </a:t>
            </a:r>
            <a:r>
              <a:rPr lang="en-MY" sz="2000" dirty="0" err="1">
                <a:solidFill>
                  <a:schemeClr val="bg1"/>
                </a:solidFill>
              </a:rPr>
              <a:t>Melayu</a:t>
            </a:r>
            <a:r>
              <a:rPr lang="en-MY" sz="2000" dirty="0">
                <a:solidFill>
                  <a:schemeClr val="bg1"/>
                </a:solidFill>
              </a:rPr>
              <a:t> Melaka.</a:t>
            </a:r>
          </a:p>
          <a:p>
            <a:endParaRPr lang="en-MY" sz="2000" dirty="0">
              <a:solidFill>
                <a:schemeClr val="bg1"/>
              </a:solidFill>
            </a:endParaRPr>
          </a:p>
          <a:p>
            <a:endParaRPr lang="en-MY" sz="2000" dirty="0">
              <a:solidFill>
                <a:schemeClr val="bg1"/>
              </a:solidFill>
            </a:endParaRPr>
          </a:p>
          <a:p>
            <a:endParaRPr lang="en-MY" sz="2000" dirty="0">
              <a:solidFill>
                <a:schemeClr val="bg1"/>
              </a:solidFill>
            </a:endParaRPr>
          </a:p>
          <a:p>
            <a:endParaRPr lang="en-MY" sz="2000" dirty="0">
              <a:solidFill>
                <a:schemeClr val="bg1"/>
              </a:solidFill>
            </a:endParaRPr>
          </a:p>
          <a:p>
            <a:endParaRPr lang="en-MY" sz="2000" dirty="0">
              <a:solidFill>
                <a:schemeClr val="bg1"/>
              </a:solidFill>
            </a:endParaRPr>
          </a:p>
          <a:p>
            <a:endParaRPr lang="en-MY" sz="2000" dirty="0">
              <a:solidFill>
                <a:schemeClr val="bg1"/>
              </a:solidFill>
            </a:endParaRPr>
          </a:p>
          <a:p>
            <a:endParaRPr lang="en-MY" sz="2000" dirty="0">
              <a:solidFill>
                <a:schemeClr val="bg1"/>
              </a:solidFill>
            </a:endParaRPr>
          </a:p>
          <a:p>
            <a:endParaRPr lang="en-MY" sz="2000" dirty="0">
              <a:solidFill>
                <a:schemeClr val="bg1"/>
              </a:solidFill>
            </a:endParaRPr>
          </a:p>
          <a:p>
            <a:endParaRPr lang="en-MY" sz="2000" dirty="0">
              <a:solidFill>
                <a:schemeClr val="bg1"/>
              </a:solidFill>
            </a:endParaRPr>
          </a:p>
          <a:p>
            <a:endParaRPr lang="en-MY" sz="2000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BF136C2-72C2-4F45-8855-DFDAE57B2D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8974745"/>
              </p:ext>
            </p:extLst>
          </p:nvPr>
        </p:nvGraphicFramePr>
        <p:xfrm>
          <a:off x="2666958" y="2903019"/>
          <a:ext cx="3636930" cy="24245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36930">
                  <a:extLst>
                    <a:ext uri="{9D8B030D-6E8A-4147-A177-3AD203B41FA5}">
                      <a16:colId xmlns:a16="http://schemas.microsoft.com/office/drawing/2014/main" val="26777478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50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MY" sz="1800" dirty="0">
                          <a:solidFill>
                            <a:schemeClr val="tx1"/>
                          </a:solidFill>
                          <a:effectLst/>
                        </a:rPr>
                        <a:t>Kerajaan</a:t>
                      </a:r>
                      <a:endParaRPr lang="en-MY" sz="1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MY" sz="1800" dirty="0">
                          <a:solidFill>
                            <a:schemeClr val="tx1"/>
                          </a:solidFill>
                          <a:effectLst/>
                        </a:rPr>
                        <a:t>Rakyat </a:t>
                      </a:r>
                      <a:endParaRPr lang="en-MY" sz="1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MY" sz="1800" dirty="0" err="1">
                          <a:solidFill>
                            <a:schemeClr val="tx1"/>
                          </a:solidFill>
                          <a:effectLst/>
                        </a:rPr>
                        <a:t>Undang-undang</a:t>
                      </a:r>
                      <a:endParaRPr lang="en-MY" sz="1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MY" sz="1800" dirty="0" err="1">
                          <a:solidFill>
                            <a:schemeClr val="tx1"/>
                          </a:solidFill>
                          <a:effectLst/>
                        </a:rPr>
                        <a:t>Lambang</a:t>
                      </a:r>
                      <a:r>
                        <a:rPr lang="en-MY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MY" sz="1800" dirty="0" err="1">
                          <a:solidFill>
                            <a:schemeClr val="tx1"/>
                          </a:solidFill>
                          <a:effectLst/>
                        </a:rPr>
                        <a:t>kebesaran</a:t>
                      </a:r>
                      <a:endParaRPr lang="en-MY" sz="1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MY" sz="1800" dirty="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n-MY" sz="1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MY" sz="1800" dirty="0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endParaRPr lang="en-MY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617655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8C7DEC4-83E0-46A1-B58A-07F07B7C7F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2906953"/>
              </p:ext>
            </p:extLst>
          </p:nvPr>
        </p:nvGraphicFramePr>
        <p:xfrm>
          <a:off x="1485940" y="5413788"/>
          <a:ext cx="6705520" cy="11422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39327">
                  <a:extLst>
                    <a:ext uri="{9D8B030D-6E8A-4147-A177-3AD203B41FA5}">
                      <a16:colId xmlns:a16="http://schemas.microsoft.com/office/drawing/2014/main" val="6386914"/>
                    </a:ext>
                  </a:extLst>
                </a:gridCol>
                <a:gridCol w="6266193">
                  <a:extLst>
                    <a:ext uri="{9D8B030D-6E8A-4147-A177-3AD203B41FA5}">
                      <a16:colId xmlns:a16="http://schemas.microsoft.com/office/drawing/2014/main" val="25564450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MY" sz="1400">
                          <a:effectLst/>
                        </a:rPr>
                        <a:t>(a)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MY" sz="1400" dirty="0" err="1">
                          <a:effectLst/>
                        </a:rPr>
                        <a:t>Apakah</a:t>
                      </a:r>
                      <a:r>
                        <a:rPr lang="en-MY" sz="1400" dirty="0">
                          <a:effectLst/>
                        </a:rPr>
                        <a:t> X dan Y.</a:t>
                      </a:r>
                      <a:endParaRPr lang="en-MY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229438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MY" sz="1400">
                          <a:effectLst/>
                        </a:rPr>
                        <a:t> 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MY" sz="1400" dirty="0">
                          <a:effectLst/>
                        </a:rPr>
                        <a:t>(X)  …………………………………………………………………………………</a:t>
                      </a:r>
                      <a:endParaRPr lang="en-MY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177340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MY" sz="1400">
                          <a:effectLst/>
                        </a:rPr>
                        <a:t> 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MY" sz="1400">
                          <a:effectLst/>
                        </a:rPr>
                        <a:t>(Y)  …………………………………………………………………………………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32258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MY" sz="1400">
                          <a:effectLst/>
                        </a:rPr>
                        <a:t> </a:t>
                      </a:r>
                      <a:endParaRPr lang="en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MY" sz="1400" dirty="0">
                          <a:effectLst/>
                        </a:rPr>
                        <a:t>[2 </a:t>
                      </a:r>
                      <a:r>
                        <a:rPr lang="en-MY" sz="1400" dirty="0" err="1">
                          <a:effectLst/>
                        </a:rPr>
                        <a:t>markah</a:t>
                      </a:r>
                      <a:r>
                        <a:rPr lang="en-MY" sz="1400" dirty="0">
                          <a:effectLst/>
                        </a:rPr>
                        <a:t>]</a:t>
                      </a:r>
                      <a:endParaRPr lang="en-MY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334054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81312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0 L -0.11528 0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528 0 L -0.11528 -0.07778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062" fill="hold"/>
                                        <p:tgtEl>
                                          <p:spTgt spid="8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94"/>
                </p:tgtEl>
              </p:cMediaNode>
            </p:audio>
          </p:childTnLst>
        </p:cTn>
      </p:par>
    </p:tnLst>
    <p:bldLst>
      <p:bldP spid="8195" grpId="0" animBg="1"/>
      <p:bldP spid="819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1872132" y="228684"/>
            <a:ext cx="5105266" cy="280979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  <a:headEnd type="none" w="med" len="med"/>
            <a:tailEnd type="none" w="med" len="med"/>
          </a:ln>
          <a:effectLst>
            <a:glow rad="101600">
              <a:schemeClr val="bg2">
                <a:lumMod val="60000"/>
                <a:lumOff val="40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MY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KEMAHIRAN SCANNING ATAU BIG PICTURE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30A72042-A056-42EC-AEE2-D5033C7CB48A}"/>
              </a:ext>
            </a:extLst>
          </p:cNvPr>
          <p:cNvSpPr/>
          <p:nvPr/>
        </p:nvSpPr>
        <p:spPr bwMode="auto">
          <a:xfrm>
            <a:off x="7391326" y="106740"/>
            <a:ext cx="1383936" cy="831784"/>
          </a:xfrm>
          <a:prstGeom prst="cloud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M/S  5</a:t>
            </a:r>
            <a:endParaRPr kumimoji="0" lang="en-MY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F6EE7D-8628-4BBC-9BA4-124468D6D6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16" y="747338"/>
            <a:ext cx="4355658" cy="60039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3BE292-28B1-45FC-830C-FAF3BFE8ED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174" y="747338"/>
            <a:ext cx="4483310" cy="600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61005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ENGENALAN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5" name="AutoShape 3"/>
          <p:cNvSpPr/>
          <p:nvPr/>
        </p:nvSpPr>
        <p:spPr>
          <a:xfrm>
            <a:off x="7104063" y="4419600"/>
            <a:ext cx="1981200" cy="1936750"/>
          </a:xfrm>
          <a:prstGeom prst="roundRect">
            <a:avLst>
              <a:gd name="adj" fmla="val 20056"/>
            </a:avLst>
          </a:prstGeom>
          <a:solidFill>
            <a:srgbClr val="000000">
              <a:alpha val="70195"/>
            </a:srgbClr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ms-MY" altLang="en-US" sz="1800" dirty="0"/>
          </a:p>
        </p:txBody>
      </p:sp>
      <p:sp>
        <p:nvSpPr>
          <p:cNvPr id="8196" name="AutoShape 4"/>
          <p:cNvSpPr>
            <a:spLocks noChangeArrowheads="1"/>
          </p:cNvSpPr>
          <p:nvPr/>
        </p:nvSpPr>
        <p:spPr bwMode="auto">
          <a:xfrm>
            <a:off x="58737" y="381000"/>
            <a:ext cx="8932747" cy="6324514"/>
          </a:xfrm>
          <a:prstGeom prst="roundRect">
            <a:avLst>
              <a:gd name="adj" fmla="val 2056"/>
            </a:avLst>
          </a:prstGeom>
          <a:gradFill rotWithShape="1">
            <a:gsLst>
              <a:gs pos="0">
                <a:schemeClr val="tx1"/>
              </a:gs>
              <a:gs pos="50000">
                <a:srgbClr val="FF6699">
                  <a:alpha val="89999"/>
                </a:srgbClr>
              </a:gs>
              <a:gs pos="100000">
                <a:schemeClr val="tx1"/>
              </a:gs>
            </a:gsLst>
            <a:lin ang="5400000" scaled="1"/>
          </a:gradFill>
          <a:ln w="9525" cmpd="sng">
            <a:solidFill>
              <a:srgbClr val="FF66FF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ms-MY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8217" name="Group 25"/>
          <p:cNvGrpSpPr/>
          <p:nvPr/>
        </p:nvGrpSpPr>
        <p:grpSpPr>
          <a:xfrm>
            <a:off x="1243013" y="685800"/>
            <a:ext cx="1652587" cy="1524000"/>
            <a:chOff x="0" y="0"/>
            <a:chExt cx="1041" cy="960"/>
          </a:xfrm>
        </p:grpSpPr>
        <p:sp>
          <p:nvSpPr>
            <p:cNvPr id="17419" name="Oval 69"/>
            <p:cNvSpPr/>
            <p:nvPr/>
          </p:nvSpPr>
          <p:spPr>
            <a:xfrm>
              <a:off x="32" y="24"/>
              <a:ext cx="982" cy="903"/>
            </a:xfrm>
            <a:prstGeom prst="ellipse">
              <a:avLst/>
            </a:prstGeom>
            <a:solidFill>
              <a:srgbClr val="111111"/>
            </a:solidFill>
            <a:ln w="95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ms-MY" altLang="en-US" sz="1800" dirty="0"/>
            </a:p>
          </p:txBody>
        </p:sp>
        <p:sp>
          <p:nvSpPr>
            <p:cNvPr id="17420" name="Oval 70"/>
            <p:cNvSpPr/>
            <p:nvPr/>
          </p:nvSpPr>
          <p:spPr>
            <a:xfrm>
              <a:off x="0" y="0"/>
              <a:ext cx="1041" cy="960"/>
            </a:xfrm>
            <a:prstGeom prst="ellipse">
              <a:avLst/>
            </a:prstGeom>
            <a:noFill/>
            <a:ln w="95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ms-MY" altLang="en-US" sz="1800" dirty="0"/>
            </a:p>
          </p:txBody>
        </p:sp>
        <p:sp>
          <p:nvSpPr>
            <p:cNvPr id="17421" name="Oval 71"/>
            <p:cNvSpPr/>
            <p:nvPr/>
          </p:nvSpPr>
          <p:spPr>
            <a:xfrm>
              <a:off x="88" y="77"/>
              <a:ext cx="869" cy="799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rgbClr val="762F47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ms-MY" altLang="en-US" sz="1800" dirty="0"/>
            </a:p>
          </p:txBody>
        </p:sp>
        <p:sp>
          <p:nvSpPr>
            <p:cNvPr id="17422" name="Rectangle 72"/>
            <p:cNvSpPr/>
            <p:nvPr/>
          </p:nvSpPr>
          <p:spPr>
            <a:xfrm>
              <a:off x="427" y="336"/>
              <a:ext cx="116" cy="260"/>
            </a:xfrm>
            <a:prstGeom prst="rect">
              <a:avLst/>
            </a:prstGeom>
            <a:noFill/>
            <a:ln w="9525">
              <a:noFill/>
            </a:ln>
            <a:effectLst>
              <a:outerShdw dist="35921" dir="2699999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endParaRPr lang="ms-MY" altLang="en-US" sz="2100" b="1" dirty="0">
                <a:solidFill>
                  <a:srgbClr val="FFFFFF"/>
                </a:solidFill>
                <a:ea typeface="Arial" panose="020B0604020202020204" pitchFamily="34" charset="0"/>
              </a:endParaRPr>
            </a:p>
          </p:txBody>
        </p:sp>
        <p:sp>
          <p:nvSpPr>
            <p:cNvPr id="17423" name="Oval 73"/>
            <p:cNvSpPr/>
            <p:nvPr/>
          </p:nvSpPr>
          <p:spPr>
            <a:xfrm rot="1063394">
              <a:off x="307" y="129"/>
              <a:ext cx="568" cy="327"/>
            </a:xfrm>
            <a:prstGeom prst="ellipse">
              <a:avLst/>
            </a:prstGeom>
            <a:solidFill>
              <a:srgbClr val="FFFFFF">
                <a:alpha val="20000"/>
              </a:srgbClr>
            </a:solidFill>
            <a:ln w="95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ms-MY" altLang="en-US" sz="1800" dirty="0"/>
            </a:p>
          </p:txBody>
        </p:sp>
      </p:grpSp>
      <p:sp>
        <p:nvSpPr>
          <p:cNvPr id="33" name="TextBox 31">
            <a:extLst>
              <a:ext uri="{FF2B5EF4-FFF2-40B4-BE49-F238E27FC236}">
                <a16:creationId xmlns:a16="http://schemas.microsoft.com/office/drawing/2014/main" id="{F5536D9C-E756-48D1-8E3A-69E1B144837C}"/>
              </a:ext>
            </a:extLst>
          </p:cNvPr>
          <p:cNvSpPr txBox="1"/>
          <p:nvPr/>
        </p:nvSpPr>
        <p:spPr>
          <a:xfrm>
            <a:off x="1695450" y="713272"/>
            <a:ext cx="6286500" cy="523220"/>
          </a:xfrm>
          <a:prstGeom prst="rect">
            <a:avLst/>
          </a:prstGeom>
          <a:noFill/>
          <a:ln w="9525" cap="flat" cmpd="sng">
            <a:solidFill>
              <a:srgbClr val="F907CB"/>
            </a:solidFill>
            <a:prstDash val="solid"/>
            <a:miter/>
            <a:headEnd type="none" w="med" len="med"/>
            <a:tailEnd type="none" w="med" len="med"/>
          </a:ln>
          <a:effectLst>
            <a:outerShdw dist="20000" dir="5400000" algn="ctr" rotWithShape="0">
              <a:srgbClr val="000000">
                <a:alpha val="34998"/>
              </a:srgbClr>
            </a:outer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2800" dirty="0">
                <a:solidFill>
                  <a:schemeClr val="bg1"/>
                </a:solidFill>
                <a:latin typeface="Britannic Bold" panose="020B0903060703020204" pitchFamily="34" charset="0"/>
              </a:rPr>
              <a:t>SOALAN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C8B7F6B-725F-47B5-8AAA-303DD0D894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899935"/>
              </p:ext>
            </p:extLst>
          </p:nvPr>
        </p:nvGraphicFramePr>
        <p:xfrm>
          <a:off x="152516" y="1598080"/>
          <a:ext cx="8838968" cy="38687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79106">
                  <a:extLst>
                    <a:ext uri="{9D8B030D-6E8A-4147-A177-3AD203B41FA5}">
                      <a16:colId xmlns:a16="http://schemas.microsoft.com/office/drawing/2014/main" val="1684144930"/>
                    </a:ext>
                  </a:extLst>
                </a:gridCol>
                <a:gridCol w="8259862">
                  <a:extLst>
                    <a:ext uri="{9D8B030D-6E8A-4147-A177-3AD203B41FA5}">
                      <a16:colId xmlns:a16="http://schemas.microsoft.com/office/drawing/2014/main" val="18388865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MY" sz="2000" dirty="0">
                          <a:effectLst/>
                        </a:rPr>
                        <a:t>Gerakan </a:t>
                      </a:r>
                      <a:r>
                        <a:rPr lang="en-MY" sz="2000" dirty="0" err="1">
                          <a:effectLst/>
                        </a:rPr>
                        <a:t>nasionalisme</a:t>
                      </a:r>
                      <a:r>
                        <a:rPr lang="en-MY" sz="2000" dirty="0">
                          <a:effectLst/>
                        </a:rPr>
                        <a:t> yang </a:t>
                      </a:r>
                      <a:r>
                        <a:rPr lang="en-MY" sz="2000" dirty="0" err="1">
                          <a:effectLst/>
                        </a:rPr>
                        <a:t>berlaku</a:t>
                      </a:r>
                      <a:r>
                        <a:rPr lang="en-MY" sz="2000" dirty="0">
                          <a:effectLst/>
                        </a:rPr>
                        <a:t> di negara Barat </a:t>
                      </a:r>
                      <a:r>
                        <a:rPr lang="en-MY" sz="2000" dirty="0" err="1">
                          <a:effectLst/>
                        </a:rPr>
                        <a:t>telah</a:t>
                      </a:r>
                      <a:r>
                        <a:rPr lang="en-MY" sz="2000" dirty="0">
                          <a:effectLst/>
                        </a:rPr>
                        <a:t> </a:t>
                      </a:r>
                      <a:r>
                        <a:rPr lang="en-MY" sz="2000" dirty="0" err="1">
                          <a:effectLst/>
                        </a:rPr>
                        <a:t>mempengaruhi</a:t>
                      </a:r>
                      <a:r>
                        <a:rPr lang="en-MY" sz="2000" dirty="0">
                          <a:effectLst/>
                        </a:rPr>
                        <a:t> </a:t>
                      </a:r>
                      <a:r>
                        <a:rPr lang="en-MY" sz="2000" dirty="0" err="1">
                          <a:effectLst/>
                        </a:rPr>
                        <a:t>kebangkitan</a:t>
                      </a:r>
                      <a:r>
                        <a:rPr lang="en-MY" sz="1800" dirty="0">
                          <a:effectLst/>
                        </a:rPr>
                        <a:t> </a:t>
                      </a:r>
                      <a:r>
                        <a:rPr lang="en-MY" sz="2000" dirty="0" err="1">
                          <a:effectLst/>
                        </a:rPr>
                        <a:t>nasionalisme</a:t>
                      </a:r>
                      <a:r>
                        <a:rPr lang="en-MY" sz="2000" dirty="0">
                          <a:effectLst/>
                        </a:rPr>
                        <a:t> di Asia dan Asia Tenggara </a:t>
                      </a:r>
                      <a:r>
                        <a:rPr lang="en-MY" sz="2000" dirty="0" err="1">
                          <a:effectLst/>
                        </a:rPr>
                        <a:t>termasuklah</a:t>
                      </a:r>
                      <a:r>
                        <a:rPr lang="en-MY" sz="2000" dirty="0">
                          <a:effectLst/>
                        </a:rPr>
                        <a:t> di negara </a:t>
                      </a:r>
                      <a:r>
                        <a:rPr lang="en-MY" sz="2000" dirty="0" err="1">
                          <a:effectLst/>
                        </a:rPr>
                        <a:t>kita</a:t>
                      </a:r>
                      <a:r>
                        <a:rPr lang="en-MY" sz="2000" dirty="0">
                          <a:effectLst/>
                        </a:rPr>
                        <a:t>.</a:t>
                      </a:r>
                      <a:endParaRPr lang="en-MY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41408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MY" sz="2000">
                          <a:effectLst/>
                        </a:rPr>
                        <a:t>(a)</a:t>
                      </a:r>
                      <a:endParaRPr lang="en-MY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MY" sz="2000" dirty="0" err="1">
                          <a:effectLst/>
                        </a:rPr>
                        <a:t>Senaraikan</a:t>
                      </a:r>
                      <a:r>
                        <a:rPr lang="en-MY" sz="2000" dirty="0">
                          <a:effectLst/>
                        </a:rPr>
                        <a:t> </a:t>
                      </a:r>
                      <a:r>
                        <a:rPr lang="en-MY" sz="2000" dirty="0" err="1">
                          <a:effectLst/>
                        </a:rPr>
                        <a:t>nasionalisme</a:t>
                      </a:r>
                      <a:r>
                        <a:rPr lang="en-MY" sz="2000" dirty="0">
                          <a:effectLst/>
                        </a:rPr>
                        <a:t> di Barat.</a:t>
                      </a:r>
                      <a:endParaRPr lang="en-MY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655009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MY" sz="2000">
                          <a:effectLst/>
                        </a:rPr>
                        <a:t> </a:t>
                      </a:r>
                      <a:endParaRPr lang="en-MY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MY" sz="2000" dirty="0">
                          <a:effectLst/>
                        </a:rPr>
                        <a:t>(</a:t>
                      </a:r>
                      <a:r>
                        <a:rPr lang="en-MY" sz="2000" dirty="0" err="1">
                          <a:effectLst/>
                        </a:rPr>
                        <a:t>i</a:t>
                      </a:r>
                      <a:r>
                        <a:rPr lang="en-MY" sz="2000" dirty="0">
                          <a:effectLst/>
                        </a:rPr>
                        <a:t>)  …………………………………………………………………………………</a:t>
                      </a:r>
                      <a:endParaRPr lang="en-MY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504452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MY" sz="2000">
                          <a:effectLst/>
                        </a:rPr>
                        <a:t> </a:t>
                      </a:r>
                      <a:endParaRPr lang="en-MY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MY" sz="2000">
                          <a:effectLst/>
                        </a:rPr>
                        <a:t>(ii)  …………………………………………………………………………………</a:t>
                      </a:r>
                      <a:endParaRPr lang="en-MY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613453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MY" sz="2000">
                          <a:effectLst/>
                        </a:rPr>
                        <a:t> </a:t>
                      </a:r>
                      <a:endParaRPr lang="en-MY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MY" sz="2000" dirty="0">
                          <a:effectLst/>
                        </a:rPr>
                        <a:t>[2 </a:t>
                      </a:r>
                      <a:r>
                        <a:rPr lang="en-MY" sz="2000" dirty="0" err="1">
                          <a:effectLst/>
                        </a:rPr>
                        <a:t>markah</a:t>
                      </a:r>
                      <a:r>
                        <a:rPr lang="en-MY" sz="2000" dirty="0">
                          <a:effectLst/>
                        </a:rPr>
                        <a:t>]</a:t>
                      </a:r>
                      <a:endParaRPr lang="en-MY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376534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545379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0 L -0.11528 0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528 0 L -0.11528 -0.07778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062" fill="hold"/>
                                        <p:tgtEl>
                                          <p:spTgt spid="8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94"/>
                </p:tgtEl>
              </p:cMediaNode>
            </p:audio>
          </p:childTnLst>
        </p:cTn>
      </p:par>
    </p:tnLst>
    <p:bldLst>
      <p:bldP spid="8195" grpId="0" animBg="1"/>
      <p:bldP spid="819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325728" y="6320644"/>
            <a:ext cx="5105266" cy="509573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  <a:headEnd type="none" w="med" len="med"/>
            <a:tailEnd type="none" w="med" len="med"/>
          </a:ln>
          <a:effectLst>
            <a:glow rad="101600">
              <a:schemeClr val="bg2">
                <a:lumMod val="60000"/>
                <a:lumOff val="40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MY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KEMAHIRAN SCANNING ATAU BIG PICTURE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3DBF2B-A5C6-467D-857C-EBA95A2817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16" y="457278"/>
            <a:ext cx="8838968" cy="5638652"/>
          </a:xfrm>
          <a:prstGeom prst="rect">
            <a:avLst/>
          </a:prstGeom>
        </p:spPr>
      </p:pic>
    </p:spTree>
  </p:cSld>
  <p:clrMapOvr>
    <a:masterClrMapping/>
  </p:clrMapOvr>
  <p:transition advClick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ENGENALAN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5" name="AutoShape 3"/>
          <p:cNvSpPr/>
          <p:nvPr/>
        </p:nvSpPr>
        <p:spPr>
          <a:xfrm>
            <a:off x="7104063" y="4419600"/>
            <a:ext cx="1981200" cy="1936750"/>
          </a:xfrm>
          <a:prstGeom prst="roundRect">
            <a:avLst>
              <a:gd name="adj" fmla="val 20056"/>
            </a:avLst>
          </a:prstGeom>
          <a:solidFill>
            <a:srgbClr val="000000">
              <a:alpha val="70195"/>
            </a:srgbClr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ms-MY" altLang="en-US" sz="1800" dirty="0"/>
          </a:p>
        </p:txBody>
      </p:sp>
      <p:sp>
        <p:nvSpPr>
          <p:cNvPr id="8196" name="AutoShape 4"/>
          <p:cNvSpPr>
            <a:spLocks noChangeArrowheads="1"/>
          </p:cNvSpPr>
          <p:nvPr/>
        </p:nvSpPr>
        <p:spPr bwMode="auto">
          <a:xfrm>
            <a:off x="58737" y="381000"/>
            <a:ext cx="8932747" cy="6324514"/>
          </a:xfrm>
          <a:prstGeom prst="roundRect">
            <a:avLst>
              <a:gd name="adj" fmla="val 2056"/>
            </a:avLst>
          </a:prstGeom>
          <a:gradFill rotWithShape="1">
            <a:gsLst>
              <a:gs pos="0">
                <a:schemeClr val="tx1"/>
              </a:gs>
              <a:gs pos="50000">
                <a:srgbClr val="FF6699">
                  <a:alpha val="89999"/>
                </a:srgbClr>
              </a:gs>
              <a:gs pos="100000">
                <a:schemeClr val="tx1"/>
              </a:gs>
            </a:gsLst>
            <a:lin ang="5400000" scaled="1"/>
          </a:gradFill>
          <a:ln w="9525" cmpd="sng">
            <a:solidFill>
              <a:srgbClr val="FF66FF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ms-MY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8217" name="Group 25"/>
          <p:cNvGrpSpPr/>
          <p:nvPr/>
        </p:nvGrpSpPr>
        <p:grpSpPr>
          <a:xfrm>
            <a:off x="1243013" y="685800"/>
            <a:ext cx="1652587" cy="1524000"/>
            <a:chOff x="0" y="0"/>
            <a:chExt cx="1041" cy="960"/>
          </a:xfrm>
        </p:grpSpPr>
        <p:sp>
          <p:nvSpPr>
            <p:cNvPr id="17419" name="Oval 69"/>
            <p:cNvSpPr/>
            <p:nvPr/>
          </p:nvSpPr>
          <p:spPr>
            <a:xfrm>
              <a:off x="32" y="24"/>
              <a:ext cx="982" cy="903"/>
            </a:xfrm>
            <a:prstGeom prst="ellipse">
              <a:avLst/>
            </a:prstGeom>
            <a:solidFill>
              <a:srgbClr val="111111"/>
            </a:solidFill>
            <a:ln w="95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ms-MY" altLang="en-US" sz="1800" dirty="0"/>
            </a:p>
          </p:txBody>
        </p:sp>
        <p:sp>
          <p:nvSpPr>
            <p:cNvPr id="17420" name="Oval 70"/>
            <p:cNvSpPr/>
            <p:nvPr/>
          </p:nvSpPr>
          <p:spPr>
            <a:xfrm>
              <a:off x="0" y="0"/>
              <a:ext cx="1041" cy="960"/>
            </a:xfrm>
            <a:prstGeom prst="ellipse">
              <a:avLst/>
            </a:prstGeom>
            <a:noFill/>
            <a:ln w="95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ms-MY" altLang="en-US" sz="1800" dirty="0"/>
            </a:p>
          </p:txBody>
        </p:sp>
        <p:sp>
          <p:nvSpPr>
            <p:cNvPr id="17421" name="Oval 71"/>
            <p:cNvSpPr/>
            <p:nvPr/>
          </p:nvSpPr>
          <p:spPr>
            <a:xfrm>
              <a:off x="88" y="77"/>
              <a:ext cx="869" cy="799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rgbClr val="762F47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ms-MY" altLang="en-US" sz="1800" dirty="0"/>
            </a:p>
          </p:txBody>
        </p:sp>
        <p:sp>
          <p:nvSpPr>
            <p:cNvPr id="17422" name="Rectangle 72"/>
            <p:cNvSpPr/>
            <p:nvPr/>
          </p:nvSpPr>
          <p:spPr>
            <a:xfrm>
              <a:off x="427" y="336"/>
              <a:ext cx="116" cy="260"/>
            </a:xfrm>
            <a:prstGeom prst="rect">
              <a:avLst/>
            </a:prstGeom>
            <a:noFill/>
            <a:ln w="9525">
              <a:noFill/>
            </a:ln>
            <a:effectLst>
              <a:outerShdw dist="35921" dir="2699999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endParaRPr lang="ms-MY" altLang="en-US" sz="2100" b="1" dirty="0">
                <a:solidFill>
                  <a:srgbClr val="FFFFFF"/>
                </a:solidFill>
                <a:ea typeface="Arial" panose="020B0604020202020204" pitchFamily="34" charset="0"/>
              </a:endParaRPr>
            </a:p>
          </p:txBody>
        </p:sp>
        <p:sp>
          <p:nvSpPr>
            <p:cNvPr id="17423" name="Oval 73"/>
            <p:cNvSpPr/>
            <p:nvPr/>
          </p:nvSpPr>
          <p:spPr>
            <a:xfrm rot="1063394">
              <a:off x="307" y="129"/>
              <a:ext cx="568" cy="327"/>
            </a:xfrm>
            <a:prstGeom prst="ellipse">
              <a:avLst/>
            </a:prstGeom>
            <a:solidFill>
              <a:srgbClr val="FFFFFF">
                <a:alpha val="20000"/>
              </a:srgbClr>
            </a:solidFill>
            <a:ln w="95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ms-MY" altLang="en-US" sz="1800" dirty="0"/>
            </a:p>
          </p:txBody>
        </p:sp>
      </p:grpSp>
      <p:sp>
        <p:nvSpPr>
          <p:cNvPr id="33" name="TextBox 31">
            <a:extLst>
              <a:ext uri="{FF2B5EF4-FFF2-40B4-BE49-F238E27FC236}">
                <a16:creationId xmlns:a16="http://schemas.microsoft.com/office/drawing/2014/main" id="{F5536D9C-E756-48D1-8E3A-69E1B144837C}"/>
              </a:ext>
            </a:extLst>
          </p:cNvPr>
          <p:cNvSpPr txBox="1"/>
          <p:nvPr/>
        </p:nvSpPr>
        <p:spPr>
          <a:xfrm>
            <a:off x="1695450" y="713272"/>
            <a:ext cx="6286500" cy="523220"/>
          </a:xfrm>
          <a:prstGeom prst="rect">
            <a:avLst/>
          </a:prstGeom>
          <a:noFill/>
          <a:ln w="9525" cap="flat" cmpd="sng">
            <a:solidFill>
              <a:srgbClr val="F907CB"/>
            </a:solidFill>
            <a:prstDash val="solid"/>
            <a:miter/>
            <a:headEnd type="none" w="med" len="med"/>
            <a:tailEnd type="none" w="med" len="med"/>
          </a:ln>
          <a:effectLst>
            <a:outerShdw dist="20000" dir="5400000" algn="ctr" rotWithShape="0">
              <a:srgbClr val="000000">
                <a:alpha val="34998"/>
              </a:srgbClr>
            </a:outer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2800" dirty="0">
                <a:solidFill>
                  <a:schemeClr val="bg1"/>
                </a:solidFill>
                <a:latin typeface="Britannic Bold" panose="020B0903060703020204" pitchFamily="34" charset="0"/>
              </a:rPr>
              <a:t>SOALAN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FF25741-D913-4535-9A1A-98A9E80738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817425"/>
              </p:ext>
            </p:extLst>
          </p:nvPr>
        </p:nvGraphicFramePr>
        <p:xfrm>
          <a:off x="152516" y="2237272"/>
          <a:ext cx="8762769" cy="293725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74114">
                  <a:extLst>
                    <a:ext uri="{9D8B030D-6E8A-4147-A177-3AD203B41FA5}">
                      <a16:colId xmlns:a16="http://schemas.microsoft.com/office/drawing/2014/main" val="2081277837"/>
                    </a:ext>
                  </a:extLst>
                </a:gridCol>
                <a:gridCol w="8188655">
                  <a:extLst>
                    <a:ext uri="{9D8B030D-6E8A-4147-A177-3AD203B41FA5}">
                      <a16:colId xmlns:a16="http://schemas.microsoft.com/office/drawing/2014/main" val="307662263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MY" sz="1800">
                          <a:effectLst/>
                        </a:rPr>
                        <a:t>(b)</a:t>
                      </a:r>
                      <a:endParaRPr lang="en-MY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MY" sz="1800" dirty="0" err="1">
                          <a:effectLst/>
                        </a:rPr>
                        <a:t>Mengapa</a:t>
                      </a:r>
                      <a:r>
                        <a:rPr lang="en-MY" sz="1800" dirty="0">
                          <a:effectLst/>
                        </a:rPr>
                        <a:t> </a:t>
                      </a:r>
                      <a:r>
                        <a:rPr lang="en-MY" sz="1800" dirty="0" err="1">
                          <a:effectLst/>
                        </a:rPr>
                        <a:t>berlaku</a:t>
                      </a:r>
                      <a:r>
                        <a:rPr lang="en-MY" sz="1800" dirty="0">
                          <a:effectLst/>
                        </a:rPr>
                        <a:t> </a:t>
                      </a:r>
                      <a:r>
                        <a:rPr lang="en-MY" sz="1800" dirty="0" err="1">
                          <a:effectLst/>
                        </a:rPr>
                        <a:t>gerakan</a:t>
                      </a:r>
                      <a:r>
                        <a:rPr lang="en-MY" sz="1800" dirty="0">
                          <a:effectLst/>
                        </a:rPr>
                        <a:t> </a:t>
                      </a:r>
                      <a:r>
                        <a:rPr lang="en-MY" sz="1800" dirty="0" err="1">
                          <a:effectLst/>
                        </a:rPr>
                        <a:t>nasionalisme</a:t>
                      </a:r>
                      <a:r>
                        <a:rPr lang="en-MY" sz="1800" dirty="0">
                          <a:effectLst/>
                        </a:rPr>
                        <a:t> di 1(a)?</a:t>
                      </a:r>
                      <a:endParaRPr lang="en-MY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795329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MY" sz="1800">
                          <a:effectLst/>
                        </a:rPr>
                        <a:t> </a:t>
                      </a:r>
                      <a:endParaRPr lang="en-MY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MY" sz="1800" dirty="0">
                          <a:effectLst/>
                        </a:rPr>
                        <a:t>……………………………………………………………………………………</a:t>
                      </a:r>
                      <a:endParaRPr lang="en-MY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78338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MY" sz="1800">
                          <a:effectLst/>
                        </a:rPr>
                        <a:t> </a:t>
                      </a:r>
                      <a:endParaRPr lang="en-MY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MY" sz="1800">
                          <a:effectLst/>
                        </a:rPr>
                        <a:t>……………………………………………………………………………………</a:t>
                      </a:r>
                      <a:endParaRPr lang="en-MY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481902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MY" sz="1800">
                          <a:effectLst/>
                        </a:rPr>
                        <a:t> </a:t>
                      </a:r>
                      <a:endParaRPr lang="en-MY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MY" sz="1800">
                          <a:effectLst/>
                        </a:rPr>
                        <a:t>……………………………………………………………………………………</a:t>
                      </a:r>
                      <a:endParaRPr lang="en-MY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192400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MY" sz="1800">
                          <a:effectLst/>
                        </a:rPr>
                        <a:t> </a:t>
                      </a:r>
                      <a:endParaRPr lang="en-MY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MY" sz="1800">
                          <a:effectLst/>
                        </a:rPr>
                        <a:t>……………………………………………………………………………………</a:t>
                      </a:r>
                      <a:endParaRPr lang="en-MY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444511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MY" sz="1800">
                          <a:effectLst/>
                        </a:rPr>
                        <a:t> </a:t>
                      </a:r>
                      <a:endParaRPr lang="en-MY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MY" sz="1800">
                          <a:effectLst/>
                        </a:rPr>
                        <a:t>……………………………………………………………………………………</a:t>
                      </a:r>
                      <a:endParaRPr lang="en-MY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92946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MY" sz="1800">
                          <a:effectLst/>
                        </a:rPr>
                        <a:t> </a:t>
                      </a:r>
                      <a:endParaRPr lang="en-MY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MY" sz="1800">
                          <a:effectLst/>
                        </a:rPr>
                        <a:t>……………………………………………………………………………………</a:t>
                      </a:r>
                      <a:endParaRPr lang="en-MY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547106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MY" sz="1800">
                          <a:effectLst/>
                        </a:rPr>
                        <a:t> </a:t>
                      </a:r>
                      <a:endParaRPr lang="en-MY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MY" sz="1800" dirty="0">
                          <a:effectLst/>
                        </a:rPr>
                        <a:t>[4 </a:t>
                      </a:r>
                      <a:r>
                        <a:rPr lang="en-MY" sz="1800" dirty="0" err="1">
                          <a:effectLst/>
                        </a:rPr>
                        <a:t>markah</a:t>
                      </a:r>
                      <a:r>
                        <a:rPr lang="en-MY" sz="1800" dirty="0">
                          <a:effectLst/>
                        </a:rPr>
                        <a:t>]</a:t>
                      </a:r>
                      <a:endParaRPr lang="en-MY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788962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302944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0 L -0.11528 0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528 0 L -0.11528 -0.07778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062" fill="hold"/>
                                        <p:tgtEl>
                                          <p:spTgt spid="8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94"/>
                </p:tgtEl>
              </p:cMediaNode>
            </p:audio>
          </p:childTnLst>
        </p:cTn>
      </p:par>
    </p:tnLst>
    <p:bldLst>
      <p:bldP spid="8195" grpId="0" animBg="1"/>
      <p:bldP spid="819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ENGENALAN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5" name="AutoShape 3"/>
          <p:cNvSpPr/>
          <p:nvPr/>
        </p:nvSpPr>
        <p:spPr>
          <a:xfrm>
            <a:off x="7104063" y="4419600"/>
            <a:ext cx="1981200" cy="1936750"/>
          </a:xfrm>
          <a:prstGeom prst="roundRect">
            <a:avLst>
              <a:gd name="adj" fmla="val 20056"/>
            </a:avLst>
          </a:prstGeom>
          <a:solidFill>
            <a:srgbClr val="000000">
              <a:alpha val="70195"/>
            </a:srgbClr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ms-MY" altLang="en-US" sz="1800" dirty="0"/>
          </a:p>
        </p:txBody>
      </p:sp>
      <p:sp>
        <p:nvSpPr>
          <p:cNvPr id="8196" name="AutoShape 4"/>
          <p:cNvSpPr>
            <a:spLocks noChangeArrowheads="1"/>
          </p:cNvSpPr>
          <p:nvPr/>
        </p:nvSpPr>
        <p:spPr bwMode="auto">
          <a:xfrm>
            <a:off x="228600" y="381000"/>
            <a:ext cx="8153400" cy="6096000"/>
          </a:xfrm>
          <a:prstGeom prst="roundRect">
            <a:avLst>
              <a:gd name="adj" fmla="val 2056"/>
            </a:avLst>
          </a:prstGeom>
          <a:gradFill rotWithShape="1">
            <a:gsLst>
              <a:gs pos="0">
                <a:schemeClr val="tx1"/>
              </a:gs>
              <a:gs pos="50000">
                <a:srgbClr val="FF6699">
                  <a:alpha val="89999"/>
                </a:srgbClr>
              </a:gs>
              <a:gs pos="100000">
                <a:schemeClr val="tx1"/>
              </a:gs>
            </a:gsLst>
            <a:lin ang="5400000" scaled="1"/>
          </a:gradFill>
          <a:ln w="9525" cmpd="sng">
            <a:solidFill>
              <a:srgbClr val="FF66FF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ms-MY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197" name="AutoShape 52"/>
          <p:cNvSpPr/>
          <p:nvPr/>
        </p:nvSpPr>
        <p:spPr>
          <a:xfrm>
            <a:off x="838200" y="2057400"/>
            <a:ext cx="7391400" cy="4419600"/>
          </a:xfrm>
          <a:prstGeom prst="roundRect">
            <a:avLst>
              <a:gd name="adj" fmla="val 14324"/>
            </a:avLst>
          </a:prstGeom>
          <a:solidFill>
            <a:srgbClr val="000000">
              <a:alpha val="9804"/>
            </a:srgbClr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ms-MY" altLang="en-US" sz="1800" dirty="0"/>
          </a:p>
        </p:txBody>
      </p:sp>
      <p:pic>
        <p:nvPicPr>
          <p:cNvPr id="8198" name="Picture 8" descr="bubl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1600" y="4673600"/>
            <a:ext cx="2209800" cy="19907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199" name="Group 7"/>
          <p:cNvGrpSpPr/>
          <p:nvPr/>
        </p:nvGrpSpPr>
        <p:grpSpPr>
          <a:xfrm>
            <a:off x="8482013" y="5145088"/>
            <a:ext cx="495300" cy="493712"/>
            <a:chOff x="0" y="0"/>
            <a:chExt cx="312" cy="311"/>
          </a:xfrm>
        </p:grpSpPr>
        <p:sp>
          <p:nvSpPr>
            <p:cNvPr id="17424" name="Oval 18"/>
            <p:cNvSpPr/>
            <p:nvPr/>
          </p:nvSpPr>
          <p:spPr>
            <a:xfrm>
              <a:off x="14" y="13"/>
              <a:ext cx="284" cy="291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ms-MY" altLang="en-US" sz="1800" dirty="0"/>
            </a:p>
          </p:txBody>
        </p:sp>
        <p:sp>
          <p:nvSpPr>
            <p:cNvPr id="17425" name="Oval 19">
              <a:hlinkClick r:id="rId6" action="ppaction://hlinksldjump"/>
            </p:cNvPr>
            <p:cNvSpPr/>
            <p:nvPr/>
          </p:nvSpPr>
          <p:spPr>
            <a:xfrm>
              <a:off x="0" y="0"/>
              <a:ext cx="312" cy="311"/>
            </a:xfrm>
            <a:prstGeom prst="ellipse">
              <a:avLst/>
            </a:prstGeom>
            <a:noFill/>
            <a:ln w="63500" cap="flat" cmpd="sng">
              <a:solidFill>
                <a:srgbClr val="FF6699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ms-MY" altLang="en-US" sz="1800" dirty="0"/>
            </a:p>
          </p:txBody>
        </p:sp>
        <p:sp>
          <p:nvSpPr>
            <p:cNvPr id="17426" name="Oval 20">
              <a:hlinkClick r:id="rId6" action="ppaction://hlinksldjump"/>
            </p:cNvPr>
            <p:cNvSpPr/>
            <p:nvPr/>
          </p:nvSpPr>
          <p:spPr>
            <a:xfrm>
              <a:off x="27" y="25"/>
              <a:ext cx="260" cy="259"/>
            </a:xfrm>
            <a:prstGeom prst="ellipse">
              <a:avLst/>
            </a:prstGeom>
            <a:solidFill>
              <a:srgbClr val="FF6699"/>
            </a:solidFill>
            <a:ln w="95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ms-MY" altLang="en-US" sz="1800" dirty="0"/>
            </a:p>
          </p:txBody>
        </p:sp>
        <p:grpSp>
          <p:nvGrpSpPr>
            <p:cNvPr id="17427" name="Group 11"/>
            <p:cNvGrpSpPr/>
            <p:nvPr/>
          </p:nvGrpSpPr>
          <p:grpSpPr>
            <a:xfrm>
              <a:off x="63" y="23"/>
              <a:ext cx="189" cy="210"/>
              <a:chOff x="0" y="0"/>
              <a:chExt cx="189" cy="210"/>
            </a:xfrm>
          </p:grpSpPr>
          <p:sp>
            <p:nvSpPr>
              <p:cNvPr id="17429" name="Line 22">
                <a:hlinkClick r:id="rId6" action="ppaction://hlinksldjump"/>
              </p:cNvPr>
              <p:cNvSpPr/>
              <p:nvPr/>
            </p:nvSpPr>
            <p:spPr>
              <a:xfrm flipV="1">
                <a:off x="26" y="209"/>
                <a:ext cx="137" cy="0"/>
              </a:xfrm>
              <a:prstGeom prst="line">
                <a:avLst/>
              </a:prstGeom>
              <a:ln w="22225" cap="flat" cmpd="sng">
                <a:solidFill>
                  <a:srgbClr val="FF116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7430" name="Line 23"/>
              <p:cNvSpPr/>
              <p:nvPr/>
            </p:nvSpPr>
            <p:spPr>
              <a:xfrm flipV="1">
                <a:off x="3" y="48"/>
                <a:ext cx="89" cy="71"/>
              </a:xfrm>
              <a:prstGeom prst="line">
                <a:avLst/>
              </a:prstGeom>
              <a:ln w="22225" cap="flat" cmpd="sng">
                <a:solidFill>
                  <a:srgbClr val="FF116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7431" name="Line 24"/>
              <p:cNvSpPr/>
              <p:nvPr/>
            </p:nvSpPr>
            <p:spPr>
              <a:xfrm>
                <a:off x="159" y="121"/>
                <a:ext cx="30" cy="0"/>
              </a:xfrm>
              <a:prstGeom prst="line">
                <a:avLst/>
              </a:prstGeom>
              <a:ln w="22225" cap="flat" cmpd="sng">
                <a:solidFill>
                  <a:srgbClr val="FF116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7432" name="Line 25"/>
              <p:cNvSpPr/>
              <p:nvPr/>
            </p:nvSpPr>
            <p:spPr>
              <a:xfrm flipH="1" flipV="1">
                <a:off x="89" y="49"/>
                <a:ext cx="97" cy="70"/>
              </a:xfrm>
              <a:prstGeom prst="line">
                <a:avLst/>
              </a:prstGeom>
              <a:ln w="22225" cap="flat" cmpd="sng">
                <a:solidFill>
                  <a:srgbClr val="FF116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7433" name="Rectangle 26">
                <a:hlinkClick r:id="rId6" action="ppaction://hlinksldjump"/>
              </p:cNvPr>
              <p:cNvSpPr/>
              <p:nvPr/>
            </p:nvSpPr>
            <p:spPr>
              <a:xfrm>
                <a:off x="56" y="135"/>
                <a:ext cx="39" cy="75"/>
              </a:xfrm>
              <a:prstGeom prst="rect">
                <a:avLst/>
              </a:prstGeom>
              <a:solidFill>
                <a:srgbClr val="FF1160"/>
              </a:solidFill>
              <a:ln w="9525" cap="flat" cmpd="sng">
                <a:solidFill>
                  <a:srgbClr val="FF116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None/>
                </a:pPr>
                <a:endParaRPr lang="ms-MY" altLang="en-US" sz="1800" dirty="0"/>
              </a:p>
            </p:txBody>
          </p:sp>
          <p:sp>
            <p:nvSpPr>
              <p:cNvPr id="17434" name="Rectangle 27"/>
              <p:cNvSpPr/>
              <p:nvPr/>
            </p:nvSpPr>
            <p:spPr>
              <a:xfrm>
                <a:off x="112" y="123"/>
                <a:ext cx="26" cy="36"/>
              </a:xfrm>
              <a:prstGeom prst="rect">
                <a:avLst/>
              </a:prstGeom>
              <a:solidFill>
                <a:srgbClr val="FF1160"/>
              </a:solidFill>
              <a:ln w="9525" cap="flat" cmpd="sng">
                <a:solidFill>
                  <a:srgbClr val="FF116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None/>
                </a:pPr>
                <a:endParaRPr lang="ms-MY" altLang="en-US" sz="1800" dirty="0"/>
              </a:p>
            </p:txBody>
          </p:sp>
          <p:sp>
            <p:nvSpPr>
              <p:cNvPr id="17435" name="Line 28">
                <a:hlinkClick r:id="rId6" action="ppaction://hlinksldjump"/>
              </p:cNvPr>
              <p:cNvSpPr/>
              <p:nvPr/>
            </p:nvSpPr>
            <p:spPr>
              <a:xfrm>
                <a:off x="157" y="116"/>
                <a:ext cx="1" cy="89"/>
              </a:xfrm>
              <a:prstGeom prst="line">
                <a:avLst/>
              </a:prstGeom>
              <a:ln w="22225" cap="flat" cmpd="sng">
                <a:solidFill>
                  <a:srgbClr val="FF116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7436" name="Line 29">
                <a:hlinkClick r:id="rId6" action="ppaction://hlinksldjump"/>
              </p:cNvPr>
              <p:cNvSpPr/>
              <p:nvPr/>
            </p:nvSpPr>
            <p:spPr>
              <a:xfrm>
                <a:off x="30" y="116"/>
                <a:ext cx="1" cy="90"/>
              </a:xfrm>
              <a:prstGeom prst="line">
                <a:avLst/>
              </a:prstGeom>
              <a:ln w="22225" cap="flat" cmpd="sng">
                <a:solidFill>
                  <a:srgbClr val="FF116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7437" name="Line 30"/>
              <p:cNvSpPr/>
              <p:nvPr/>
            </p:nvSpPr>
            <p:spPr>
              <a:xfrm>
                <a:off x="0" y="122"/>
                <a:ext cx="30" cy="0"/>
              </a:xfrm>
              <a:prstGeom prst="line">
                <a:avLst/>
              </a:prstGeom>
              <a:ln w="22225" cap="flat" cmpd="sng">
                <a:solidFill>
                  <a:srgbClr val="FF116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7438" name="Rectangle 31"/>
              <p:cNvSpPr/>
              <p:nvPr/>
            </p:nvSpPr>
            <p:spPr>
              <a:xfrm>
                <a:off x="30" y="0"/>
                <a:ext cx="84" cy="201"/>
              </a:xfrm>
              <a:prstGeom prst="rect">
                <a:avLst/>
              </a:prstGeom>
              <a:solidFill>
                <a:srgbClr val="FF6699">
                  <a:alpha val="50195"/>
                </a:srgbClr>
              </a:solidFill>
              <a:ln w="9525">
                <a:noFill/>
              </a:ln>
            </p:spPr>
            <p:txBody>
              <a:bodyPr wrap="none" anchor="ctr" anchorCtr="0"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algn="ctr" eaLnBrk="1" hangingPunct="1">
                  <a:spcBef>
                    <a:spcPct val="0"/>
                  </a:spcBef>
                  <a:buNone/>
                </a:pPr>
                <a:endParaRPr lang="ms-MY" altLang="en-US" sz="2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439" name="AutoShape 32">
                <a:hlinkClick r:id="rId6" action="ppaction://hlinksldjump"/>
              </p:cNvPr>
              <p:cNvSpPr/>
              <p:nvPr/>
            </p:nvSpPr>
            <p:spPr>
              <a:xfrm>
                <a:off x="0" y="48"/>
                <a:ext cx="183" cy="72"/>
              </a:xfrm>
              <a:prstGeom prst="triangle">
                <a:avLst>
                  <a:gd name="adj" fmla="val 50000"/>
                </a:avLst>
              </a:prstGeom>
              <a:solidFill>
                <a:srgbClr val="FF6699">
                  <a:alpha val="50195"/>
                </a:srgbClr>
              </a:solidFill>
              <a:ln w="9525">
                <a:noFill/>
              </a:ln>
            </p:spPr>
            <p:txBody>
              <a:bodyPr wrap="none" anchor="ctr" anchorCtr="0"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None/>
                </a:pPr>
                <a:endParaRPr lang="ms-MY" altLang="en-US" sz="1800" dirty="0"/>
              </a:p>
            </p:txBody>
          </p:sp>
        </p:grpSp>
        <p:sp>
          <p:nvSpPr>
            <p:cNvPr id="17428" name="Oval 33">
              <a:hlinkClick r:id="rId7" action="ppaction://hlinksldjump"/>
            </p:cNvPr>
            <p:cNvSpPr/>
            <p:nvPr/>
          </p:nvSpPr>
          <p:spPr>
            <a:xfrm rot="1063394">
              <a:off x="68" y="38"/>
              <a:ext cx="172" cy="257"/>
            </a:xfrm>
            <a:prstGeom prst="ellipse">
              <a:avLst/>
            </a:prstGeom>
            <a:solidFill>
              <a:srgbClr val="FFFFFF">
                <a:alpha val="20000"/>
              </a:srgbClr>
            </a:solidFill>
            <a:ln w="95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ms-MY" altLang="en-US" sz="1800" dirty="0"/>
            </a:p>
          </p:txBody>
        </p:sp>
      </p:grpSp>
      <p:pic>
        <p:nvPicPr>
          <p:cNvPr id="17416" name="Rectangle 50"/>
          <p:cNvPicPr/>
          <p:nvPr/>
        </p:nvPicPr>
        <p:blipFill>
          <a:blip r:embed="rId8"/>
          <a:stretch>
            <a:fillRect/>
          </a:stretch>
        </p:blipFill>
        <p:spPr>
          <a:xfrm>
            <a:off x="1597025" y="1006475"/>
            <a:ext cx="6718300" cy="102393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217" name="Group 25"/>
          <p:cNvGrpSpPr/>
          <p:nvPr/>
        </p:nvGrpSpPr>
        <p:grpSpPr>
          <a:xfrm>
            <a:off x="1243013" y="685800"/>
            <a:ext cx="1652587" cy="1524000"/>
            <a:chOff x="0" y="0"/>
            <a:chExt cx="1041" cy="960"/>
          </a:xfrm>
        </p:grpSpPr>
        <p:sp>
          <p:nvSpPr>
            <p:cNvPr id="17419" name="Oval 69"/>
            <p:cNvSpPr/>
            <p:nvPr/>
          </p:nvSpPr>
          <p:spPr>
            <a:xfrm>
              <a:off x="32" y="24"/>
              <a:ext cx="982" cy="903"/>
            </a:xfrm>
            <a:prstGeom prst="ellipse">
              <a:avLst/>
            </a:prstGeom>
            <a:solidFill>
              <a:srgbClr val="111111"/>
            </a:solidFill>
            <a:ln w="95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ms-MY" altLang="en-US" sz="1800" dirty="0"/>
            </a:p>
          </p:txBody>
        </p:sp>
        <p:sp>
          <p:nvSpPr>
            <p:cNvPr id="17420" name="Oval 70"/>
            <p:cNvSpPr/>
            <p:nvPr/>
          </p:nvSpPr>
          <p:spPr>
            <a:xfrm>
              <a:off x="0" y="0"/>
              <a:ext cx="1041" cy="960"/>
            </a:xfrm>
            <a:prstGeom prst="ellipse">
              <a:avLst/>
            </a:prstGeom>
            <a:noFill/>
            <a:ln w="95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ms-MY" altLang="en-US" sz="1800" dirty="0"/>
            </a:p>
          </p:txBody>
        </p:sp>
        <p:sp>
          <p:nvSpPr>
            <p:cNvPr id="17421" name="Oval 71"/>
            <p:cNvSpPr/>
            <p:nvPr/>
          </p:nvSpPr>
          <p:spPr>
            <a:xfrm>
              <a:off x="88" y="77"/>
              <a:ext cx="869" cy="799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rgbClr val="762F47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ms-MY" altLang="en-US" sz="1800" dirty="0"/>
            </a:p>
          </p:txBody>
        </p:sp>
        <p:sp>
          <p:nvSpPr>
            <p:cNvPr id="17422" name="Rectangle 72"/>
            <p:cNvSpPr/>
            <p:nvPr/>
          </p:nvSpPr>
          <p:spPr>
            <a:xfrm>
              <a:off x="427" y="336"/>
              <a:ext cx="116" cy="260"/>
            </a:xfrm>
            <a:prstGeom prst="rect">
              <a:avLst/>
            </a:prstGeom>
            <a:noFill/>
            <a:ln w="9525">
              <a:noFill/>
            </a:ln>
            <a:effectLst>
              <a:outerShdw dist="35921" dir="2699999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endParaRPr lang="ms-MY" altLang="en-US" sz="2100" b="1" dirty="0">
                <a:solidFill>
                  <a:srgbClr val="FFFFFF"/>
                </a:solidFill>
                <a:ea typeface="Arial" panose="020B0604020202020204" pitchFamily="34" charset="0"/>
              </a:endParaRPr>
            </a:p>
          </p:txBody>
        </p:sp>
        <p:sp>
          <p:nvSpPr>
            <p:cNvPr id="17423" name="Oval 73"/>
            <p:cNvSpPr/>
            <p:nvPr/>
          </p:nvSpPr>
          <p:spPr>
            <a:xfrm rot="1063394">
              <a:off x="307" y="129"/>
              <a:ext cx="568" cy="327"/>
            </a:xfrm>
            <a:prstGeom prst="ellipse">
              <a:avLst/>
            </a:prstGeom>
            <a:solidFill>
              <a:srgbClr val="FFFFFF">
                <a:alpha val="20000"/>
              </a:srgbClr>
            </a:solidFill>
            <a:ln w="95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ms-MY" altLang="en-US" sz="1800" dirty="0"/>
            </a:p>
          </p:txBody>
        </p:sp>
      </p:grpSp>
      <p:sp>
        <p:nvSpPr>
          <p:cNvPr id="17418" name="TextBox 31"/>
          <p:cNvSpPr txBox="1"/>
          <p:nvPr/>
        </p:nvSpPr>
        <p:spPr>
          <a:xfrm>
            <a:off x="1295400" y="2819400"/>
            <a:ext cx="6286500" cy="3087688"/>
          </a:xfrm>
          <a:prstGeom prst="rect">
            <a:avLst/>
          </a:prstGeom>
          <a:gradFill rotWithShape="1">
            <a:gsLst>
              <a:gs pos="0">
                <a:srgbClr val="CFFFFF">
                  <a:alpha val="100000"/>
                </a:srgbClr>
              </a:gs>
              <a:gs pos="35001">
                <a:srgbClr val="DDFEFF">
                  <a:alpha val="100000"/>
                </a:srgbClr>
              </a:gs>
              <a:gs pos="100000">
                <a:srgbClr val="F0FFFF">
                  <a:alpha val="100000"/>
                </a:srgbClr>
              </a:gs>
            </a:gsLst>
            <a:lin ang="5400000" scaled="1"/>
            <a:tileRect/>
          </a:gradFill>
          <a:ln w="9525" cap="flat" cmpd="sng">
            <a:solidFill>
              <a:srgbClr val="B6DCDF"/>
            </a:solidFill>
            <a:prstDash val="solid"/>
            <a:miter/>
            <a:headEnd type="none" w="med" len="med"/>
            <a:tailEnd type="none" w="med" len="med"/>
          </a:ln>
          <a:effectLst>
            <a:outerShdw dist="20000" dir="5400000" algn="ctr" rotWithShape="0">
              <a:srgbClr val="000000">
                <a:alpha val="34998"/>
              </a:srgbClr>
            </a:outer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2800" dirty="0">
                <a:solidFill>
                  <a:srgbClr val="000000"/>
                </a:solidFill>
                <a:latin typeface="Britannic Bold" panose="020B0903060703020204" pitchFamily="34" charset="0"/>
              </a:rPr>
              <a:t>20 bab :</a:t>
            </a:r>
          </a:p>
          <a:p>
            <a:pPr marL="0" lvl="0" indent="0">
              <a:spcBef>
                <a:spcPct val="0"/>
              </a:spcBef>
              <a:buNone/>
            </a:pPr>
            <a:endParaRPr lang="en-US" altLang="en-US" sz="2800" dirty="0">
              <a:solidFill>
                <a:srgbClr val="000000"/>
              </a:solidFill>
              <a:latin typeface="Britannic Bold" panose="020B0903060703020204" pitchFamily="34" charset="0"/>
            </a:endParaRPr>
          </a:p>
          <a:p>
            <a:pPr marL="0" lvl="0" indent="0">
              <a:spcBef>
                <a:spcPct val="0"/>
              </a:spcBef>
              <a:buNone/>
            </a:pPr>
            <a:r>
              <a:rPr lang="en-US" altLang="en-US" sz="2800" dirty="0">
                <a:solidFill>
                  <a:srgbClr val="000000"/>
                </a:solidFill>
                <a:latin typeface="Britannic Bold" panose="020B0903060703020204" pitchFamily="34" charset="0"/>
              </a:rPr>
              <a:t>	Tingkatan 4	:10 BAB</a:t>
            </a:r>
          </a:p>
          <a:p>
            <a:pPr marL="0" lvl="0" indent="0">
              <a:spcBef>
                <a:spcPct val="0"/>
              </a:spcBef>
              <a:buNone/>
            </a:pPr>
            <a:r>
              <a:rPr lang="en-US" altLang="en-US" sz="2800" dirty="0">
                <a:solidFill>
                  <a:srgbClr val="000000"/>
                </a:solidFill>
                <a:latin typeface="Britannic Bold" panose="020B0903060703020204" pitchFamily="34" charset="0"/>
              </a:rPr>
              <a:t>				 3 TAJUK</a:t>
            </a:r>
          </a:p>
          <a:p>
            <a:pPr marL="0" lvl="0" indent="0">
              <a:spcBef>
                <a:spcPct val="0"/>
              </a:spcBef>
              <a:buNone/>
            </a:pPr>
            <a:endParaRPr lang="en-US" altLang="en-US" sz="2800" dirty="0">
              <a:solidFill>
                <a:srgbClr val="000000"/>
              </a:solidFill>
              <a:latin typeface="Britannic Bold" panose="020B0903060703020204" pitchFamily="34" charset="0"/>
            </a:endParaRPr>
          </a:p>
          <a:p>
            <a:pPr marL="0" lvl="0" indent="0">
              <a:spcBef>
                <a:spcPct val="0"/>
              </a:spcBef>
              <a:buNone/>
            </a:pPr>
            <a:r>
              <a:rPr lang="en-US" altLang="en-US" sz="2800" dirty="0">
                <a:solidFill>
                  <a:srgbClr val="000000"/>
                </a:solidFill>
                <a:latin typeface="Britannic Bold" panose="020B0903060703020204" pitchFamily="34" charset="0"/>
              </a:rPr>
              <a:t>	Tingkatan 5	:10 BAB</a:t>
            </a:r>
          </a:p>
          <a:p>
            <a:pPr marL="0" lvl="0" indent="0">
              <a:spcBef>
                <a:spcPct val="0"/>
              </a:spcBef>
              <a:buNone/>
            </a:pPr>
            <a:r>
              <a:rPr lang="en-US" altLang="en-US" sz="2800" dirty="0">
                <a:solidFill>
                  <a:srgbClr val="000000"/>
                </a:solidFill>
                <a:latin typeface="Britannic Bold" panose="020B0903060703020204" pitchFamily="34" charset="0"/>
              </a:rPr>
              <a:t>				4 TAJUK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0 L -0.11528 0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528 0 L -0.11528 -0.07778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062" fill="hold"/>
                                        <p:tgtEl>
                                          <p:spTgt spid="8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94"/>
                </p:tgtEl>
              </p:cMediaNode>
            </p:audio>
          </p:childTnLst>
        </p:cTn>
      </p:par>
    </p:tnLst>
    <p:bldLst>
      <p:bldP spid="8195" grpId="0" animBg="1"/>
      <p:bldP spid="8196" grpId="0" animBg="1"/>
      <p:bldP spid="8197" grpId="0" animBg="1"/>
      <p:bldP spid="8197" grpId="1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/>
          <p:nvPr/>
        </p:nvSpPr>
        <p:spPr>
          <a:xfrm>
            <a:off x="2590800" y="304800"/>
            <a:ext cx="3124200" cy="7620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2800" b="1" dirty="0">
                <a:latin typeface="Arial Unicode MS" panose="020B0604020202020204" pitchFamily="2" charset="-128"/>
              </a:rPr>
              <a:t>TUMPUAN TAJUK</a:t>
            </a:r>
            <a:r>
              <a:rPr lang="en-US" altLang="en-US" sz="2800" b="1" dirty="0">
                <a:latin typeface="Berlin Sans FB" panose="020E0602020502020306" pitchFamily="34" charset="0"/>
              </a:rPr>
              <a:t> </a:t>
            </a:r>
          </a:p>
        </p:txBody>
      </p:sp>
      <p:sp>
        <p:nvSpPr>
          <p:cNvPr id="18435" name="Line 5"/>
          <p:cNvSpPr/>
          <p:nvPr/>
        </p:nvSpPr>
        <p:spPr>
          <a:xfrm>
            <a:off x="1828800" y="1524000"/>
            <a:ext cx="5105400" cy="0"/>
          </a:xfrm>
          <a:prstGeom prst="line">
            <a:avLst/>
          </a:prstGeom>
          <a:ln w="762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8436" name="Line 6"/>
          <p:cNvSpPr/>
          <p:nvPr/>
        </p:nvSpPr>
        <p:spPr>
          <a:xfrm>
            <a:off x="4114800" y="1066800"/>
            <a:ext cx="0" cy="457200"/>
          </a:xfrm>
          <a:prstGeom prst="line">
            <a:avLst/>
          </a:prstGeom>
          <a:ln w="762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8437" name="Line 7"/>
          <p:cNvSpPr/>
          <p:nvPr/>
        </p:nvSpPr>
        <p:spPr>
          <a:xfrm>
            <a:off x="1828800" y="1524000"/>
            <a:ext cx="0" cy="304800"/>
          </a:xfrm>
          <a:prstGeom prst="line">
            <a:avLst/>
          </a:prstGeom>
          <a:ln w="762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8438" name="Line 8"/>
          <p:cNvSpPr/>
          <p:nvPr/>
        </p:nvSpPr>
        <p:spPr>
          <a:xfrm>
            <a:off x="762000" y="2590800"/>
            <a:ext cx="2286000" cy="0"/>
          </a:xfrm>
          <a:prstGeom prst="line">
            <a:avLst/>
          </a:prstGeom>
          <a:ln w="762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8439" name="Line 9"/>
          <p:cNvSpPr/>
          <p:nvPr/>
        </p:nvSpPr>
        <p:spPr>
          <a:xfrm>
            <a:off x="6934200" y="1524000"/>
            <a:ext cx="0" cy="304800"/>
          </a:xfrm>
          <a:prstGeom prst="line">
            <a:avLst/>
          </a:prstGeom>
          <a:ln w="762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8440" name="Line 10"/>
          <p:cNvSpPr/>
          <p:nvPr/>
        </p:nvSpPr>
        <p:spPr>
          <a:xfrm flipV="1">
            <a:off x="4648200" y="2576513"/>
            <a:ext cx="3810000" cy="14287"/>
          </a:xfrm>
          <a:prstGeom prst="line">
            <a:avLst/>
          </a:prstGeom>
          <a:ln w="762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8441" name="Rectangle 11"/>
          <p:cNvSpPr/>
          <p:nvPr/>
        </p:nvSpPr>
        <p:spPr>
          <a:xfrm>
            <a:off x="1371600" y="1828800"/>
            <a:ext cx="1066800" cy="4572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1800" b="1" dirty="0"/>
              <a:t>TING  4</a:t>
            </a:r>
          </a:p>
        </p:txBody>
      </p:sp>
      <p:sp>
        <p:nvSpPr>
          <p:cNvPr id="18442" name="Rectangle 12"/>
          <p:cNvSpPr/>
          <p:nvPr/>
        </p:nvSpPr>
        <p:spPr>
          <a:xfrm>
            <a:off x="6400800" y="1828800"/>
            <a:ext cx="1066800" cy="4572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2000" b="1" dirty="0"/>
              <a:t>TING  5</a:t>
            </a:r>
          </a:p>
        </p:txBody>
      </p:sp>
      <p:sp>
        <p:nvSpPr>
          <p:cNvPr id="18443" name="Line 13"/>
          <p:cNvSpPr/>
          <p:nvPr/>
        </p:nvSpPr>
        <p:spPr>
          <a:xfrm>
            <a:off x="6934200" y="2286000"/>
            <a:ext cx="0" cy="304800"/>
          </a:xfrm>
          <a:prstGeom prst="line">
            <a:avLst/>
          </a:prstGeom>
          <a:ln w="762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8444" name="Line 14"/>
          <p:cNvSpPr/>
          <p:nvPr/>
        </p:nvSpPr>
        <p:spPr>
          <a:xfrm>
            <a:off x="1828800" y="2286000"/>
            <a:ext cx="0" cy="304800"/>
          </a:xfrm>
          <a:prstGeom prst="line">
            <a:avLst/>
          </a:prstGeom>
          <a:ln w="762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8445" name="Rectangle 15"/>
          <p:cNvSpPr/>
          <p:nvPr/>
        </p:nvSpPr>
        <p:spPr>
          <a:xfrm>
            <a:off x="304800" y="2895600"/>
            <a:ext cx="992188" cy="6096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1800" b="1" dirty="0">
                <a:latin typeface="Arial Narrow" panose="020B0606020202030204" pitchFamily="34" charset="0"/>
              </a:rPr>
              <a:t>TAJUK 9</a:t>
            </a:r>
          </a:p>
        </p:txBody>
      </p:sp>
      <p:sp>
        <p:nvSpPr>
          <p:cNvPr id="18446" name="Rectangle 16"/>
          <p:cNvSpPr/>
          <p:nvPr/>
        </p:nvSpPr>
        <p:spPr>
          <a:xfrm>
            <a:off x="1447800" y="2895600"/>
            <a:ext cx="992188" cy="6096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1800" b="1" dirty="0">
                <a:latin typeface="Arial Narrow" panose="020B0606020202030204" pitchFamily="34" charset="0"/>
              </a:rPr>
              <a:t>TAJUK 10</a:t>
            </a:r>
          </a:p>
        </p:txBody>
      </p:sp>
      <p:sp>
        <p:nvSpPr>
          <p:cNvPr id="18447" name="Rectangle 17"/>
          <p:cNvSpPr/>
          <p:nvPr/>
        </p:nvSpPr>
        <p:spPr>
          <a:xfrm>
            <a:off x="2590800" y="2895600"/>
            <a:ext cx="990600" cy="6096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1800" b="1" dirty="0">
                <a:latin typeface="Arial Narrow" panose="020B0606020202030204" pitchFamily="34" charset="0"/>
              </a:rPr>
              <a:t>TAJUK 11</a:t>
            </a:r>
          </a:p>
        </p:txBody>
      </p:sp>
      <p:sp>
        <p:nvSpPr>
          <p:cNvPr id="18448" name="Rectangle 18"/>
          <p:cNvSpPr/>
          <p:nvPr/>
        </p:nvSpPr>
        <p:spPr>
          <a:xfrm>
            <a:off x="4090988" y="2881313"/>
            <a:ext cx="1143000" cy="6096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1800" b="1" dirty="0">
                <a:latin typeface="Arial Narrow" panose="020B0606020202030204" pitchFamily="34" charset="0"/>
              </a:rPr>
              <a:t>TAJUK 12</a:t>
            </a:r>
          </a:p>
        </p:txBody>
      </p:sp>
      <p:sp>
        <p:nvSpPr>
          <p:cNvPr id="18449" name="Rectangle 19"/>
          <p:cNvSpPr/>
          <p:nvPr/>
        </p:nvSpPr>
        <p:spPr>
          <a:xfrm>
            <a:off x="5424488" y="2895600"/>
            <a:ext cx="1068387" cy="6096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1800" b="1" dirty="0">
                <a:latin typeface="Arial Narrow" panose="020B0606020202030204" pitchFamily="34" charset="0"/>
              </a:rPr>
              <a:t>TAJUK 13</a:t>
            </a:r>
          </a:p>
        </p:txBody>
      </p:sp>
      <p:sp>
        <p:nvSpPr>
          <p:cNvPr id="18450" name="Rectangle 20"/>
          <p:cNvSpPr/>
          <p:nvPr/>
        </p:nvSpPr>
        <p:spPr>
          <a:xfrm>
            <a:off x="6694488" y="2922588"/>
            <a:ext cx="1143000" cy="6096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1800" b="1" dirty="0">
                <a:latin typeface="Arial Narrow" panose="020B0606020202030204" pitchFamily="34" charset="0"/>
              </a:rPr>
              <a:t>TAJUK 14</a:t>
            </a:r>
          </a:p>
        </p:txBody>
      </p:sp>
      <p:sp>
        <p:nvSpPr>
          <p:cNvPr id="18451" name="Line 21"/>
          <p:cNvSpPr/>
          <p:nvPr/>
        </p:nvSpPr>
        <p:spPr>
          <a:xfrm>
            <a:off x="762000" y="2590800"/>
            <a:ext cx="0" cy="304800"/>
          </a:xfrm>
          <a:prstGeom prst="line">
            <a:avLst/>
          </a:prstGeom>
          <a:ln w="762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8452" name="Line 22"/>
          <p:cNvSpPr/>
          <p:nvPr/>
        </p:nvSpPr>
        <p:spPr>
          <a:xfrm>
            <a:off x="4648200" y="2590800"/>
            <a:ext cx="0" cy="304800"/>
          </a:xfrm>
          <a:prstGeom prst="line">
            <a:avLst/>
          </a:prstGeom>
          <a:ln w="762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8453" name="Line 23"/>
          <p:cNvSpPr/>
          <p:nvPr/>
        </p:nvSpPr>
        <p:spPr>
          <a:xfrm>
            <a:off x="3048000" y="2590800"/>
            <a:ext cx="0" cy="304800"/>
          </a:xfrm>
          <a:prstGeom prst="line">
            <a:avLst/>
          </a:prstGeom>
          <a:ln w="762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8454" name="Line 25"/>
          <p:cNvSpPr/>
          <p:nvPr/>
        </p:nvSpPr>
        <p:spPr>
          <a:xfrm>
            <a:off x="1828800" y="2590800"/>
            <a:ext cx="0" cy="304800"/>
          </a:xfrm>
          <a:prstGeom prst="line">
            <a:avLst/>
          </a:prstGeom>
          <a:ln w="762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8455" name="Line 26"/>
          <p:cNvSpPr/>
          <p:nvPr/>
        </p:nvSpPr>
        <p:spPr>
          <a:xfrm>
            <a:off x="7259638" y="2617788"/>
            <a:ext cx="0" cy="304800"/>
          </a:xfrm>
          <a:prstGeom prst="line">
            <a:avLst/>
          </a:prstGeom>
          <a:ln w="762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8456" name="Line 27"/>
          <p:cNvSpPr/>
          <p:nvPr/>
        </p:nvSpPr>
        <p:spPr>
          <a:xfrm>
            <a:off x="5867400" y="2590800"/>
            <a:ext cx="0" cy="304800"/>
          </a:xfrm>
          <a:prstGeom prst="line">
            <a:avLst/>
          </a:prstGeom>
          <a:ln w="762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8457" name="Line 28"/>
          <p:cNvSpPr/>
          <p:nvPr/>
        </p:nvSpPr>
        <p:spPr>
          <a:xfrm>
            <a:off x="762000" y="3505200"/>
            <a:ext cx="0" cy="304800"/>
          </a:xfrm>
          <a:prstGeom prst="line">
            <a:avLst/>
          </a:prstGeom>
          <a:ln w="762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8458" name="Line 29"/>
          <p:cNvSpPr/>
          <p:nvPr/>
        </p:nvSpPr>
        <p:spPr>
          <a:xfrm>
            <a:off x="1828800" y="3505200"/>
            <a:ext cx="0" cy="304800"/>
          </a:xfrm>
          <a:prstGeom prst="line">
            <a:avLst/>
          </a:prstGeom>
          <a:ln w="762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8459" name="Line 30"/>
          <p:cNvSpPr/>
          <p:nvPr/>
        </p:nvSpPr>
        <p:spPr>
          <a:xfrm>
            <a:off x="3048000" y="3505200"/>
            <a:ext cx="0" cy="304800"/>
          </a:xfrm>
          <a:prstGeom prst="line">
            <a:avLst/>
          </a:prstGeom>
          <a:ln w="762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8460" name="Line 31"/>
          <p:cNvSpPr/>
          <p:nvPr/>
        </p:nvSpPr>
        <p:spPr>
          <a:xfrm>
            <a:off x="4662488" y="3505200"/>
            <a:ext cx="0" cy="304800"/>
          </a:xfrm>
          <a:prstGeom prst="line">
            <a:avLst/>
          </a:prstGeom>
          <a:ln w="762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8461" name="Line 32"/>
          <p:cNvSpPr/>
          <p:nvPr/>
        </p:nvSpPr>
        <p:spPr>
          <a:xfrm>
            <a:off x="5957888" y="3532188"/>
            <a:ext cx="0" cy="304800"/>
          </a:xfrm>
          <a:prstGeom prst="line">
            <a:avLst/>
          </a:prstGeom>
          <a:ln w="762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8462" name="Line 33"/>
          <p:cNvSpPr/>
          <p:nvPr/>
        </p:nvSpPr>
        <p:spPr>
          <a:xfrm>
            <a:off x="7280275" y="3532188"/>
            <a:ext cx="0" cy="304800"/>
          </a:xfrm>
          <a:prstGeom prst="line">
            <a:avLst/>
          </a:prstGeom>
          <a:ln w="762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8463" name="Rectangle 34"/>
          <p:cNvSpPr/>
          <p:nvPr/>
        </p:nvSpPr>
        <p:spPr>
          <a:xfrm>
            <a:off x="304800" y="3810000"/>
            <a:ext cx="914400" cy="8382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1800" b="1" dirty="0"/>
              <a:t>B 1</a:t>
            </a:r>
          </a:p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1800" b="1" dirty="0"/>
              <a:t>B 2</a:t>
            </a:r>
          </a:p>
          <a:p>
            <a:pPr marL="0" lvl="0" indent="0" algn="ctr">
              <a:spcBef>
                <a:spcPct val="0"/>
              </a:spcBef>
              <a:buNone/>
            </a:pPr>
            <a:endParaRPr lang="en-US" altLang="en-US" sz="1800" b="1" dirty="0"/>
          </a:p>
        </p:txBody>
      </p:sp>
      <p:sp>
        <p:nvSpPr>
          <p:cNvPr id="18464" name="Rectangle 35"/>
          <p:cNvSpPr/>
          <p:nvPr/>
        </p:nvSpPr>
        <p:spPr>
          <a:xfrm>
            <a:off x="1371600" y="3810000"/>
            <a:ext cx="914400" cy="12192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1800" b="1" dirty="0"/>
              <a:t>B 3</a:t>
            </a:r>
          </a:p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1800" b="1" dirty="0"/>
              <a:t>B 4</a:t>
            </a:r>
          </a:p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1800" b="1" dirty="0"/>
              <a:t>B 5</a:t>
            </a:r>
          </a:p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1800" b="1" dirty="0"/>
              <a:t>B 6</a:t>
            </a:r>
          </a:p>
        </p:txBody>
      </p:sp>
      <p:sp>
        <p:nvSpPr>
          <p:cNvPr id="18465" name="Rectangle 36"/>
          <p:cNvSpPr/>
          <p:nvPr/>
        </p:nvSpPr>
        <p:spPr>
          <a:xfrm>
            <a:off x="2590800" y="3810000"/>
            <a:ext cx="914400" cy="12192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1800" b="1" dirty="0"/>
              <a:t> </a:t>
            </a:r>
          </a:p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1800" b="1" dirty="0"/>
              <a:t> B  7</a:t>
            </a:r>
          </a:p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1800" b="1" dirty="0"/>
              <a:t>B 8</a:t>
            </a:r>
          </a:p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1800" b="1" dirty="0"/>
              <a:t>B 9</a:t>
            </a:r>
          </a:p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1800" b="1" dirty="0"/>
              <a:t>  B 10</a:t>
            </a:r>
          </a:p>
          <a:p>
            <a:pPr marL="0" lvl="0" indent="0" algn="ctr">
              <a:spcBef>
                <a:spcPct val="0"/>
              </a:spcBef>
              <a:buNone/>
            </a:pPr>
            <a:endParaRPr lang="en-US" altLang="en-US" sz="1800" b="1" dirty="0"/>
          </a:p>
        </p:txBody>
      </p:sp>
      <p:sp>
        <p:nvSpPr>
          <p:cNvPr id="18466" name="Rectangle 38"/>
          <p:cNvSpPr/>
          <p:nvPr/>
        </p:nvSpPr>
        <p:spPr>
          <a:xfrm>
            <a:off x="5541963" y="3768725"/>
            <a:ext cx="914400" cy="6858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2000" b="1" dirty="0"/>
              <a:t>B 5</a:t>
            </a:r>
          </a:p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2000" b="1" dirty="0"/>
              <a:t>B 6</a:t>
            </a:r>
          </a:p>
        </p:txBody>
      </p:sp>
      <p:sp>
        <p:nvSpPr>
          <p:cNvPr id="18467" name="Rectangle 39"/>
          <p:cNvSpPr/>
          <p:nvPr/>
        </p:nvSpPr>
        <p:spPr>
          <a:xfrm>
            <a:off x="6878638" y="3836988"/>
            <a:ext cx="914400" cy="6858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2000" b="1" dirty="0"/>
              <a:t>B 7</a:t>
            </a:r>
          </a:p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2000" b="1" dirty="0"/>
              <a:t>B 8</a:t>
            </a:r>
          </a:p>
        </p:txBody>
      </p:sp>
      <p:pic>
        <p:nvPicPr>
          <p:cNvPr id="18468" name="Picture 6" descr="barblu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775" y="1390650"/>
            <a:ext cx="5254625" cy="146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69" name="Rectangle 35"/>
          <p:cNvSpPr/>
          <p:nvPr/>
        </p:nvSpPr>
        <p:spPr>
          <a:xfrm>
            <a:off x="4229100" y="3783013"/>
            <a:ext cx="914400" cy="12954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1800" b="1" dirty="0"/>
              <a:t>B 1</a:t>
            </a:r>
          </a:p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1800" b="1" dirty="0"/>
              <a:t>B 2</a:t>
            </a:r>
          </a:p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1800" b="1" dirty="0"/>
              <a:t>B 3</a:t>
            </a:r>
          </a:p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1800" b="1" dirty="0"/>
              <a:t>B 4</a:t>
            </a:r>
          </a:p>
        </p:txBody>
      </p:sp>
      <p:sp>
        <p:nvSpPr>
          <p:cNvPr id="18470" name="Rectangle 19"/>
          <p:cNvSpPr/>
          <p:nvPr/>
        </p:nvSpPr>
        <p:spPr>
          <a:xfrm>
            <a:off x="7991475" y="2909888"/>
            <a:ext cx="1068388" cy="6096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1800" b="1" dirty="0">
                <a:latin typeface="Arial Narrow" panose="020B0606020202030204" pitchFamily="34" charset="0"/>
              </a:rPr>
              <a:t>TAJUK 15</a:t>
            </a:r>
          </a:p>
        </p:txBody>
      </p:sp>
      <p:sp>
        <p:nvSpPr>
          <p:cNvPr id="18471" name="Line 26"/>
          <p:cNvSpPr/>
          <p:nvPr/>
        </p:nvSpPr>
        <p:spPr>
          <a:xfrm>
            <a:off x="8458200" y="2590800"/>
            <a:ext cx="0" cy="304800"/>
          </a:xfrm>
          <a:prstGeom prst="line">
            <a:avLst/>
          </a:prstGeom>
          <a:ln w="762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8472" name="Line 33"/>
          <p:cNvSpPr/>
          <p:nvPr/>
        </p:nvSpPr>
        <p:spPr>
          <a:xfrm>
            <a:off x="8458200" y="3532188"/>
            <a:ext cx="0" cy="304800"/>
          </a:xfrm>
          <a:prstGeom prst="line">
            <a:avLst/>
          </a:prstGeom>
          <a:ln w="762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8473" name="Rectangle 39"/>
          <p:cNvSpPr/>
          <p:nvPr/>
        </p:nvSpPr>
        <p:spPr>
          <a:xfrm>
            <a:off x="8081963" y="3827463"/>
            <a:ext cx="914400" cy="6858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2000" b="1" dirty="0"/>
              <a:t>B 9</a:t>
            </a:r>
          </a:p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2000" b="1" dirty="0"/>
              <a:t>B 10</a:t>
            </a:r>
          </a:p>
        </p:txBody>
      </p:sp>
    </p:spTree>
  </p:cSld>
  <p:clrMapOvr>
    <a:masterClrMapping/>
  </p:clrMapOvr>
  <p:transition advClick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3"/>
          <p:cNvSpPr/>
          <p:nvPr/>
        </p:nvSpPr>
        <p:spPr>
          <a:xfrm>
            <a:off x="7104063" y="4419600"/>
            <a:ext cx="1981200" cy="1936750"/>
          </a:xfrm>
          <a:prstGeom prst="roundRect">
            <a:avLst>
              <a:gd name="adj" fmla="val 20056"/>
            </a:avLst>
          </a:prstGeom>
          <a:solidFill>
            <a:srgbClr val="000000">
              <a:alpha val="70195"/>
            </a:srgbClr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ms-MY" altLang="en-US" sz="1800" dirty="0"/>
          </a:p>
        </p:txBody>
      </p:sp>
      <p:sp>
        <p:nvSpPr>
          <p:cNvPr id="11267" name="AutoShape 4"/>
          <p:cNvSpPr/>
          <p:nvPr/>
        </p:nvSpPr>
        <p:spPr>
          <a:xfrm>
            <a:off x="76200" y="152400"/>
            <a:ext cx="8915400" cy="6629400"/>
          </a:xfrm>
          <a:prstGeom prst="roundRect">
            <a:avLst>
              <a:gd name="adj" fmla="val 2056"/>
            </a:avLst>
          </a:prstGeom>
          <a:solidFill>
            <a:srgbClr val="3C8C93"/>
          </a:solidFill>
          <a:ln w="9525" cap="flat" cmpd="sng">
            <a:solidFill>
              <a:srgbClr val="E0FFA3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</a:pPr>
            <a:endParaRPr lang="en-US" altLang="en-US" sz="2800" dirty="0">
              <a:solidFill>
                <a:schemeClr val="bg1"/>
              </a:solidFill>
            </a:endParaRPr>
          </a:p>
          <a:p>
            <a:pPr marL="0" lvl="0" indent="0" eaLnBrk="1" hangingPunct="1">
              <a:spcBef>
                <a:spcPct val="0"/>
              </a:spcBef>
            </a:pPr>
            <a:endParaRPr lang="en-US" altLang="en-US" sz="2800" dirty="0">
              <a:solidFill>
                <a:schemeClr val="bg1"/>
              </a:solidFill>
            </a:endParaRPr>
          </a:p>
          <a:p>
            <a:pPr marL="0" lvl="0" indent="0" eaLnBrk="1" hangingPunct="1">
              <a:spcBef>
                <a:spcPct val="0"/>
              </a:spcBef>
            </a:pPr>
            <a:endParaRPr lang="en-US" altLang="en-US" sz="2800" dirty="0">
              <a:solidFill>
                <a:schemeClr val="bg1"/>
              </a:solidFill>
            </a:endParaRPr>
          </a:p>
          <a:p>
            <a:pPr marL="0" lvl="0" indent="0" eaLnBrk="1" hangingPunct="1">
              <a:spcBef>
                <a:spcPct val="0"/>
              </a:spcBef>
            </a:pPr>
            <a:endParaRPr lang="en-US" altLang="en-US" sz="2800" dirty="0">
              <a:solidFill>
                <a:schemeClr val="bg1"/>
              </a:solidFill>
            </a:endParaRPr>
          </a:p>
          <a:p>
            <a:pPr marL="0" lvl="0" indent="0" eaLnBrk="1" hangingPunct="1">
              <a:spcBef>
                <a:spcPct val="0"/>
              </a:spcBef>
            </a:pPr>
            <a:endParaRPr lang="en-US" altLang="en-US" sz="2800" dirty="0">
              <a:solidFill>
                <a:schemeClr val="bg1"/>
              </a:solidFill>
            </a:endParaRPr>
          </a:p>
          <a:p>
            <a:pPr marL="0" lvl="0" indent="0" eaLnBrk="1" hangingPunct="1">
              <a:spcBef>
                <a:spcPct val="0"/>
              </a:spcBef>
            </a:pPr>
            <a:endParaRPr lang="en-US" altLang="en-US" sz="2800" dirty="0">
              <a:solidFill>
                <a:schemeClr val="bg1"/>
              </a:solidFill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ms-MY" altLang="en-US" sz="2800" b="1" dirty="0">
                <a:solidFill>
                  <a:schemeClr val="bg1"/>
                </a:solidFill>
              </a:rPr>
              <a:t>	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ms-MY" altLang="en-US" sz="2800" b="1" dirty="0">
                <a:solidFill>
                  <a:schemeClr val="bg1"/>
                </a:solidFill>
              </a:rPr>
              <a:t>				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endParaRPr lang="ms-MY" altLang="en-US" sz="2800" b="1" dirty="0">
              <a:solidFill>
                <a:schemeClr val="bg1"/>
              </a:solidFill>
            </a:endParaRPr>
          </a:p>
        </p:txBody>
      </p:sp>
      <p:sp>
        <p:nvSpPr>
          <p:cNvPr id="11268" name="AutoShape 5"/>
          <p:cNvSpPr/>
          <p:nvPr/>
        </p:nvSpPr>
        <p:spPr>
          <a:xfrm>
            <a:off x="828675" y="258763"/>
            <a:ext cx="7391400" cy="850900"/>
          </a:xfrm>
          <a:prstGeom prst="roundRect">
            <a:avLst>
              <a:gd name="adj" fmla="val 14324"/>
            </a:avLst>
          </a:prstGeom>
          <a:solidFill>
            <a:srgbClr val="0C1C1D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FORMAT PENTAKSIRAN SPM SEJARAH 2021</a:t>
            </a:r>
            <a:endParaRPr lang="ms-MY" altLang="en-US" sz="2400" b="1" dirty="0">
              <a:solidFill>
                <a:schemeClr val="bg1"/>
              </a:solidFill>
            </a:endParaRPr>
          </a:p>
        </p:txBody>
      </p:sp>
      <p:pic>
        <p:nvPicPr>
          <p:cNvPr id="11269" name="Picture 8" descr="bub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063" y="4883150"/>
            <a:ext cx="2209800" cy="1990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2" name="Rectangle 70"/>
          <p:cNvSpPr/>
          <p:nvPr/>
        </p:nvSpPr>
        <p:spPr>
          <a:xfrm>
            <a:off x="8805863" y="1371600"/>
            <a:ext cx="184150" cy="523875"/>
          </a:xfrm>
          <a:prstGeom prst="rect">
            <a:avLst/>
          </a:prstGeom>
          <a:noFill/>
          <a:ln w="9525">
            <a:noFill/>
          </a:ln>
          <a:effectLst>
            <a:outerShdw dist="35921" dir="2699999" algn="ctr" rotWithShape="0">
              <a:schemeClr val="tx1"/>
            </a:outerShdw>
          </a:effectLst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ms-MY" altLang="en-US" sz="2800" b="1" dirty="0">
              <a:solidFill>
                <a:schemeClr val="bg1"/>
              </a:solidFill>
            </a:endParaRPr>
          </a:p>
        </p:txBody>
      </p:sp>
      <p:pic>
        <p:nvPicPr>
          <p:cNvPr id="19463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217613"/>
            <a:ext cx="8577263" cy="54879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animBg="1"/>
      <p:bldP spid="11267" grpId="0" animBg="1"/>
      <p:bldP spid="1126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TAJUK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35"/>
          <p:cNvGrpSpPr/>
          <p:nvPr/>
        </p:nvGrpSpPr>
        <p:grpSpPr>
          <a:xfrm>
            <a:off x="-1610497" y="3276600"/>
            <a:ext cx="10638692" cy="2667000"/>
            <a:chOff x="0" y="0"/>
            <a:chExt cx="3541" cy="768"/>
          </a:xfrm>
          <a:noFill/>
        </p:grpSpPr>
        <p:sp>
          <p:nvSpPr>
            <p:cNvPr id="5141" name="Rectangle 11"/>
            <p:cNvSpPr/>
            <p:nvPr/>
          </p:nvSpPr>
          <p:spPr>
            <a:xfrm>
              <a:off x="0" y="0"/>
              <a:ext cx="3541" cy="768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ms-MY" altLang="en-US" sz="1800" dirty="0">
                <a:highlight>
                  <a:srgbClr val="FFFF00"/>
                </a:highlight>
              </a:endParaRPr>
            </a:p>
          </p:txBody>
        </p:sp>
        <p:sp>
          <p:nvSpPr>
            <p:cNvPr id="5142" name="Rectangle 14"/>
            <p:cNvSpPr/>
            <p:nvPr/>
          </p:nvSpPr>
          <p:spPr>
            <a:xfrm>
              <a:off x="1776" y="96"/>
              <a:ext cx="359" cy="288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ms-MY" altLang="en-US" sz="1800" dirty="0">
                <a:highlight>
                  <a:srgbClr val="FFFF00"/>
                </a:highlight>
              </a:endParaRPr>
            </a:p>
          </p:txBody>
        </p:sp>
        <p:sp>
          <p:nvSpPr>
            <p:cNvPr id="5143" name="Rectangle 16"/>
            <p:cNvSpPr/>
            <p:nvPr/>
          </p:nvSpPr>
          <p:spPr>
            <a:xfrm>
              <a:off x="397" y="48"/>
              <a:ext cx="371" cy="288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ms-MY" altLang="en-US" sz="1800" dirty="0">
                <a:highlight>
                  <a:srgbClr val="FFFF00"/>
                </a:highlight>
              </a:endParaRPr>
            </a:p>
          </p:txBody>
        </p:sp>
        <p:sp>
          <p:nvSpPr>
            <p:cNvPr id="5144" name="Rectangle 20"/>
            <p:cNvSpPr/>
            <p:nvPr/>
          </p:nvSpPr>
          <p:spPr>
            <a:xfrm>
              <a:off x="2640" y="384"/>
              <a:ext cx="371" cy="288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ms-MY" altLang="en-US" sz="1800" dirty="0">
                <a:highlight>
                  <a:srgbClr val="FFFF00"/>
                </a:highlight>
              </a:endParaRPr>
            </a:p>
          </p:txBody>
        </p:sp>
        <p:sp>
          <p:nvSpPr>
            <p:cNvPr id="5145" name="Rectangle 21"/>
            <p:cNvSpPr/>
            <p:nvPr/>
          </p:nvSpPr>
          <p:spPr>
            <a:xfrm>
              <a:off x="3168" y="0"/>
              <a:ext cx="359" cy="288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ms-MY" altLang="en-US" sz="1800" dirty="0">
                <a:highlight>
                  <a:srgbClr val="FFFF00"/>
                </a:highlight>
              </a:endParaRPr>
            </a:p>
          </p:txBody>
        </p:sp>
        <p:sp>
          <p:nvSpPr>
            <p:cNvPr id="5146" name="Rectangle 22"/>
            <p:cNvSpPr/>
            <p:nvPr/>
          </p:nvSpPr>
          <p:spPr>
            <a:xfrm>
              <a:off x="2496" y="480"/>
              <a:ext cx="359" cy="288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ms-MY" altLang="en-US" sz="1800" dirty="0">
                <a:highlight>
                  <a:srgbClr val="FFFF00"/>
                </a:highlight>
              </a:endParaRPr>
            </a:p>
          </p:txBody>
        </p:sp>
      </p:grpSp>
      <p:sp>
        <p:nvSpPr>
          <p:cNvPr id="3" name="Rectangle 24"/>
          <p:cNvSpPr/>
          <p:nvPr/>
        </p:nvSpPr>
        <p:spPr>
          <a:xfrm>
            <a:off x="838200" y="4343400"/>
            <a:ext cx="7262813" cy="523875"/>
          </a:xfrm>
          <a:prstGeom prst="rect">
            <a:avLst/>
          </a:prstGeom>
          <a:noFill/>
          <a:ln w="9525">
            <a:noFill/>
          </a:ln>
          <a:effectLst>
            <a:outerShdw dist="35921" dir="2699999" algn="ctr" rotWithShape="0">
              <a:srgbClr val="669900"/>
            </a:outer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endParaRPr lang="ms-MY" altLang="en-US" sz="2800" b="1" dirty="0">
              <a:solidFill>
                <a:srgbClr val="CCFF66"/>
              </a:solidFill>
              <a:ea typeface="Arial" panose="020B0604020202020204" pitchFamily="34" charset="0"/>
            </a:endParaRPr>
          </a:p>
        </p:txBody>
      </p:sp>
      <p:sp>
        <p:nvSpPr>
          <p:cNvPr id="5127" name="Rectangle 52"/>
          <p:cNvSpPr/>
          <p:nvPr/>
        </p:nvSpPr>
        <p:spPr>
          <a:xfrm>
            <a:off x="1319607" y="5115850"/>
            <a:ext cx="6553200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FFFF00"/>
                </a:solidFill>
                <a:latin typeface="Cooper Black" panose="0208090404030B020404" pitchFamily="18" charset="0"/>
              </a:rPr>
              <a:t>EN ZULAKMAL B A RAHIM</a:t>
            </a:r>
          </a:p>
        </p:txBody>
      </p:sp>
      <p:sp>
        <p:nvSpPr>
          <p:cNvPr id="5129" name="Rectangle 52"/>
          <p:cNvSpPr/>
          <p:nvPr/>
        </p:nvSpPr>
        <p:spPr>
          <a:xfrm>
            <a:off x="364916" y="339669"/>
            <a:ext cx="8226634" cy="34778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FF00"/>
                </a:solidFill>
                <a:latin typeface="Cooper Black" panose="0208090404030B020404" pitchFamily="18" charset="0"/>
              </a:rPr>
              <a:t>SEMINAR TEKNIK MENJAWAB SOALAN SEJARAH SPM 2026</a:t>
            </a:r>
          </a:p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en-US" sz="4400" b="1" dirty="0">
              <a:solidFill>
                <a:srgbClr val="FFFF00"/>
              </a:solidFill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FF00"/>
                </a:solidFill>
                <a:latin typeface="Cooper Black" panose="0208090404030B020404" pitchFamily="18" charset="0"/>
              </a:rPr>
              <a:t>SEJARAH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NSE0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557" fill="hold"/>
                                        <p:tgtEl>
                                          <p:spTgt spid="5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2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3"/>
          <p:cNvSpPr/>
          <p:nvPr/>
        </p:nvSpPr>
        <p:spPr>
          <a:xfrm>
            <a:off x="7104063" y="4419600"/>
            <a:ext cx="1981200" cy="1936750"/>
          </a:xfrm>
          <a:prstGeom prst="roundRect">
            <a:avLst>
              <a:gd name="adj" fmla="val 20056"/>
            </a:avLst>
          </a:prstGeom>
          <a:solidFill>
            <a:srgbClr val="000000">
              <a:alpha val="70195"/>
            </a:srgbClr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ms-MY" altLang="en-US" sz="1800" dirty="0"/>
          </a:p>
        </p:txBody>
      </p:sp>
      <p:sp>
        <p:nvSpPr>
          <p:cNvPr id="19462" name="Rectangle 70"/>
          <p:cNvSpPr/>
          <p:nvPr/>
        </p:nvSpPr>
        <p:spPr>
          <a:xfrm>
            <a:off x="8805863" y="1371600"/>
            <a:ext cx="184150" cy="523875"/>
          </a:xfrm>
          <a:prstGeom prst="rect">
            <a:avLst/>
          </a:prstGeom>
          <a:noFill/>
          <a:ln w="9525">
            <a:noFill/>
          </a:ln>
          <a:effectLst>
            <a:outerShdw dist="35921" dir="2699999" algn="ctr" rotWithShape="0">
              <a:schemeClr val="tx1"/>
            </a:outerShdw>
          </a:effectLst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ms-MY" alt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41F754-7375-472D-9F1E-BD4D3BDD2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87" y="152486"/>
            <a:ext cx="8951256" cy="655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131633"/>
      </p:ext>
    </p:extLst>
  </p:cSld>
  <p:clrMapOvr>
    <a:masterClrMapping/>
  </p:clrMapOvr>
  <p:transition advClick="0"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3"/>
          <p:cNvSpPr/>
          <p:nvPr/>
        </p:nvSpPr>
        <p:spPr>
          <a:xfrm>
            <a:off x="7104063" y="4419600"/>
            <a:ext cx="1981200" cy="1936750"/>
          </a:xfrm>
          <a:prstGeom prst="roundRect">
            <a:avLst>
              <a:gd name="adj" fmla="val 20056"/>
            </a:avLst>
          </a:prstGeom>
          <a:solidFill>
            <a:srgbClr val="000000">
              <a:alpha val="70195"/>
            </a:srgbClr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ms-MY" altLang="en-US" sz="1800" dirty="0"/>
          </a:p>
        </p:txBody>
      </p:sp>
      <p:sp>
        <p:nvSpPr>
          <p:cNvPr id="11267" name="AutoShape 4"/>
          <p:cNvSpPr/>
          <p:nvPr/>
        </p:nvSpPr>
        <p:spPr>
          <a:xfrm>
            <a:off x="76200" y="152400"/>
            <a:ext cx="8915400" cy="6629400"/>
          </a:xfrm>
          <a:prstGeom prst="roundRect">
            <a:avLst>
              <a:gd name="adj" fmla="val 2056"/>
            </a:avLst>
          </a:prstGeom>
          <a:solidFill>
            <a:srgbClr val="3C8C93"/>
          </a:solidFill>
          <a:ln w="9525" cap="flat" cmpd="sng">
            <a:solidFill>
              <a:srgbClr val="E0FFA3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</a:pPr>
            <a:endParaRPr lang="en-US" altLang="en-US" sz="2800" dirty="0">
              <a:solidFill>
                <a:schemeClr val="bg1"/>
              </a:solidFill>
            </a:endParaRPr>
          </a:p>
          <a:p>
            <a:pPr marL="0" lvl="0" indent="0" eaLnBrk="1" hangingPunct="1">
              <a:spcBef>
                <a:spcPct val="0"/>
              </a:spcBef>
            </a:pPr>
            <a:endParaRPr lang="en-US" altLang="en-US" sz="2800" dirty="0">
              <a:solidFill>
                <a:schemeClr val="bg1"/>
              </a:solidFill>
            </a:endParaRPr>
          </a:p>
          <a:p>
            <a:pPr marL="0" lvl="0" indent="0" eaLnBrk="1" hangingPunct="1">
              <a:spcBef>
                <a:spcPct val="0"/>
              </a:spcBef>
            </a:pPr>
            <a:endParaRPr lang="en-US" altLang="en-US" sz="2800" dirty="0">
              <a:solidFill>
                <a:schemeClr val="bg1"/>
              </a:solidFill>
            </a:endParaRPr>
          </a:p>
          <a:p>
            <a:pPr marL="0" lvl="0" indent="0" eaLnBrk="1" hangingPunct="1">
              <a:spcBef>
                <a:spcPct val="0"/>
              </a:spcBef>
            </a:pPr>
            <a:endParaRPr lang="en-US" altLang="en-US" sz="2800" dirty="0">
              <a:solidFill>
                <a:schemeClr val="bg1"/>
              </a:solidFill>
            </a:endParaRPr>
          </a:p>
          <a:p>
            <a:pPr marL="0" lvl="0" indent="0" eaLnBrk="1" hangingPunct="1">
              <a:spcBef>
                <a:spcPct val="0"/>
              </a:spcBef>
            </a:pPr>
            <a:endParaRPr lang="en-US" altLang="en-US" sz="2800" dirty="0">
              <a:solidFill>
                <a:schemeClr val="bg1"/>
              </a:solidFill>
            </a:endParaRPr>
          </a:p>
          <a:p>
            <a:pPr marL="0" lvl="0" indent="0" eaLnBrk="1" hangingPunct="1">
              <a:spcBef>
                <a:spcPct val="0"/>
              </a:spcBef>
            </a:pPr>
            <a:endParaRPr lang="en-US" altLang="en-US" sz="2800" dirty="0">
              <a:solidFill>
                <a:schemeClr val="bg1"/>
              </a:solidFill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ms-MY" altLang="en-US" sz="2800" b="1" dirty="0">
                <a:solidFill>
                  <a:schemeClr val="bg1"/>
                </a:solidFill>
              </a:rPr>
              <a:t>	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ms-MY" altLang="en-US" sz="2800" b="1" dirty="0">
                <a:solidFill>
                  <a:schemeClr val="bg1"/>
                </a:solidFill>
              </a:rPr>
              <a:t>				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endParaRPr lang="ms-MY" altLang="en-US" sz="2800" b="1" dirty="0">
              <a:solidFill>
                <a:schemeClr val="bg1"/>
              </a:solidFill>
            </a:endParaRPr>
          </a:p>
        </p:txBody>
      </p:sp>
      <p:sp>
        <p:nvSpPr>
          <p:cNvPr id="11268" name="AutoShape 5"/>
          <p:cNvSpPr/>
          <p:nvPr/>
        </p:nvSpPr>
        <p:spPr>
          <a:xfrm>
            <a:off x="228600" y="258763"/>
            <a:ext cx="8577263" cy="687387"/>
          </a:xfrm>
          <a:prstGeom prst="roundRect">
            <a:avLst>
              <a:gd name="adj" fmla="val 14324"/>
            </a:avLst>
          </a:prstGeom>
          <a:solidFill>
            <a:srgbClr val="0C1C1D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BERAPA TARGET MARKAH ANDA UNTUK SPM SEJARAH 2021</a:t>
            </a:r>
            <a:endParaRPr lang="ms-MY" altLang="en-US" sz="2000" b="1" dirty="0">
              <a:solidFill>
                <a:schemeClr val="bg1"/>
              </a:solidFill>
            </a:endParaRPr>
          </a:p>
        </p:txBody>
      </p:sp>
      <p:sp>
        <p:nvSpPr>
          <p:cNvPr id="21509" name="Rectangle 70"/>
          <p:cNvSpPr/>
          <p:nvPr/>
        </p:nvSpPr>
        <p:spPr>
          <a:xfrm>
            <a:off x="8805863" y="1371600"/>
            <a:ext cx="184150" cy="523875"/>
          </a:xfrm>
          <a:prstGeom prst="rect">
            <a:avLst/>
          </a:prstGeom>
          <a:noFill/>
          <a:ln w="9525">
            <a:noFill/>
          </a:ln>
          <a:effectLst>
            <a:outerShdw dist="35921" dir="2699999" algn="ctr" rotWithShape="0">
              <a:schemeClr val="tx1"/>
            </a:outerShdw>
          </a:effectLst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ms-MY" altLang="en-US" sz="2800" b="1" dirty="0">
              <a:solidFill>
                <a:schemeClr val="bg1"/>
              </a:solidFill>
            </a:endParaRPr>
          </a:p>
        </p:txBody>
      </p:sp>
      <p:pic>
        <p:nvPicPr>
          <p:cNvPr id="21510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088" y="1003300"/>
            <a:ext cx="8705850" cy="56657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>
    <p:sndAc>
      <p:stSnd>
        <p:snd r:embed="rId2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animBg="1"/>
      <p:bldP spid="11267" grpId="0" animBg="1"/>
      <p:bldP spid="1126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s 3"/>
          <p:cNvSpPr/>
          <p:nvPr/>
        </p:nvSpPr>
        <p:spPr>
          <a:xfrm flipH="1">
            <a:off x="1372235" y="1747520"/>
            <a:ext cx="6271260" cy="79248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/>
          <a:lstStyle/>
          <a:p>
            <a:pPr algn="ctr" eaLnBrk="1" hangingPunct="1"/>
            <a:r>
              <a:rPr lang="en-US" altLang="zh-C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JAWAB SEMUA SOALAN STRUKTUR / 3 ESEI</a:t>
            </a:r>
          </a:p>
        </p:txBody>
      </p:sp>
      <p:sp>
        <p:nvSpPr>
          <p:cNvPr id="6" name="Rectangles 5"/>
          <p:cNvSpPr/>
          <p:nvPr/>
        </p:nvSpPr>
        <p:spPr>
          <a:xfrm>
            <a:off x="1372235" y="2599056"/>
            <a:ext cx="6271260" cy="563245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>
            <a:scene3d>
              <a:camera prst="orthographicFront"/>
              <a:lightRig rig="threePt" dir="t"/>
            </a:scene3d>
          </a:bodyPr>
          <a:lstStyle/>
          <a:p>
            <a:pPr eaLnBrk="1" hangingPunct="1"/>
            <a:endParaRPr lang="en-US" altLang="zh-CN">
              <a:ea typeface="SimSun" panose="02010600030101010101" pitchFamily="2" charset="-122"/>
            </a:endParaRPr>
          </a:p>
          <a:p>
            <a:pPr algn="ctr" eaLnBrk="1" hangingPunct="1"/>
            <a:r>
              <a:rPr lang="en-US" altLang="zh-CN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SimSun" panose="02010600030101010101" pitchFamily="2" charset="-122"/>
              </a:rPr>
              <a:t>BERDASARKAN PERUNTUKAN MARKAH</a:t>
            </a:r>
            <a:endParaRPr lang="en-US" altLang="zh-CN" sz="24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SimSun" panose="02010600030101010101" pitchFamily="2" charset="-122"/>
            </a:endParaRPr>
          </a:p>
          <a:p>
            <a:pPr eaLnBrk="1" hangingPunct="1"/>
            <a:endParaRPr lang="en-US" altLang="zh-CN" sz="24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SimSun" panose="02010600030101010101" pitchFamily="2" charset="-122"/>
            </a:endParaRPr>
          </a:p>
        </p:txBody>
      </p:sp>
      <p:sp>
        <p:nvSpPr>
          <p:cNvPr id="8" name="Rectangles 7"/>
          <p:cNvSpPr/>
          <p:nvPr/>
        </p:nvSpPr>
        <p:spPr>
          <a:xfrm>
            <a:off x="1372235" y="3221356"/>
            <a:ext cx="6271260" cy="9696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>
            <a:scene3d>
              <a:camera prst="orthographicFront"/>
              <a:lightRig rig="threePt" dir="t"/>
            </a:scene3d>
          </a:bodyPr>
          <a:lstStyle/>
          <a:p>
            <a:pPr eaLnBrk="1" hangingPunct="1"/>
            <a:endParaRPr lang="en-US" altLang="zh-CN">
              <a:ea typeface="SimSun" panose="02010600030101010101" pitchFamily="2" charset="-122"/>
            </a:endParaRPr>
          </a:p>
          <a:p>
            <a:pPr algn="ctr" eaLnBrk="1" hangingPunct="1"/>
            <a:r>
              <a:rPr lang="en-US" altLang="zh-CN" sz="20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SimSun" panose="02010600030101010101" pitchFamily="2" charset="-122"/>
              </a:rPr>
              <a:t>BACA DENGAN TELITI </a:t>
            </a:r>
          </a:p>
          <a:p>
            <a:pPr algn="ctr" eaLnBrk="1" hangingPunct="1"/>
            <a:r>
              <a:rPr lang="en-US" altLang="zh-CN" sz="20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SimSun" panose="02010600030101010101" pitchFamily="2" charset="-122"/>
              </a:rPr>
              <a:t>&amp; FAHAM KEHENDAK SOALAN</a:t>
            </a:r>
          </a:p>
          <a:p>
            <a:pPr eaLnBrk="1" hangingPunct="1"/>
            <a:endParaRPr lang="en-US" altLang="zh-CN" sz="20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SimSun" panose="02010600030101010101" pitchFamily="2" charset="-122"/>
            </a:endParaRPr>
          </a:p>
        </p:txBody>
      </p:sp>
      <p:sp>
        <p:nvSpPr>
          <p:cNvPr id="11" name="Rectangles 10"/>
          <p:cNvSpPr/>
          <p:nvPr/>
        </p:nvSpPr>
        <p:spPr>
          <a:xfrm>
            <a:off x="1372236" y="4352925"/>
            <a:ext cx="6369685" cy="7454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>
            <a:scene3d>
              <a:camera prst="orthographicFront"/>
              <a:lightRig rig="threePt" dir="t"/>
            </a:scene3d>
          </a:bodyPr>
          <a:lstStyle/>
          <a:p>
            <a:pPr algn="ctr" eaLnBrk="1" hangingPunct="1"/>
            <a:r>
              <a:rPr lang="en-US" altLang="zh-CN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JAWAB SOALAN SENANG TERLEBIH DAHULU</a:t>
            </a:r>
          </a:p>
        </p:txBody>
      </p:sp>
      <p:sp>
        <p:nvSpPr>
          <p:cNvPr id="15" name="Rectangles 14"/>
          <p:cNvSpPr/>
          <p:nvPr/>
        </p:nvSpPr>
        <p:spPr>
          <a:xfrm>
            <a:off x="1385571" y="5200651"/>
            <a:ext cx="6373495" cy="622935"/>
          </a:xfrm>
          <a:prstGeom prst="rect">
            <a:avLst/>
          </a:prstGeom>
          <a:solidFill>
            <a:schemeClr val="accent2"/>
          </a:solidFill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/>
          <a:lstStyle/>
          <a:p>
            <a:pPr algn="ctr" eaLnBrk="1" hangingPunct="1"/>
            <a:r>
              <a:rPr lang="en-US" altLang="zh-CN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AYAT RINGKAS, TEPAT DAN PADAT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2775585" y="450849"/>
            <a:ext cx="346456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sym typeface="+mn-ea"/>
              </a:rPr>
              <a:t>JANGAN LUPA</a:t>
            </a:r>
          </a:p>
        </p:txBody>
      </p:sp>
      <p:pic>
        <p:nvPicPr>
          <p:cNvPr id="80898" name="Picture 4" descr="DOV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709421"/>
            <a:ext cx="127635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DOV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409191"/>
            <a:ext cx="127635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DOV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221356"/>
            <a:ext cx="127635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DOV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4223386"/>
            <a:ext cx="127635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DOV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5040631"/>
            <a:ext cx="127635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77"/>
          <p:cNvSpPr/>
          <p:nvPr/>
        </p:nvSpPr>
        <p:spPr>
          <a:xfrm>
            <a:off x="7112000" y="901700"/>
            <a:ext cx="1981200" cy="698500"/>
          </a:xfrm>
          <a:prstGeom prst="roundRect">
            <a:avLst>
              <a:gd name="adj" fmla="val 45454"/>
            </a:avLst>
          </a:prstGeom>
          <a:solidFill>
            <a:srgbClr val="282828">
              <a:alpha val="70195"/>
            </a:srgbClr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ms-MY" altLang="en-US" sz="1800" dirty="0"/>
          </a:p>
        </p:txBody>
      </p:sp>
      <p:sp>
        <p:nvSpPr>
          <p:cNvPr id="26627" name="AutoShape 15"/>
          <p:cNvSpPr/>
          <p:nvPr/>
        </p:nvSpPr>
        <p:spPr>
          <a:xfrm>
            <a:off x="7104063" y="4438650"/>
            <a:ext cx="1981200" cy="1917700"/>
          </a:xfrm>
          <a:prstGeom prst="roundRect">
            <a:avLst>
              <a:gd name="adj" fmla="val 20056"/>
            </a:avLst>
          </a:prstGeom>
          <a:solidFill>
            <a:srgbClr val="000000">
              <a:alpha val="70195"/>
            </a:srgbClr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ms-MY" altLang="en-US" sz="1800" dirty="0"/>
          </a:p>
        </p:txBody>
      </p:sp>
      <p:sp>
        <p:nvSpPr>
          <p:cNvPr id="26628" name="AutoShape 16"/>
          <p:cNvSpPr/>
          <p:nvPr/>
        </p:nvSpPr>
        <p:spPr>
          <a:xfrm>
            <a:off x="685800" y="914400"/>
            <a:ext cx="7696200" cy="5562600"/>
          </a:xfrm>
          <a:prstGeom prst="roundRect">
            <a:avLst>
              <a:gd name="adj" fmla="val 2056"/>
            </a:avLst>
          </a:prstGeom>
          <a:solidFill>
            <a:srgbClr val="ADEA00">
              <a:alpha val="89803"/>
            </a:srgbClr>
          </a:solidFill>
          <a:ln w="9525" cap="flat" cmpd="sng">
            <a:solidFill>
              <a:srgbClr val="E0FFA3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ms-MY" altLang="en-US" sz="1800" dirty="0"/>
          </a:p>
        </p:txBody>
      </p:sp>
      <p:pic>
        <p:nvPicPr>
          <p:cNvPr id="26629" name="Picture 19" descr="bub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513" y="4648200"/>
            <a:ext cx="2554287" cy="19907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6630" name="Group 6"/>
          <p:cNvGrpSpPr/>
          <p:nvPr/>
        </p:nvGrpSpPr>
        <p:grpSpPr>
          <a:xfrm>
            <a:off x="8458200" y="4535488"/>
            <a:ext cx="495300" cy="493712"/>
            <a:chOff x="0" y="0"/>
            <a:chExt cx="312" cy="311"/>
          </a:xfrm>
        </p:grpSpPr>
        <p:sp>
          <p:nvSpPr>
            <p:cNvPr id="26634" name="Oval 118"/>
            <p:cNvSpPr/>
            <p:nvPr/>
          </p:nvSpPr>
          <p:spPr>
            <a:xfrm>
              <a:off x="14" y="13"/>
              <a:ext cx="284" cy="291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ms-MY" altLang="en-US" sz="1800" dirty="0"/>
            </a:p>
          </p:txBody>
        </p:sp>
        <p:sp>
          <p:nvSpPr>
            <p:cNvPr id="26635" name="Oval 119">
              <a:hlinkClick r:id="" action="ppaction://hlinkshowjump?jump=nextslide"/>
            </p:cNvPr>
            <p:cNvSpPr/>
            <p:nvPr/>
          </p:nvSpPr>
          <p:spPr>
            <a:xfrm>
              <a:off x="0" y="0"/>
              <a:ext cx="312" cy="311"/>
            </a:xfrm>
            <a:prstGeom prst="ellipse">
              <a:avLst/>
            </a:prstGeom>
            <a:noFill/>
            <a:ln w="63500" cap="flat" cmpd="sng">
              <a:solidFill>
                <a:srgbClr val="7FAC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ms-MY" altLang="en-US" sz="1800" dirty="0"/>
            </a:p>
          </p:txBody>
        </p:sp>
        <p:sp>
          <p:nvSpPr>
            <p:cNvPr id="26636" name="Oval 120">
              <a:hlinkClick r:id="" action="ppaction://hlinkshowjump?jump=nextslide"/>
            </p:cNvPr>
            <p:cNvSpPr/>
            <p:nvPr/>
          </p:nvSpPr>
          <p:spPr>
            <a:xfrm>
              <a:off x="27" y="25"/>
              <a:ext cx="260" cy="259"/>
            </a:xfrm>
            <a:prstGeom prst="ellipse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475E00"/>
                </a:gs>
              </a:gsLst>
              <a:lin ang="18900000" scaled="1"/>
              <a:tileRect/>
            </a:gradFill>
            <a:ln w="95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ms-MY" altLang="en-US" sz="1800" dirty="0"/>
            </a:p>
          </p:txBody>
        </p:sp>
        <p:sp>
          <p:nvSpPr>
            <p:cNvPr id="26637" name="AutoShape 121">
              <a:hlinkClick r:id="" action="ppaction://hlinkshowjump?jump=nextslide"/>
            </p:cNvPr>
            <p:cNvSpPr/>
            <p:nvPr/>
          </p:nvSpPr>
          <p:spPr>
            <a:xfrm rot="5400000">
              <a:off x="84" y="101"/>
              <a:ext cx="192" cy="114"/>
            </a:xfrm>
            <a:prstGeom prst="triangle">
              <a:avLst>
                <a:gd name="adj" fmla="val 50000"/>
              </a:avLst>
            </a:prstGeom>
            <a:solidFill>
              <a:srgbClr val="456800"/>
            </a:solidFill>
            <a:ln w="95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ms-MY" altLang="en-US" sz="1800" dirty="0"/>
            </a:p>
          </p:txBody>
        </p:sp>
        <p:sp>
          <p:nvSpPr>
            <p:cNvPr id="26638" name="Oval 122">
              <a:hlinkClick r:id="" action="ppaction://noaction"/>
            </p:cNvPr>
            <p:cNvSpPr/>
            <p:nvPr/>
          </p:nvSpPr>
          <p:spPr>
            <a:xfrm rot="1063394">
              <a:off x="17" y="54"/>
              <a:ext cx="229" cy="168"/>
            </a:xfrm>
            <a:prstGeom prst="ellipse">
              <a:avLst/>
            </a:prstGeom>
            <a:solidFill>
              <a:srgbClr val="FFFFFF">
                <a:alpha val="20000"/>
              </a:srgbClr>
            </a:solidFill>
            <a:ln w="95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ms-MY" altLang="en-US" sz="1800" dirty="0"/>
            </a:p>
          </p:txBody>
        </p:sp>
      </p:grpSp>
      <p:pic>
        <p:nvPicPr>
          <p:cNvPr id="26631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990600"/>
            <a:ext cx="7696200" cy="5486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 bwMode="auto">
          <a:xfrm>
            <a:off x="720725" y="1757363"/>
            <a:ext cx="4384675" cy="4719638"/>
          </a:xfrm>
          <a:prstGeom prst="rect">
            <a:avLst/>
          </a:prstGeom>
          <a:solidFill>
            <a:srgbClr val="33CD3A"/>
          </a:solidFill>
          <a:ln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BACA BUKU TEKS SEJARAH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MESTI ADA TOPIKAL DAN MODEL UNTUK SPM 2021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JAWAB SOALAN SPM YANG LEPAS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MESTI ADA 10 SET SOALAN SEJARAH SPM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633" name="Rounded Rectangle 3"/>
          <p:cNvSpPr/>
          <p:nvPr/>
        </p:nvSpPr>
        <p:spPr>
          <a:xfrm>
            <a:off x="1066800" y="4648200"/>
            <a:ext cx="3581400" cy="1524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92D050"/>
            </a:solidFill>
            <a:prstDash val="solid"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rgbClr val="FA1706"/>
                </a:solidFill>
              </a:rPr>
              <a:t>KEJAYAAN TIDAK DATANG BERGOLEK TANPA USAHA YANG </a:t>
            </a:r>
            <a:r>
              <a:rPr lang="en-US" altLang="en-US" sz="4400" b="1" dirty="0">
                <a:solidFill>
                  <a:srgbClr val="FA1706"/>
                </a:solidFill>
              </a:rPr>
              <a:t>GIGIH</a:t>
            </a:r>
            <a:endParaRPr lang="en-US" altLang="en-US" sz="1800" b="1" dirty="0">
              <a:solidFill>
                <a:srgbClr val="FA1706"/>
              </a:solidFill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dirty="0"/>
          </a:p>
        </p:txBody>
      </p:sp>
    </p:spTree>
  </p:cSld>
  <p:clrMapOvr>
    <a:masterClrMapping/>
  </p:clrMapOvr>
  <p:transition advClick="0">
    <p:fade/>
    <p:sndAc>
      <p:stSnd>
        <p:snd r:embed="rId2" name="cashreg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2"/>
          <p:cNvGrpSpPr/>
          <p:nvPr/>
        </p:nvGrpSpPr>
        <p:grpSpPr>
          <a:xfrm>
            <a:off x="-6548437" y="0"/>
            <a:ext cx="15844837" cy="7010400"/>
            <a:chOff x="0" y="0"/>
            <a:chExt cx="9984" cy="4416"/>
          </a:xfrm>
        </p:grpSpPr>
        <p:sp>
          <p:nvSpPr>
            <p:cNvPr id="6168" name="Rectangle 82"/>
            <p:cNvSpPr>
              <a:spLocks noChangeArrowheads="1"/>
            </p:cNvSpPr>
            <p:nvPr/>
          </p:nvSpPr>
          <p:spPr bwMode="auto">
            <a:xfrm>
              <a:off x="0" y="0"/>
              <a:ext cx="9984" cy="4416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100000">
                  <a:srgbClr val="242424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56332" name="Group 4"/>
            <p:cNvGrpSpPr>
              <a:grpSpLocks noChangeAspect="1"/>
            </p:cNvGrpSpPr>
            <p:nvPr/>
          </p:nvGrpSpPr>
          <p:grpSpPr>
            <a:xfrm>
              <a:off x="219" y="343"/>
              <a:ext cx="5150" cy="3702"/>
              <a:chOff x="0" y="0"/>
              <a:chExt cx="4389" cy="3621"/>
            </a:xfrm>
          </p:grpSpPr>
          <p:pic>
            <p:nvPicPr>
              <p:cNvPr id="56348" name="Picture 86" descr="fantasyball_00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16" y="240"/>
                <a:ext cx="163" cy="163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49" name="Picture 87" descr="fantasyball_00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04" y="0"/>
                <a:ext cx="163" cy="163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50" name="Picture 88" descr="fantasyball_00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4" y="2544"/>
                <a:ext cx="163" cy="163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51" name="Picture 89" descr="fantasyball_00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912"/>
                <a:ext cx="163" cy="163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52" name="Picture 90" descr="fantasyball_00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08" y="2160"/>
                <a:ext cx="163" cy="163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53" name="Picture 91" descr="fantasyball_s_00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80" y="3216"/>
                <a:ext cx="117" cy="11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54" name="Picture 92" descr="fantasyball_s_00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928" y="1488"/>
                <a:ext cx="117" cy="11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55" name="Picture 93" descr="fantasyball_s_00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488" y="1584"/>
                <a:ext cx="117" cy="11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56" name="Picture 94" descr="fantasyball_s_004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784" y="2928"/>
                <a:ext cx="117" cy="11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57" name="Picture 95" descr="fantasyball_s_005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272" y="3504"/>
                <a:ext cx="117" cy="11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58" name="Picture 96" descr="fantasyball_s_006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840" y="2784"/>
                <a:ext cx="65" cy="6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59" name="Picture 97" descr="fantasyball_s_007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40" y="2448"/>
                <a:ext cx="65" cy="6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60" name="Picture 98" descr="fantasyball_s_008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984" y="1584"/>
                <a:ext cx="65" cy="6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61" name="Picture 99" descr="fantasyball_s_009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400" y="2016"/>
                <a:ext cx="65" cy="6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56333" name="Group 19"/>
            <p:cNvGrpSpPr>
              <a:grpSpLocks noChangeAspect="1"/>
            </p:cNvGrpSpPr>
            <p:nvPr/>
          </p:nvGrpSpPr>
          <p:grpSpPr>
            <a:xfrm rot="5400000">
              <a:off x="5668" y="189"/>
              <a:ext cx="4045" cy="4249"/>
              <a:chOff x="0" y="0"/>
              <a:chExt cx="4389" cy="3621"/>
            </a:xfrm>
          </p:grpSpPr>
          <p:pic>
            <p:nvPicPr>
              <p:cNvPr id="56334" name="Picture 102" descr="fantasyball_001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216" y="240"/>
                <a:ext cx="163" cy="163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35" name="Picture 103" descr="fantasyball_002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4" y="0"/>
                <a:ext cx="163" cy="163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36" name="Picture 104" descr="fantasyball_003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04" y="2544"/>
                <a:ext cx="163" cy="163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37" name="Picture 105" descr="fantasyball_004"/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0" y="912"/>
                <a:ext cx="163" cy="163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38" name="Picture 106" descr="fantasyball_005"/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408" y="2160"/>
                <a:ext cx="163" cy="163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39" name="Picture 107" descr="fantasyball_s_001"/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80" y="3216"/>
                <a:ext cx="117" cy="11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40" name="Picture 108" descr="fantasyball_s_002"/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928" y="1488"/>
                <a:ext cx="117" cy="11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41" name="Picture 109" descr="fantasyball_s_003"/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488" y="1584"/>
                <a:ext cx="117" cy="11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42" name="Picture 110" descr="fantasyball_s_004"/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784" y="2928"/>
                <a:ext cx="117" cy="11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43" name="Picture 111" descr="fantasyball_s_005"/>
              <p:cNvPicPr>
                <a:picLocks noChangeAspect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272" y="3504"/>
                <a:ext cx="117" cy="11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44" name="Picture 112" descr="fantasyball_s_006"/>
              <p:cNvPicPr>
                <a:picLocks noChangeAspect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840" y="2784"/>
                <a:ext cx="65" cy="6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45" name="Picture 113" descr="fantasyball_s_007"/>
              <p:cNvPicPr>
                <a:picLocks noChangeAspect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40" y="2448"/>
                <a:ext cx="65" cy="6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46" name="Picture 114" descr="fantasyball_s_008"/>
              <p:cNvPicPr>
                <a:picLocks noChangeAspect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984" y="1584"/>
                <a:ext cx="65" cy="6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47" name="Picture 115" descr="fantasyball_s_009"/>
              <p:cNvPicPr>
                <a:picLocks noChangeAspect="1"/>
              </p:cNvPicPr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400" y="2016"/>
                <a:ext cx="65" cy="6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</p:grpSp>
      <p:sp>
        <p:nvSpPr>
          <p:cNvPr id="6148" name="Line 23"/>
          <p:cNvSpPr>
            <a:spLocks noChangeShapeType="1"/>
          </p:cNvSpPr>
          <p:nvPr/>
        </p:nvSpPr>
        <p:spPr bwMode="auto">
          <a:xfrm>
            <a:off x="6096000" y="6565900"/>
            <a:ext cx="0" cy="228600"/>
          </a:xfrm>
          <a:prstGeom prst="line">
            <a:avLst/>
          </a:prstGeom>
          <a:noFill/>
          <a:ln w="3175">
            <a:solidFill>
              <a:srgbClr val="B2B2B2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49" name="Line 24"/>
          <p:cNvSpPr>
            <a:spLocks noChangeShapeType="1"/>
          </p:cNvSpPr>
          <p:nvPr/>
        </p:nvSpPr>
        <p:spPr bwMode="auto">
          <a:xfrm>
            <a:off x="3581400" y="6553200"/>
            <a:ext cx="0" cy="228600"/>
          </a:xfrm>
          <a:prstGeom prst="line">
            <a:avLst/>
          </a:prstGeom>
          <a:noFill/>
          <a:ln w="3175">
            <a:solidFill>
              <a:srgbClr val="B2B2B2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Google Shape;722;p4">
            <a:extLst>
              <a:ext uri="{FF2B5EF4-FFF2-40B4-BE49-F238E27FC236}">
                <a16:creationId xmlns:a16="http://schemas.microsoft.com/office/drawing/2014/main" id="{170825AE-7C01-49A6-9383-63E84B560935}"/>
              </a:ext>
            </a:extLst>
          </p:cNvPr>
          <p:cNvSpPr txBox="1">
            <a:spLocks/>
          </p:cNvSpPr>
          <p:nvPr/>
        </p:nvSpPr>
        <p:spPr>
          <a:xfrm>
            <a:off x="976562" y="1191367"/>
            <a:ext cx="7543602" cy="3282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0" dirty="0">
                <a:solidFill>
                  <a:srgbClr val="FFC000"/>
                </a:solidFill>
                <a:latin typeface="Cooper Black" panose="0208090404030B020404" pitchFamily="18" charset="0"/>
              </a:rPr>
              <a:t>CARA MUDAH JAWAB SOALAN KERTAS 2</a:t>
            </a:r>
            <a:endParaRPr lang="en-MY" sz="6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240352"/>
      </p:ext>
    </p:extLst>
  </p:cSld>
  <p:clrMapOvr>
    <a:masterClrMapping/>
  </p:clrMapOvr>
  <p:transition advClick="0"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0.16667 -1.11111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11" y="1773309"/>
            <a:ext cx="2085319" cy="697483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r>
              <a:rPr lang="en-MY" dirty="0" err="1"/>
              <a:t>Mengapakah</a:t>
            </a:r>
            <a:endParaRPr lang="en-MY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490" y="2847838"/>
            <a:ext cx="1885138" cy="3019498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algn="l"/>
            <a:r>
              <a:rPr lang="en-MY" sz="1800" dirty="0"/>
              <a:t>    </a:t>
            </a:r>
            <a:r>
              <a:rPr lang="en-MY" sz="1800" dirty="0" err="1"/>
              <a:t>Memberi</a:t>
            </a:r>
            <a:r>
              <a:rPr lang="en-MY" sz="1800" dirty="0"/>
              <a:t> </a:t>
            </a:r>
            <a:r>
              <a:rPr lang="en-MY" sz="1800" dirty="0" err="1"/>
              <a:t>sebab</a:t>
            </a:r>
            <a:r>
              <a:rPr lang="en-MY" sz="1800" dirty="0"/>
              <a:t>/ </a:t>
            </a:r>
            <a:r>
              <a:rPr lang="en-MY" sz="1800" dirty="0" err="1"/>
              <a:t>Memberi</a:t>
            </a:r>
            <a:r>
              <a:rPr lang="en-MY" sz="1800" dirty="0"/>
              <a:t> </a:t>
            </a:r>
            <a:r>
              <a:rPr lang="en-MY" sz="1800" dirty="0" err="1"/>
              <a:t>faktor</a:t>
            </a:r>
            <a:endParaRPr lang="en-MY" sz="1800" dirty="0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>
          <a:xfrm>
            <a:off x="6615114" y="1773310"/>
            <a:ext cx="2463677" cy="697483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r>
              <a:rPr lang="en-MY" dirty="0" err="1"/>
              <a:t>Huraikan</a:t>
            </a:r>
            <a:r>
              <a:rPr lang="en-MY" dirty="0"/>
              <a:t> (</a:t>
            </a:r>
            <a:r>
              <a:rPr lang="en-MY" dirty="0" err="1"/>
              <a:t>menghuraikan</a:t>
            </a:r>
            <a:r>
              <a:rPr lang="en-MY" dirty="0"/>
              <a:t>)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3"/>
          </p:nvPr>
        </p:nvSpPr>
        <p:spPr>
          <a:xfrm>
            <a:off x="6800850" y="2844316"/>
            <a:ext cx="2257204" cy="301891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algn="l"/>
            <a:r>
              <a:rPr lang="en-MY" sz="1800" dirty="0"/>
              <a:t>  </a:t>
            </a:r>
            <a:r>
              <a:rPr lang="en-MY" sz="1800" dirty="0" err="1"/>
              <a:t>Memperihalkan</a:t>
            </a:r>
            <a:r>
              <a:rPr lang="en-MY" sz="1800" dirty="0"/>
              <a:t>/</a:t>
            </a:r>
            <a:r>
              <a:rPr lang="en-MY" sz="1800" dirty="0" err="1"/>
              <a:t>menceritakan</a:t>
            </a:r>
            <a:r>
              <a:rPr lang="en-MY" sz="1800" dirty="0"/>
              <a:t> </a:t>
            </a:r>
            <a:r>
              <a:rPr lang="en-MY" sz="1800" dirty="0" err="1"/>
              <a:t>sesuatu</a:t>
            </a:r>
            <a:r>
              <a:rPr lang="en-MY" sz="1800" dirty="0"/>
              <a:t> </a:t>
            </a:r>
            <a:r>
              <a:rPr lang="en-MY" sz="1800" dirty="0" err="1"/>
              <a:t>dengan</a:t>
            </a:r>
            <a:r>
              <a:rPr lang="en-MY" sz="1800" dirty="0"/>
              <a:t> </a:t>
            </a:r>
            <a:r>
              <a:rPr lang="en-MY" sz="1800" dirty="0" err="1"/>
              <a:t>panjang</a:t>
            </a:r>
            <a:r>
              <a:rPr lang="en-MY" sz="1800" dirty="0"/>
              <a:t> </a:t>
            </a:r>
            <a:r>
              <a:rPr lang="en-MY" sz="1800" dirty="0" err="1"/>
              <a:t>lebar</a:t>
            </a:r>
            <a:r>
              <a:rPr lang="en-MY" sz="1800" dirty="0"/>
              <a:t>/ </a:t>
            </a:r>
            <a:r>
              <a:rPr lang="en-MY" sz="1800" dirty="0" err="1"/>
              <a:t>terperinci</a:t>
            </a:r>
            <a:r>
              <a:rPr lang="en-MY" sz="1800" dirty="0"/>
              <a:t> </a:t>
            </a:r>
            <a:r>
              <a:rPr lang="en-MY" sz="1800" dirty="0" err="1"/>
              <a:t>secara</a:t>
            </a:r>
            <a:r>
              <a:rPr lang="en-MY" sz="1800" dirty="0"/>
              <a:t> </a:t>
            </a:r>
            <a:r>
              <a:rPr lang="en-MY" sz="1800" dirty="0" err="1"/>
              <a:t>teratur</a:t>
            </a:r>
            <a:endParaRPr lang="en-MY" sz="1800" dirty="0"/>
          </a:p>
        </p:txBody>
      </p:sp>
      <p:sp>
        <p:nvSpPr>
          <p:cNvPr id="6" name="Title 5"/>
          <p:cNvSpPr>
            <a:spLocks noGrp="1"/>
          </p:cNvSpPr>
          <p:nvPr>
            <p:ph type="title" idx="4"/>
          </p:nvPr>
        </p:nvSpPr>
        <p:spPr>
          <a:xfrm>
            <a:off x="2239575" y="1796940"/>
            <a:ext cx="1845156" cy="673852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r>
              <a:rPr lang="en-MY" dirty="0" err="1"/>
              <a:t>Apakah</a:t>
            </a:r>
            <a:r>
              <a:rPr lang="en-MY" dirty="0"/>
              <a:t> 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5"/>
          </p:nvPr>
        </p:nvSpPr>
        <p:spPr>
          <a:xfrm>
            <a:off x="2169317" y="2843728"/>
            <a:ext cx="1985672" cy="3019498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algn="l"/>
            <a:endParaRPr lang="en-MY" sz="1800" dirty="0"/>
          </a:p>
          <a:p>
            <a:pPr algn="l"/>
            <a:r>
              <a:rPr lang="en-MY" sz="1800" dirty="0"/>
              <a:t>    </a:t>
            </a:r>
            <a:r>
              <a:rPr lang="en-MY" sz="1800" dirty="0" err="1"/>
              <a:t>Memberi</a:t>
            </a:r>
            <a:r>
              <a:rPr lang="en-MY" sz="1800" dirty="0"/>
              <a:t> </a:t>
            </a:r>
            <a:r>
              <a:rPr lang="en-MY" sz="1800" dirty="0" err="1"/>
              <a:t>maklumat</a:t>
            </a:r>
            <a:r>
              <a:rPr lang="en-MY" sz="1800" dirty="0"/>
              <a:t> yang </a:t>
            </a:r>
            <a:r>
              <a:rPr lang="en-MY" sz="1800" dirty="0" err="1"/>
              <a:t>khusus</a:t>
            </a:r>
            <a:r>
              <a:rPr lang="en-MY" sz="1800" dirty="0"/>
              <a:t> </a:t>
            </a:r>
            <a:r>
              <a:rPr lang="en-MY" sz="1800" dirty="0" err="1"/>
              <a:t>atau</a:t>
            </a:r>
            <a:r>
              <a:rPr lang="en-MY" sz="1800" dirty="0"/>
              <a:t> </a:t>
            </a:r>
            <a:r>
              <a:rPr lang="en-MY" sz="1800" dirty="0" err="1"/>
              <a:t>spesifik</a:t>
            </a:r>
            <a:r>
              <a:rPr lang="en-MY" sz="1800" dirty="0"/>
              <a:t> (</a:t>
            </a:r>
            <a:r>
              <a:rPr lang="en-MY" sz="1800" dirty="0" err="1"/>
              <a:t>bagi</a:t>
            </a:r>
            <a:r>
              <a:rPr lang="en-MY" sz="1800" dirty="0"/>
              <a:t> </a:t>
            </a:r>
            <a:r>
              <a:rPr lang="en-MY" sz="1800" dirty="0" err="1"/>
              <a:t>maklumat</a:t>
            </a:r>
            <a:r>
              <a:rPr lang="en-MY" sz="1800" dirty="0"/>
              <a:t> )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idx="6"/>
          </p:nvPr>
        </p:nvSpPr>
        <p:spPr>
          <a:xfrm>
            <a:off x="4225248" y="1796940"/>
            <a:ext cx="2304183" cy="673852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r>
              <a:rPr lang="en-MY" dirty="0" err="1"/>
              <a:t>Bagaimanakah</a:t>
            </a:r>
            <a:endParaRPr lang="en-MY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7"/>
          </p:nvPr>
        </p:nvSpPr>
        <p:spPr>
          <a:xfrm>
            <a:off x="4328678" y="2843728"/>
            <a:ext cx="2286435" cy="3019498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algn="l"/>
            <a:r>
              <a:rPr lang="en-MY" sz="1800" dirty="0"/>
              <a:t>    </a:t>
            </a:r>
            <a:r>
              <a:rPr lang="en-MY" sz="1800" dirty="0" err="1"/>
              <a:t>Memperihalkan</a:t>
            </a:r>
            <a:r>
              <a:rPr lang="en-MY" sz="1800" dirty="0"/>
              <a:t>/ </a:t>
            </a:r>
            <a:r>
              <a:rPr lang="en-MY" sz="1800" dirty="0" err="1"/>
              <a:t>memberi</a:t>
            </a:r>
            <a:r>
              <a:rPr lang="en-MY" sz="1800" dirty="0"/>
              <a:t> </a:t>
            </a:r>
            <a:r>
              <a:rPr lang="en-MY" sz="1800" dirty="0" err="1"/>
              <a:t>penerangan</a:t>
            </a:r>
            <a:r>
              <a:rPr lang="en-MY" sz="1800" dirty="0"/>
              <a:t> </a:t>
            </a:r>
            <a:r>
              <a:rPr lang="en-MY" sz="1800" dirty="0" err="1"/>
              <a:t>tentang</a:t>
            </a:r>
            <a:r>
              <a:rPr lang="en-MY" sz="1800" dirty="0"/>
              <a:t> </a:t>
            </a:r>
            <a:r>
              <a:rPr lang="en-MY" sz="1800" dirty="0" err="1"/>
              <a:t>cara</a:t>
            </a:r>
            <a:r>
              <a:rPr lang="en-MY" sz="1800" dirty="0"/>
              <a:t>/ </a:t>
            </a:r>
            <a:r>
              <a:rPr lang="en-MY" sz="1800" dirty="0" err="1"/>
              <a:t>keadaan</a:t>
            </a:r>
            <a:r>
              <a:rPr lang="en-MY" sz="1800" dirty="0"/>
              <a:t>/ </a:t>
            </a:r>
            <a:r>
              <a:rPr lang="en-MY" sz="1800" dirty="0" err="1"/>
              <a:t>langkah</a:t>
            </a:r>
            <a:r>
              <a:rPr lang="en-MY" sz="1800" dirty="0"/>
              <a:t>/ </a:t>
            </a:r>
            <a:r>
              <a:rPr lang="en-MY" sz="1800" dirty="0" err="1"/>
              <a:t>kejadian</a:t>
            </a:r>
            <a:r>
              <a:rPr lang="en-MY" sz="1800" dirty="0"/>
              <a:t> (</a:t>
            </a:r>
            <a:r>
              <a:rPr lang="en-MY" sz="1800" dirty="0" err="1"/>
              <a:t>Memberikan</a:t>
            </a:r>
            <a:r>
              <a:rPr lang="en-MY" sz="1800" dirty="0"/>
              <a:t> </a:t>
            </a:r>
            <a:r>
              <a:rPr lang="en-MY" sz="1800" dirty="0" err="1"/>
              <a:t>penerangan</a:t>
            </a:r>
            <a:r>
              <a:rPr lang="en-MY" sz="1800" dirty="0"/>
              <a:t> </a:t>
            </a:r>
            <a:r>
              <a:rPr lang="en-MY" sz="1800" dirty="0" err="1"/>
              <a:t>dengan</a:t>
            </a:r>
            <a:r>
              <a:rPr lang="en-MY" sz="1800" dirty="0"/>
              <a:t> </a:t>
            </a:r>
            <a:r>
              <a:rPr lang="en-MY" sz="1800" dirty="0" err="1"/>
              <a:t>jelas</a:t>
            </a:r>
            <a:r>
              <a:rPr lang="en-MY" sz="1800" dirty="0"/>
              <a:t> ) 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 idx="8"/>
          </p:nvPr>
        </p:nvSpPr>
        <p:spPr>
          <a:xfrm>
            <a:off x="711605" y="749667"/>
            <a:ext cx="7543799" cy="673852"/>
          </a:xfrm>
        </p:spPr>
        <p:txBody>
          <a:bodyPr/>
          <a:lstStyle/>
          <a:p>
            <a:r>
              <a:rPr lang="en-MY" b="1" dirty="0">
                <a:solidFill>
                  <a:srgbClr val="FFFF00"/>
                </a:solidFill>
                <a:latin typeface="Cooper Black" panose="0208090404030B020404" pitchFamily="18" charset="0"/>
              </a:rPr>
              <a:t>KATA TUGAS SOALAN</a:t>
            </a:r>
          </a:p>
        </p:txBody>
      </p:sp>
      <p:sp>
        <p:nvSpPr>
          <p:cNvPr id="11" name="Arrow: Down 10"/>
          <p:cNvSpPr/>
          <p:nvPr/>
        </p:nvSpPr>
        <p:spPr>
          <a:xfrm>
            <a:off x="964407" y="2528889"/>
            <a:ext cx="271463" cy="279337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2" name="Arrow: Down 11"/>
          <p:cNvSpPr/>
          <p:nvPr/>
        </p:nvSpPr>
        <p:spPr>
          <a:xfrm>
            <a:off x="2998230" y="2481884"/>
            <a:ext cx="271463" cy="279337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3" name="Arrow: Down 12"/>
          <p:cNvSpPr/>
          <p:nvPr/>
        </p:nvSpPr>
        <p:spPr>
          <a:xfrm>
            <a:off x="5284708" y="2470792"/>
            <a:ext cx="271463" cy="279337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4" name="Arrow: Down 13"/>
          <p:cNvSpPr/>
          <p:nvPr/>
        </p:nvSpPr>
        <p:spPr>
          <a:xfrm>
            <a:off x="7711220" y="2482615"/>
            <a:ext cx="271463" cy="279337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2"/>
          <p:cNvGrpSpPr/>
          <p:nvPr/>
        </p:nvGrpSpPr>
        <p:grpSpPr>
          <a:xfrm>
            <a:off x="-6548437" y="0"/>
            <a:ext cx="15844837" cy="7010400"/>
            <a:chOff x="0" y="0"/>
            <a:chExt cx="9984" cy="4416"/>
          </a:xfrm>
        </p:grpSpPr>
        <p:sp>
          <p:nvSpPr>
            <p:cNvPr id="6168" name="Rectangle 82"/>
            <p:cNvSpPr>
              <a:spLocks noChangeArrowheads="1"/>
            </p:cNvSpPr>
            <p:nvPr/>
          </p:nvSpPr>
          <p:spPr bwMode="auto">
            <a:xfrm>
              <a:off x="0" y="0"/>
              <a:ext cx="9984" cy="4416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100000">
                  <a:srgbClr val="242424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56332" name="Group 4"/>
            <p:cNvGrpSpPr>
              <a:grpSpLocks noChangeAspect="1"/>
            </p:cNvGrpSpPr>
            <p:nvPr/>
          </p:nvGrpSpPr>
          <p:grpSpPr>
            <a:xfrm>
              <a:off x="219" y="343"/>
              <a:ext cx="5150" cy="3702"/>
              <a:chOff x="0" y="0"/>
              <a:chExt cx="4389" cy="3621"/>
            </a:xfrm>
          </p:grpSpPr>
          <p:pic>
            <p:nvPicPr>
              <p:cNvPr id="56348" name="Picture 86" descr="fantasyball_00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16" y="240"/>
                <a:ext cx="163" cy="163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49" name="Picture 87" descr="fantasyball_00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04" y="0"/>
                <a:ext cx="163" cy="163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50" name="Picture 88" descr="fantasyball_00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4" y="2544"/>
                <a:ext cx="163" cy="163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51" name="Picture 89" descr="fantasyball_00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912"/>
                <a:ext cx="163" cy="163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52" name="Picture 90" descr="fantasyball_00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08" y="2160"/>
                <a:ext cx="163" cy="163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53" name="Picture 91" descr="fantasyball_s_00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80" y="3216"/>
                <a:ext cx="117" cy="11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54" name="Picture 92" descr="fantasyball_s_00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928" y="1488"/>
                <a:ext cx="117" cy="11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55" name="Picture 93" descr="fantasyball_s_00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488" y="1584"/>
                <a:ext cx="117" cy="11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56" name="Picture 94" descr="fantasyball_s_004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784" y="2928"/>
                <a:ext cx="117" cy="11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57" name="Picture 95" descr="fantasyball_s_005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272" y="3504"/>
                <a:ext cx="117" cy="11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58" name="Picture 96" descr="fantasyball_s_006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840" y="2784"/>
                <a:ext cx="65" cy="6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59" name="Picture 97" descr="fantasyball_s_007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40" y="2448"/>
                <a:ext cx="65" cy="6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60" name="Picture 98" descr="fantasyball_s_008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984" y="1584"/>
                <a:ext cx="65" cy="6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61" name="Picture 99" descr="fantasyball_s_009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400" y="2016"/>
                <a:ext cx="65" cy="6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56333" name="Group 19"/>
            <p:cNvGrpSpPr>
              <a:grpSpLocks noChangeAspect="1"/>
            </p:cNvGrpSpPr>
            <p:nvPr/>
          </p:nvGrpSpPr>
          <p:grpSpPr>
            <a:xfrm rot="5400000">
              <a:off x="5668" y="189"/>
              <a:ext cx="4045" cy="4249"/>
              <a:chOff x="0" y="0"/>
              <a:chExt cx="4389" cy="3621"/>
            </a:xfrm>
          </p:grpSpPr>
          <p:pic>
            <p:nvPicPr>
              <p:cNvPr id="56334" name="Picture 102" descr="fantasyball_001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216" y="240"/>
                <a:ext cx="163" cy="163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35" name="Picture 103" descr="fantasyball_002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4" y="0"/>
                <a:ext cx="163" cy="163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36" name="Picture 104" descr="fantasyball_003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04" y="2544"/>
                <a:ext cx="163" cy="163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37" name="Picture 105" descr="fantasyball_004"/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0" y="912"/>
                <a:ext cx="163" cy="163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38" name="Picture 106" descr="fantasyball_005"/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408" y="2160"/>
                <a:ext cx="163" cy="163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39" name="Picture 107" descr="fantasyball_s_001"/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80" y="3216"/>
                <a:ext cx="117" cy="11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40" name="Picture 108" descr="fantasyball_s_002"/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928" y="1488"/>
                <a:ext cx="117" cy="11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41" name="Picture 109" descr="fantasyball_s_003"/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488" y="1584"/>
                <a:ext cx="117" cy="11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42" name="Picture 110" descr="fantasyball_s_004"/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784" y="2928"/>
                <a:ext cx="117" cy="11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43" name="Picture 111" descr="fantasyball_s_005"/>
              <p:cNvPicPr>
                <a:picLocks noChangeAspect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272" y="3504"/>
                <a:ext cx="117" cy="11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44" name="Picture 112" descr="fantasyball_s_006"/>
              <p:cNvPicPr>
                <a:picLocks noChangeAspect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840" y="2784"/>
                <a:ext cx="65" cy="6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45" name="Picture 113" descr="fantasyball_s_007"/>
              <p:cNvPicPr>
                <a:picLocks noChangeAspect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40" y="2448"/>
                <a:ext cx="65" cy="6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46" name="Picture 114" descr="fantasyball_s_008"/>
              <p:cNvPicPr>
                <a:picLocks noChangeAspect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984" y="1584"/>
                <a:ext cx="65" cy="6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47" name="Picture 115" descr="fantasyball_s_009"/>
              <p:cNvPicPr>
                <a:picLocks noChangeAspect="1"/>
              </p:cNvPicPr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400" y="2016"/>
                <a:ext cx="65" cy="6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</p:grpSp>
      <p:sp>
        <p:nvSpPr>
          <p:cNvPr id="6148" name="Line 23"/>
          <p:cNvSpPr>
            <a:spLocks noChangeShapeType="1"/>
          </p:cNvSpPr>
          <p:nvPr/>
        </p:nvSpPr>
        <p:spPr bwMode="auto">
          <a:xfrm>
            <a:off x="6096000" y="6565900"/>
            <a:ext cx="0" cy="228600"/>
          </a:xfrm>
          <a:prstGeom prst="line">
            <a:avLst/>
          </a:prstGeom>
          <a:noFill/>
          <a:ln w="3175">
            <a:solidFill>
              <a:srgbClr val="B2B2B2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49" name="Line 24"/>
          <p:cNvSpPr>
            <a:spLocks noChangeShapeType="1"/>
          </p:cNvSpPr>
          <p:nvPr/>
        </p:nvSpPr>
        <p:spPr bwMode="auto">
          <a:xfrm>
            <a:off x="3581400" y="6553200"/>
            <a:ext cx="0" cy="228600"/>
          </a:xfrm>
          <a:prstGeom prst="line">
            <a:avLst/>
          </a:prstGeom>
          <a:noFill/>
          <a:ln w="3175">
            <a:solidFill>
              <a:srgbClr val="B2B2B2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Google Shape;722;p4">
            <a:extLst>
              <a:ext uri="{FF2B5EF4-FFF2-40B4-BE49-F238E27FC236}">
                <a16:creationId xmlns:a16="http://schemas.microsoft.com/office/drawing/2014/main" id="{170825AE-7C01-49A6-9383-63E84B560935}"/>
              </a:ext>
            </a:extLst>
          </p:cNvPr>
          <p:cNvSpPr txBox="1">
            <a:spLocks/>
          </p:cNvSpPr>
          <p:nvPr/>
        </p:nvSpPr>
        <p:spPr>
          <a:xfrm>
            <a:off x="976562" y="1029137"/>
            <a:ext cx="7543602" cy="4664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MY" dirty="0">
                <a:solidFill>
                  <a:srgbClr val="FFC000"/>
                </a:solidFill>
              </a:rPr>
              <a:t>APAKAH ISU SOALAN?</a:t>
            </a:r>
          </a:p>
          <a:p>
            <a:pPr marL="457200" indent="-457200">
              <a:buAutoNum type="arabicParenR"/>
            </a:pPr>
            <a:r>
              <a:rPr lang="en-MY" dirty="0" err="1">
                <a:solidFill>
                  <a:srgbClr val="FFFF00"/>
                </a:solidFill>
              </a:rPr>
              <a:t>Memahami</a:t>
            </a:r>
            <a:r>
              <a:rPr lang="en-MY" dirty="0">
                <a:solidFill>
                  <a:srgbClr val="FFFF00"/>
                </a:solidFill>
              </a:rPr>
              <a:t> </a:t>
            </a:r>
            <a:r>
              <a:rPr lang="en-MY" dirty="0" err="1">
                <a:solidFill>
                  <a:srgbClr val="FFFF00"/>
                </a:solidFill>
              </a:rPr>
              <a:t>konsep</a:t>
            </a:r>
            <a:r>
              <a:rPr lang="en-MY" dirty="0">
                <a:solidFill>
                  <a:srgbClr val="FFFF00"/>
                </a:solidFill>
              </a:rPr>
              <a:t> </a:t>
            </a:r>
            <a:r>
              <a:rPr lang="en-MY" dirty="0" err="1">
                <a:solidFill>
                  <a:srgbClr val="FFFF00"/>
                </a:solidFill>
              </a:rPr>
              <a:t>soalan</a:t>
            </a:r>
            <a:endParaRPr lang="en-MY" dirty="0">
              <a:solidFill>
                <a:srgbClr val="FFFF00"/>
              </a:solidFill>
            </a:endParaRPr>
          </a:p>
          <a:p>
            <a:pPr marL="457200" indent="-457200">
              <a:buAutoNum type="arabicParenR"/>
            </a:pPr>
            <a:r>
              <a:rPr lang="en-MY" dirty="0" err="1">
                <a:solidFill>
                  <a:srgbClr val="FFFF00"/>
                </a:solidFill>
              </a:rPr>
              <a:t>Menjana</a:t>
            </a:r>
            <a:r>
              <a:rPr lang="en-MY" dirty="0">
                <a:solidFill>
                  <a:srgbClr val="FFFF00"/>
                </a:solidFill>
              </a:rPr>
              <a:t> idea </a:t>
            </a:r>
            <a:r>
              <a:rPr lang="en-MY" dirty="0" err="1">
                <a:solidFill>
                  <a:srgbClr val="FFFF00"/>
                </a:solidFill>
              </a:rPr>
              <a:t>berdasarkan</a:t>
            </a:r>
            <a:r>
              <a:rPr lang="en-MY" dirty="0">
                <a:solidFill>
                  <a:srgbClr val="FFFF00"/>
                </a:solidFill>
              </a:rPr>
              <a:t> </a:t>
            </a:r>
            <a:r>
              <a:rPr lang="en-MY" dirty="0" err="1">
                <a:solidFill>
                  <a:srgbClr val="FFFF00"/>
                </a:solidFill>
              </a:rPr>
              <a:t>kehendak</a:t>
            </a:r>
            <a:r>
              <a:rPr lang="en-MY" dirty="0">
                <a:solidFill>
                  <a:srgbClr val="FFFF00"/>
                </a:solidFill>
              </a:rPr>
              <a:t> </a:t>
            </a:r>
            <a:r>
              <a:rPr lang="en-MY" dirty="0" err="1">
                <a:solidFill>
                  <a:srgbClr val="FFFF00"/>
                </a:solidFill>
              </a:rPr>
              <a:t>soalan</a:t>
            </a:r>
            <a:r>
              <a:rPr lang="en-MY" dirty="0">
                <a:solidFill>
                  <a:srgbClr val="FFFF00"/>
                </a:solidFill>
              </a:rPr>
              <a:t> </a:t>
            </a:r>
          </a:p>
          <a:p>
            <a:pPr marL="457200" indent="-457200">
              <a:buAutoNum type="arabicParenR"/>
            </a:pPr>
            <a:r>
              <a:rPr lang="en-MY" dirty="0" err="1">
                <a:solidFill>
                  <a:srgbClr val="FFFF00"/>
                </a:solidFill>
              </a:rPr>
              <a:t>Menjana</a:t>
            </a:r>
            <a:r>
              <a:rPr lang="en-MY" dirty="0">
                <a:solidFill>
                  <a:srgbClr val="FFFF00"/>
                </a:solidFill>
              </a:rPr>
              <a:t> idea </a:t>
            </a:r>
            <a:r>
              <a:rPr lang="en-MY" dirty="0" err="1">
                <a:solidFill>
                  <a:srgbClr val="FFFF00"/>
                </a:solidFill>
              </a:rPr>
              <a:t>berdasarkan</a:t>
            </a:r>
            <a:r>
              <a:rPr lang="en-MY" dirty="0">
                <a:solidFill>
                  <a:srgbClr val="FFFF00"/>
                </a:solidFill>
              </a:rPr>
              <a:t> </a:t>
            </a:r>
            <a:r>
              <a:rPr lang="en-MY" dirty="0" err="1">
                <a:solidFill>
                  <a:srgbClr val="FFFF00"/>
                </a:solidFill>
              </a:rPr>
              <a:t>jumlah</a:t>
            </a:r>
            <a:r>
              <a:rPr lang="en-MY" dirty="0">
                <a:solidFill>
                  <a:srgbClr val="FFFF00"/>
                </a:solidFill>
              </a:rPr>
              <a:t> </a:t>
            </a:r>
            <a:r>
              <a:rPr lang="en-MY" dirty="0" err="1">
                <a:solidFill>
                  <a:srgbClr val="FFFF00"/>
                </a:solidFill>
              </a:rPr>
              <a:t>markah</a:t>
            </a:r>
            <a:endParaRPr lang="en-MY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MY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400354"/>
      </p:ext>
    </p:extLst>
  </p:cSld>
  <p:clrMapOvr>
    <a:masterClrMapping/>
  </p:clrMapOvr>
  <p:transition advClick="0"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0.16667 -1.11111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2643188" y="936625"/>
            <a:ext cx="4724400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KERTAS 2</a:t>
            </a:r>
          </a:p>
        </p:txBody>
      </p:sp>
      <p:sp>
        <p:nvSpPr>
          <p:cNvPr id="27651" name="AutoShape 8"/>
          <p:cNvSpPr/>
          <p:nvPr/>
        </p:nvSpPr>
        <p:spPr>
          <a:xfrm>
            <a:off x="1752600" y="1158875"/>
            <a:ext cx="733425" cy="1905000"/>
          </a:xfrm>
          <a:prstGeom prst="curvedRightArrow">
            <a:avLst>
              <a:gd name="adj1" fmla="val 51948"/>
              <a:gd name="adj2" fmla="val 103896"/>
              <a:gd name="adj3" fmla="val 33333"/>
            </a:avLst>
          </a:prstGeom>
          <a:solidFill>
            <a:schemeClr val="bg1"/>
          </a:solidFill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173355" indent="-17335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Font typeface="Arial" panose="020B0604020202020204" pitchFamily="34" charset="0"/>
              <a:buChar char="•"/>
              <a:defRPr sz="2800" kern="1200">
                <a:solidFill>
                  <a:srgbClr val="0C0C0C"/>
                </a:solidFill>
                <a:latin typeface="+mn-lt"/>
                <a:ea typeface="+mn-ea"/>
                <a:cs typeface="+mn-cs"/>
                <a:sym typeface="Segoe UI" panose="020B0502040204020203" pitchFamily="34" charset="0"/>
              </a:defRPr>
            </a:lvl1pPr>
            <a:lvl2pPr marL="627380" indent="-1701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Font typeface="Arial" panose="020B0604020202020204" pitchFamily="34" charset="0"/>
              <a:buChar char="•"/>
              <a:defRPr sz="2400" kern="1200">
                <a:solidFill>
                  <a:srgbClr val="0C0C0C"/>
                </a:solidFill>
                <a:latin typeface="+mn-lt"/>
                <a:ea typeface="+mn-ea"/>
                <a:cs typeface="+mn-cs"/>
                <a:sym typeface="Segoe UI" panose="020B0502040204020203" pitchFamily="34" charset="0"/>
              </a:defRPr>
            </a:lvl2pPr>
            <a:lvl3pPr marL="1030605" indent="-11620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Font typeface="Arial" panose="020B0604020202020204" pitchFamily="34" charset="0"/>
              <a:buChar char="•"/>
              <a:defRPr sz="2400" kern="1200">
                <a:solidFill>
                  <a:srgbClr val="0C0C0C"/>
                </a:solidFill>
                <a:latin typeface="+mn-lt"/>
                <a:ea typeface="+mn-ea"/>
                <a:cs typeface="+mn-cs"/>
                <a:sym typeface="Segoe UI" panose="020B0502040204020203" pitchFamily="34" charset="0"/>
              </a:defRPr>
            </a:lvl3pPr>
            <a:lvl4pPr marL="1482725" indent="-1111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Font typeface="Arial" panose="020B0604020202020204" pitchFamily="34" charset="0"/>
              <a:buChar char="•"/>
              <a:defRPr sz="2000" kern="1200">
                <a:solidFill>
                  <a:srgbClr val="0C0C0C"/>
                </a:solidFill>
                <a:latin typeface="+mn-lt"/>
                <a:ea typeface="+mn-ea"/>
                <a:cs typeface="+mn-cs"/>
                <a:sym typeface="Segoe UI" panose="020B0502040204020203" pitchFamily="34" charset="0"/>
              </a:defRPr>
            </a:lvl4pPr>
            <a:lvl5pPr marL="1945005" indent="-11620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Font typeface="Arial" panose="020B0604020202020204" pitchFamily="34" charset="0"/>
              <a:buChar char="•"/>
              <a:defRPr sz="2000" kern="1200">
                <a:solidFill>
                  <a:srgbClr val="0C0C0C"/>
                </a:solidFill>
                <a:latin typeface="+mn-lt"/>
                <a:ea typeface="+mn-ea"/>
                <a:cs typeface="+mn-cs"/>
                <a:sym typeface="Segoe UI" panose="020B0502040204020203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7652" name="AutoShape 9"/>
          <p:cNvSpPr/>
          <p:nvPr/>
        </p:nvSpPr>
        <p:spPr>
          <a:xfrm>
            <a:off x="7496175" y="1082675"/>
            <a:ext cx="733425" cy="1981200"/>
          </a:xfrm>
          <a:prstGeom prst="curvedLeftArrow">
            <a:avLst>
              <a:gd name="adj1" fmla="val 54025"/>
              <a:gd name="adj2" fmla="val 108051"/>
              <a:gd name="adj3" fmla="val 33333"/>
            </a:avLst>
          </a:prstGeom>
          <a:solidFill>
            <a:schemeClr val="bg1"/>
          </a:solidFill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173355" indent="-17335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Font typeface="Arial" panose="020B0604020202020204" pitchFamily="34" charset="0"/>
              <a:buChar char="•"/>
              <a:defRPr sz="2800" kern="1200">
                <a:solidFill>
                  <a:srgbClr val="0C0C0C"/>
                </a:solidFill>
                <a:latin typeface="+mn-lt"/>
                <a:ea typeface="+mn-ea"/>
                <a:cs typeface="+mn-cs"/>
                <a:sym typeface="Segoe UI" panose="020B0502040204020203" pitchFamily="34" charset="0"/>
              </a:defRPr>
            </a:lvl1pPr>
            <a:lvl2pPr marL="627380" indent="-1701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Font typeface="Arial" panose="020B0604020202020204" pitchFamily="34" charset="0"/>
              <a:buChar char="•"/>
              <a:defRPr sz="2400" kern="1200">
                <a:solidFill>
                  <a:srgbClr val="0C0C0C"/>
                </a:solidFill>
                <a:latin typeface="+mn-lt"/>
                <a:ea typeface="+mn-ea"/>
                <a:cs typeface="+mn-cs"/>
                <a:sym typeface="Segoe UI" panose="020B0502040204020203" pitchFamily="34" charset="0"/>
              </a:defRPr>
            </a:lvl2pPr>
            <a:lvl3pPr marL="1030605" indent="-11620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Font typeface="Arial" panose="020B0604020202020204" pitchFamily="34" charset="0"/>
              <a:buChar char="•"/>
              <a:defRPr sz="2400" kern="1200">
                <a:solidFill>
                  <a:srgbClr val="0C0C0C"/>
                </a:solidFill>
                <a:latin typeface="+mn-lt"/>
                <a:ea typeface="+mn-ea"/>
                <a:cs typeface="+mn-cs"/>
                <a:sym typeface="Segoe UI" panose="020B0502040204020203" pitchFamily="34" charset="0"/>
              </a:defRPr>
            </a:lvl3pPr>
            <a:lvl4pPr marL="1482725" indent="-1111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Font typeface="Arial" panose="020B0604020202020204" pitchFamily="34" charset="0"/>
              <a:buChar char="•"/>
              <a:defRPr sz="2000" kern="1200">
                <a:solidFill>
                  <a:srgbClr val="0C0C0C"/>
                </a:solidFill>
                <a:latin typeface="+mn-lt"/>
                <a:ea typeface="+mn-ea"/>
                <a:cs typeface="+mn-cs"/>
                <a:sym typeface="Segoe UI" panose="020B0502040204020203" pitchFamily="34" charset="0"/>
              </a:defRPr>
            </a:lvl4pPr>
            <a:lvl5pPr marL="1945005" indent="-11620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Font typeface="Arial" panose="020B0604020202020204" pitchFamily="34" charset="0"/>
              <a:buChar char="•"/>
              <a:defRPr sz="2000" kern="1200">
                <a:solidFill>
                  <a:srgbClr val="0C0C0C"/>
                </a:solidFill>
                <a:latin typeface="+mn-lt"/>
                <a:ea typeface="+mn-ea"/>
                <a:cs typeface="+mn-cs"/>
                <a:sym typeface="Segoe UI" panose="020B0502040204020203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7653" name="AutoShape 3"/>
          <p:cNvSpPr/>
          <p:nvPr/>
        </p:nvSpPr>
        <p:spPr>
          <a:xfrm>
            <a:off x="1066800" y="2722563"/>
            <a:ext cx="3733800" cy="1524000"/>
          </a:xfrm>
          <a:prstGeom prst="star32">
            <a:avLst>
              <a:gd name="adj" fmla="val 37500"/>
            </a:avLst>
          </a:prstGeom>
          <a:solidFill>
            <a:schemeClr val="bg1"/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173355" indent="-17335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Font typeface="Arial" panose="020B0604020202020204" pitchFamily="34" charset="0"/>
              <a:buChar char="•"/>
              <a:defRPr sz="2800" kern="1200">
                <a:solidFill>
                  <a:srgbClr val="0C0C0C"/>
                </a:solidFill>
                <a:latin typeface="+mn-lt"/>
                <a:ea typeface="+mn-ea"/>
                <a:cs typeface="+mn-cs"/>
                <a:sym typeface="Segoe UI" panose="020B0502040204020203" pitchFamily="34" charset="0"/>
              </a:defRPr>
            </a:lvl1pPr>
            <a:lvl2pPr marL="627380" indent="-1701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Font typeface="Arial" panose="020B0604020202020204" pitchFamily="34" charset="0"/>
              <a:buChar char="•"/>
              <a:defRPr sz="2400" kern="1200">
                <a:solidFill>
                  <a:srgbClr val="0C0C0C"/>
                </a:solidFill>
                <a:latin typeface="+mn-lt"/>
                <a:ea typeface="+mn-ea"/>
                <a:cs typeface="+mn-cs"/>
                <a:sym typeface="Segoe UI" panose="020B0502040204020203" pitchFamily="34" charset="0"/>
              </a:defRPr>
            </a:lvl2pPr>
            <a:lvl3pPr marL="1030605" indent="-11620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Font typeface="Arial" panose="020B0604020202020204" pitchFamily="34" charset="0"/>
              <a:buChar char="•"/>
              <a:defRPr sz="2400" kern="1200">
                <a:solidFill>
                  <a:srgbClr val="0C0C0C"/>
                </a:solidFill>
                <a:latin typeface="+mn-lt"/>
                <a:ea typeface="+mn-ea"/>
                <a:cs typeface="+mn-cs"/>
                <a:sym typeface="Segoe UI" panose="020B0502040204020203" pitchFamily="34" charset="0"/>
              </a:defRPr>
            </a:lvl3pPr>
            <a:lvl4pPr marL="1482725" indent="-1111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Font typeface="Arial" panose="020B0604020202020204" pitchFamily="34" charset="0"/>
              <a:buChar char="•"/>
              <a:defRPr sz="2000" kern="1200">
                <a:solidFill>
                  <a:srgbClr val="0C0C0C"/>
                </a:solidFill>
                <a:latin typeface="+mn-lt"/>
                <a:ea typeface="+mn-ea"/>
                <a:cs typeface="+mn-cs"/>
                <a:sym typeface="Segoe UI" panose="020B0502040204020203" pitchFamily="34" charset="0"/>
              </a:defRPr>
            </a:lvl4pPr>
            <a:lvl5pPr marL="1945005" indent="-11620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Font typeface="Arial" panose="020B0604020202020204" pitchFamily="34" charset="0"/>
              <a:buChar char="•"/>
              <a:defRPr sz="2000" kern="1200">
                <a:solidFill>
                  <a:srgbClr val="0C0C0C"/>
                </a:solidFill>
                <a:latin typeface="+mn-lt"/>
                <a:ea typeface="+mn-ea"/>
                <a:cs typeface="+mn-cs"/>
                <a:sym typeface="Segoe UI" panose="020B0502040204020203" pitchFamily="34" charset="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Bahagian A</a:t>
            </a:r>
          </a:p>
        </p:txBody>
      </p:sp>
      <p:sp>
        <p:nvSpPr>
          <p:cNvPr id="27654" name="AutoShape 4"/>
          <p:cNvSpPr/>
          <p:nvPr/>
        </p:nvSpPr>
        <p:spPr>
          <a:xfrm>
            <a:off x="5562600" y="2743200"/>
            <a:ext cx="3581400" cy="1524000"/>
          </a:xfrm>
          <a:prstGeom prst="star32">
            <a:avLst>
              <a:gd name="adj" fmla="val 37500"/>
            </a:avLst>
          </a:prstGeom>
          <a:solidFill>
            <a:schemeClr val="bg1"/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173355" indent="-17335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Font typeface="Arial" panose="020B0604020202020204" pitchFamily="34" charset="0"/>
              <a:buChar char="•"/>
              <a:defRPr sz="2800" kern="1200">
                <a:solidFill>
                  <a:srgbClr val="0C0C0C"/>
                </a:solidFill>
                <a:latin typeface="+mn-lt"/>
                <a:ea typeface="+mn-ea"/>
                <a:cs typeface="+mn-cs"/>
                <a:sym typeface="Segoe UI" panose="020B0502040204020203" pitchFamily="34" charset="0"/>
              </a:defRPr>
            </a:lvl1pPr>
            <a:lvl2pPr marL="627380" indent="-1701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Font typeface="Arial" panose="020B0604020202020204" pitchFamily="34" charset="0"/>
              <a:buChar char="•"/>
              <a:defRPr sz="2400" kern="1200">
                <a:solidFill>
                  <a:srgbClr val="0C0C0C"/>
                </a:solidFill>
                <a:latin typeface="+mn-lt"/>
                <a:ea typeface="+mn-ea"/>
                <a:cs typeface="+mn-cs"/>
                <a:sym typeface="Segoe UI" panose="020B0502040204020203" pitchFamily="34" charset="0"/>
              </a:defRPr>
            </a:lvl2pPr>
            <a:lvl3pPr marL="1030605" indent="-11620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Font typeface="Arial" panose="020B0604020202020204" pitchFamily="34" charset="0"/>
              <a:buChar char="•"/>
              <a:defRPr sz="2400" kern="1200">
                <a:solidFill>
                  <a:srgbClr val="0C0C0C"/>
                </a:solidFill>
                <a:latin typeface="+mn-lt"/>
                <a:ea typeface="+mn-ea"/>
                <a:cs typeface="+mn-cs"/>
                <a:sym typeface="Segoe UI" panose="020B0502040204020203" pitchFamily="34" charset="0"/>
              </a:defRPr>
            </a:lvl3pPr>
            <a:lvl4pPr marL="1482725" indent="-1111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Font typeface="Arial" panose="020B0604020202020204" pitchFamily="34" charset="0"/>
              <a:buChar char="•"/>
              <a:defRPr sz="2000" kern="1200">
                <a:solidFill>
                  <a:srgbClr val="0C0C0C"/>
                </a:solidFill>
                <a:latin typeface="+mn-lt"/>
                <a:ea typeface="+mn-ea"/>
                <a:cs typeface="+mn-cs"/>
                <a:sym typeface="Segoe UI" panose="020B0502040204020203" pitchFamily="34" charset="0"/>
              </a:defRPr>
            </a:lvl4pPr>
            <a:lvl5pPr marL="1945005" indent="-11620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Font typeface="Arial" panose="020B0604020202020204" pitchFamily="34" charset="0"/>
              <a:buChar char="•"/>
              <a:defRPr sz="2000" kern="1200">
                <a:solidFill>
                  <a:srgbClr val="0C0C0C"/>
                </a:solidFill>
                <a:latin typeface="+mn-lt"/>
                <a:ea typeface="+mn-ea"/>
                <a:cs typeface="+mn-cs"/>
                <a:sym typeface="Segoe UI" panose="020B0502040204020203" pitchFamily="34" charset="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Bahagian B</a:t>
            </a:r>
          </a:p>
        </p:txBody>
      </p:sp>
      <p:sp>
        <p:nvSpPr>
          <p:cNvPr id="27655" name="Rectangle 5"/>
          <p:cNvSpPr/>
          <p:nvPr/>
        </p:nvSpPr>
        <p:spPr>
          <a:xfrm>
            <a:off x="1412875" y="4557713"/>
            <a:ext cx="3352800" cy="6096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173355" indent="-17335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Font typeface="Arial" panose="020B0604020202020204" pitchFamily="34" charset="0"/>
              <a:buChar char="•"/>
              <a:defRPr sz="2800" kern="1200">
                <a:solidFill>
                  <a:srgbClr val="0C0C0C"/>
                </a:solidFill>
                <a:latin typeface="+mn-lt"/>
                <a:ea typeface="+mn-ea"/>
                <a:cs typeface="+mn-cs"/>
                <a:sym typeface="Segoe UI" panose="020B0502040204020203" pitchFamily="34" charset="0"/>
              </a:defRPr>
            </a:lvl1pPr>
            <a:lvl2pPr marL="627380" indent="-1701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Font typeface="Arial" panose="020B0604020202020204" pitchFamily="34" charset="0"/>
              <a:buChar char="•"/>
              <a:defRPr sz="2400" kern="1200">
                <a:solidFill>
                  <a:srgbClr val="0C0C0C"/>
                </a:solidFill>
                <a:latin typeface="+mn-lt"/>
                <a:ea typeface="+mn-ea"/>
                <a:cs typeface="+mn-cs"/>
                <a:sym typeface="Segoe UI" panose="020B0502040204020203" pitchFamily="34" charset="0"/>
              </a:defRPr>
            </a:lvl2pPr>
            <a:lvl3pPr marL="1030605" indent="-11620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Font typeface="Arial" panose="020B0604020202020204" pitchFamily="34" charset="0"/>
              <a:buChar char="•"/>
              <a:defRPr sz="2400" kern="1200">
                <a:solidFill>
                  <a:srgbClr val="0C0C0C"/>
                </a:solidFill>
                <a:latin typeface="+mn-lt"/>
                <a:ea typeface="+mn-ea"/>
                <a:cs typeface="+mn-cs"/>
                <a:sym typeface="Segoe UI" panose="020B0502040204020203" pitchFamily="34" charset="0"/>
              </a:defRPr>
            </a:lvl3pPr>
            <a:lvl4pPr marL="1482725" indent="-1111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Font typeface="Arial" panose="020B0604020202020204" pitchFamily="34" charset="0"/>
              <a:buChar char="•"/>
              <a:defRPr sz="2000" kern="1200">
                <a:solidFill>
                  <a:srgbClr val="0C0C0C"/>
                </a:solidFill>
                <a:latin typeface="+mn-lt"/>
                <a:ea typeface="+mn-ea"/>
                <a:cs typeface="+mn-cs"/>
                <a:sym typeface="Segoe UI" panose="020B0502040204020203" pitchFamily="34" charset="0"/>
              </a:defRPr>
            </a:lvl4pPr>
            <a:lvl5pPr marL="1945005" indent="-11620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Font typeface="Arial" panose="020B0604020202020204" pitchFamily="34" charset="0"/>
              <a:buChar char="•"/>
              <a:defRPr sz="2000" kern="1200">
                <a:solidFill>
                  <a:srgbClr val="0C0C0C"/>
                </a:solidFill>
                <a:latin typeface="+mn-lt"/>
                <a:ea typeface="+mn-ea"/>
                <a:cs typeface="+mn-cs"/>
                <a:sym typeface="Segoe UI" panose="020B0502040204020203" pitchFamily="34" charset="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STRUKTUR</a:t>
            </a:r>
          </a:p>
        </p:txBody>
      </p:sp>
      <p:sp>
        <p:nvSpPr>
          <p:cNvPr id="27656" name="Rectangle 6"/>
          <p:cNvSpPr/>
          <p:nvPr/>
        </p:nvSpPr>
        <p:spPr>
          <a:xfrm>
            <a:off x="5562600" y="4508500"/>
            <a:ext cx="3352800" cy="6096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173355" indent="-17335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Font typeface="Arial" panose="020B0604020202020204" pitchFamily="34" charset="0"/>
              <a:buChar char="•"/>
              <a:defRPr sz="2800" kern="1200">
                <a:solidFill>
                  <a:srgbClr val="0C0C0C"/>
                </a:solidFill>
                <a:latin typeface="+mn-lt"/>
                <a:ea typeface="+mn-ea"/>
                <a:cs typeface="+mn-cs"/>
                <a:sym typeface="Segoe UI" panose="020B0502040204020203" pitchFamily="34" charset="0"/>
              </a:defRPr>
            </a:lvl1pPr>
            <a:lvl2pPr marL="627380" indent="-1701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Font typeface="Arial" panose="020B0604020202020204" pitchFamily="34" charset="0"/>
              <a:buChar char="•"/>
              <a:defRPr sz="2400" kern="1200">
                <a:solidFill>
                  <a:srgbClr val="0C0C0C"/>
                </a:solidFill>
                <a:latin typeface="+mn-lt"/>
                <a:ea typeface="+mn-ea"/>
                <a:cs typeface="+mn-cs"/>
                <a:sym typeface="Segoe UI" panose="020B0502040204020203" pitchFamily="34" charset="0"/>
              </a:defRPr>
            </a:lvl2pPr>
            <a:lvl3pPr marL="1030605" indent="-11620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Font typeface="Arial" panose="020B0604020202020204" pitchFamily="34" charset="0"/>
              <a:buChar char="•"/>
              <a:defRPr sz="2400" kern="1200">
                <a:solidFill>
                  <a:srgbClr val="0C0C0C"/>
                </a:solidFill>
                <a:latin typeface="+mn-lt"/>
                <a:ea typeface="+mn-ea"/>
                <a:cs typeface="+mn-cs"/>
                <a:sym typeface="Segoe UI" panose="020B0502040204020203" pitchFamily="34" charset="0"/>
              </a:defRPr>
            </a:lvl3pPr>
            <a:lvl4pPr marL="1482725" indent="-1111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Font typeface="Arial" panose="020B0604020202020204" pitchFamily="34" charset="0"/>
              <a:buChar char="•"/>
              <a:defRPr sz="2000" kern="1200">
                <a:solidFill>
                  <a:srgbClr val="0C0C0C"/>
                </a:solidFill>
                <a:latin typeface="+mn-lt"/>
                <a:ea typeface="+mn-ea"/>
                <a:cs typeface="+mn-cs"/>
                <a:sym typeface="Segoe UI" panose="020B0502040204020203" pitchFamily="34" charset="0"/>
              </a:defRPr>
            </a:lvl4pPr>
            <a:lvl5pPr marL="1945005" indent="-11620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Font typeface="Arial" panose="020B0604020202020204" pitchFamily="34" charset="0"/>
              <a:buChar char="•"/>
              <a:defRPr sz="2000" kern="1200">
                <a:solidFill>
                  <a:srgbClr val="0C0C0C"/>
                </a:solidFill>
                <a:latin typeface="+mn-lt"/>
                <a:ea typeface="+mn-ea"/>
                <a:cs typeface="+mn-cs"/>
                <a:sym typeface="Segoe UI" panose="020B0502040204020203" pitchFamily="34" charset="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ESEI</a:t>
            </a:r>
          </a:p>
        </p:txBody>
      </p:sp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219288" y="228684"/>
            <a:ext cx="8229600" cy="1219168"/>
          </a:xfrm>
          <a:effectLst/>
          <a:scene3d>
            <a:camera prst="orthographicFront"/>
            <a:lightRig rig="balanced" dir="t"/>
          </a:scene3d>
          <a:sp3d prstMaterial="plastic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F3F3F"/>
              </a:buClr>
              <a:buSzTx/>
              <a:buFont typeface="Arial" panose="020B0604020202020204" pitchFamily="34" charset="0"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highlight>
                  <a:srgbClr val="FFFF00"/>
                </a:highlight>
                <a:uLnTx/>
                <a:uFillTx/>
                <a:latin typeface="+mj-lt"/>
                <a:ea typeface="+mj-ea"/>
                <a:cs typeface="+mj-cs"/>
                <a:sym typeface="Segoe UI" panose="020B0502040204020203" pitchFamily="34" charset="0"/>
              </a:rPr>
              <a:t>2 BENTUK PENULISAN JAWAPAN SEJARAH KERTAS 2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984307" y="2286030"/>
            <a:ext cx="7772286" cy="2011442"/>
          </a:xfrm>
          <a:solidFill>
            <a:schemeClr val="tx2">
              <a:lumMod val="40000"/>
              <a:lumOff val="60000"/>
            </a:schemeClr>
          </a:solidFill>
          <a:effectLst/>
          <a:scene3d>
            <a:camera prst="orthographicFront"/>
            <a:lightRig rig="balanced" dir="t"/>
          </a:scene3d>
          <a:sp3d prstMaterial="plastic"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173355" marR="0" lvl="0" indent="-173355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Font typeface="Arial" panose="020B0604020202020204" pitchFamily="34" charset="0"/>
              <a:buChar char="•"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highlight>
                  <a:srgbClr val="00FF00"/>
                </a:highlight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1. ANALITIKAL</a:t>
            </a:r>
          </a:p>
          <a:p>
            <a:pPr marL="173355" marR="0" lvl="0" indent="-173355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Font typeface="Arial" panose="020B0604020202020204" pitchFamily="34" charset="0"/>
              <a:buChar char="•"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highlight>
                  <a:srgbClr val="00FF00"/>
                </a:highlight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2. HOLISTIK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+mn-lt"/>
              <a:ea typeface="+mn-ea"/>
              <a:cs typeface="+mn-cs"/>
              <a:sym typeface="Segoe UI" panose="020B05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highlight>
                <a:srgbClr val="00FF00"/>
              </a:highlight>
              <a:uLnTx/>
              <a:uFillTx/>
              <a:latin typeface="+mn-lt"/>
              <a:ea typeface="+mn-ea"/>
              <a:cs typeface="+mn-cs"/>
              <a:sym typeface="Segoe UI" panose="020B0502040204020203" pitchFamily="34" charset="0"/>
            </a:endParaRPr>
          </a:p>
        </p:txBody>
      </p:sp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BF0F4E-4219-48D7-AAA7-2A8A640F0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34" y="48475"/>
            <a:ext cx="8900931" cy="67610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381000" y="457200"/>
            <a:ext cx="8343900" cy="66786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kton Pro Ext" pitchFamily="34" charset="0"/>
                <a:ea typeface="+mn-ea"/>
                <a:cs typeface="+mn-cs"/>
              </a:rPr>
              <a:t>Setiap</a:t>
            </a:r>
            <a:r>
              <a:rPr kumimoji="0" lang="en-US" sz="3600" kern="1200" cap="none" spc="0" normalizeH="0" baseline="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kton Pro Ext" pitchFamily="34" charset="0"/>
                <a:ea typeface="+mn-ea"/>
                <a:cs typeface="+mn-cs"/>
              </a:rPr>
              <a:t> </a:t>
            </a:r>
            <a:r>
              <a:rPr kumimoji="0" lang="en-US" sz="3600" kern="1200" cap="none" spc="0" normalizeH="0" baseline="0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kton Pro Ext" pitchFamily="34" charset="0"/>
                <a:ea typeface="+mn-ea"/>
                <a:cs typeface="+mn-cs"/>
              </a:rPr>
              <a:t>manusia</a:t>
            </a:r>
            <a:r>
              <a:rPr kumimoji="0" lang="en-US" sz="3600" kern="1200" cap="none" spc="0" normalizeH="0" baseline="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kton Pro Ext" pitchFamily="34" charset="0"/>
                <a:ea typeface="+mn-ea"/>
                <a:cs typeface="+mn-cs"/>
              </a:rPr>
              <a:t> </a:t>
            </a:r>
            <a:r>
              <a:rPr kumimoji="0" lang="en-US" sz="3600" kern="1200" cap="none" spc="0" normalizeH="0" baseline="0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kton Pro Ext" pitchFamily="34" charset="0"/>
                <a:ea typeface="+mn-ea"/>
                <a:cs typeface="+mn-cs"/>
              </a:rPr>
              <a:t>dikurniakan</a:t>
            </a:r>
            <a:r>
              <a:rPr kumimoji="0" lang="en-US" sz="3600" kern="1200" cap="none" spc="0" normalizeH="0" baseline="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kton Pro Ext" pitchFamily="34" charset="0"/>
                <a:ea typeface="+mn-ea"/>
                <a:cs typeface="+mn-cs"/>
              </a:rPr>
              <a:t> </a:t>
            </a:r>
            <a:r>
              <a:rPr kumimoji="0" lang="en-US" sz="3600" kern="1200" cap="none" spc="0" normalizeH="0" baseline="0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kton Pro Ext" pitchFamily="34" charset="0"/>
                <a:ea typeface="+mn-ea"/>
                <a:cs typeface="+mn-cs"/>
              </a:rPr>
              <a:t>otak</a:t>
            </a:r>
            <a:endParaRPr kumimoji="0" lang="en-US" sz="3600" kern="1200" cap="none" spc="0" normalizeH="0" baseline="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kton Pro Ext" pitchFamily="34" charset="0"/>
              <a:ea typeface="+mn-ea"/>
              <a:cs typeface="+mn-cs"/>
            </a:endParaRPr>
          </a:p>
          <a:p>
            <a:pPr marR="0"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kton Pro Ext" pitchFamily="34" charset="0"/>
                <a:ea typeface="+mn-ea"/>
                <a:cs typeface="+mn-cs"/>
              </a:rPr>
              <a:t> yang </a:t>
            </a:r>
            <a:r>
              <a:rPr kumimoji="0" lang="en-US" sz="3600" kern="1200" cap="none" spc="0" normalizeH="0" baseline="0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kton Pro Ext" pitchFamily="34" charset="0"/>
                <a:ea typeface="+mn-ea"/>
                <a:cs typeface="+mn-cs"/>
              </a:rPr>
              <a:t>sama</a:t>
            </a:r>
            <a:r>
              <a:rPr kumimoji="0" lang="en-US" sz="3600" kern="1200" cap="none" spc="0" normalizeH="0" baseline="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kton Pro Ext" pitchFamily="34" charset="0"/>
                <a:ea typeface="+mn-ea"/>
                <a:cs typeface="+mn-cs"/>
              </a:rPr>
              <a:t> </a:t>
            </a:r>
            <a:r>
              <a:rPr kumimoji="0" lang="en-US" sz="3600" kern="1200" cap="none" spc="0" normalizeH="0" baseline="0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kton Pro Ext" pitchFamily="34" charset="0"/>
                <a:ea typeface="+mn-ea"/>
                <a:cs typeface="+mn-cs"/>
              </a:rPr>
              <a:t>bijak</a:t>
            </a:r>
            <a:r>
              <a:rPr kumimoji="0" lang="en-US" sz="3600" kern="1200" cap="none" spc="0" normalizeH="0" baseline="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kton Pro Ext" pitchFamily="34" charset="0"/>
                <a:ea typeface="+mn-ea"/>
                <a:cs typeface="+mn-cs"/>
              </a:rPr>
              <a:t>. </a:t>
            </a:r>
          </a:p>
          <a:p>
            <a:pPr marR="0"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endParaRPr kumimoji="0" lang="en-US" sz="2800" b="1" kern="1200" cap="none" spc="0" normalizeH="0" baseline="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kton Pro Ext" pitchFamily="34" charset="0"/>
              <a:ea typeface="+mn-ea"/>
              <a:cs typeface="+mn-cs"/>
            </a:endParaRPr>
          </a:p>
          <a:p>
            <a:pPr marR="0" defTabSz="914400">
              <a:lnSpc>
                <a:spcPct val="15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en-US" sz="3600" b="1" kern="1200" cap="none" spc="0" normalizeH="0" baseline="0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itchFamily="18" charset="0"/>
                <a:ea typeface="+mn-ea"/>
                <a:cs typeface="+mn-cs"/>
              </a:rPr>
              <a:t>Teknik</a:t>
            </a:r>
            <a:r>
              <a:rPr kumimoji="0" lang="en-US" sz="3600" b="1" kern="1200" cap="none" spc="0" normalizeH="0" baseline="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itchFamily="18" charset="0"/>
                <a:ea typeface="+mn-ea"/>
                <a:cs typeface="+mn-cs"/>
              </a:rPr>
              <a:t> </a:t>
            </a:r>
            <a:r>
              <a:rPr kumimoji="0" lang="en-US" sz="3600" b="1" kern="1200" cap="none" spc="0" normalizeH="0" baseline="0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itchFamily="18" charset="0"/>
                <a:ea typeface="+mn-ea"/>
                <a:cs typeface="+mn-cs"/>
              </a:rPr>
              <a:t>belajar</a:t>
            </a:r>
            <a:r>
              <a:rPr kumimoji="0" lang="en-US" sz="3600" b="1" kern="1200" cap="none" spc="0" normalizeH="0" baseline="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itchFamily="18" charset="0"/>
                <a:ea typeface="+mn-ea"/>
                <a:cs typeface="+mn-cs"/>
              </a:rPr>
              <a:t> yang </a:t>
            </a:r>
            <a:r>
              <a:rPr kumimoji="0" lang="en-US" sz="3600" b="1" kern="1200" cap="none" spc="0" normalizeH="0" baseline="0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itchFamily="18" charset="0"/>
                <a:ea typeface="+mn-ea"/>
                <a:cs typeface="+mn-cs"/>
              </a:rPr>
              <a:t>baik</a:t>
            </a:r>
            <a:r>
              <a:rPr kumimoji="0" lang="en-US" sz="3600" b="1" kern="1200" cap="none" spc="0" normalizeH="0" baseline="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itchFamily="18" charset="0"/>
                <a:ea typeface="+mn-ea"/>
                <a:cs typeface="+mn-cs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itchFamily="18" charset="0"/>
                <a:ea typeface="+mn-ea"/>
                <a:cs typeface="+mn-cs"/>
              </a:rPr>
              <a:t>dapat</a:t>
            </a:r>
            <a:r>
              <a:rPr kumimoji="0" lang="en-US" sz="2800" b="1" kern="1200" cap="none" spc="0" normalizeH="0" baseline="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itchFamily="18" charset="0"/>
                <a:ea typeface="+mn-ea"/>
                <a:cs typeface="+mn-cs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itchFamily="18" charset="0"/>
                <a:ea typeface="+mn-ea"/>
                <a:cs typeface="+mn-cs"/>
              </a:rPr>
              <a:t>membantu</a:t>
            </a:r>
            <a:r>
              <a:rPr kumimoji="0" lang="en-US" sz="2800" b="1" kern="1200" cap="none" spc="0" normalizeH="0" baseline="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itchFamily="18" charset="0"/>
                <a:ea typeface="+mn-ea"/>
                <a:cs typeface="+mn-cs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itchFamily="18" charset="0"/>
                <a:ea typeface="+mn-ea"/>
                <a:cs typeface="+mn-cs"/>
              </a:rPr>
              <a:t>orang</a:t>
            </a:r>
            <a:r>
              <a:rPr kumimoji="0" lang="en-US" sz="2800" b="1" kern="1200" cap="none" spc="0" normalizeH="0" baseline="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itchFamily="18" charset="0"/>
                <a:ea typeface="+mn-ea"/>
                <a:cs typeface="+mn-cs"/>
              </a:rPr>
              <a:t> yang </a:t>
            </a:r>
            <a:r>
              <a:rPr kumimoji="0" lang="en-US" sz="2800" b="1" kern="1200" cap="none" spc="0" normalizeH="0" baseline="0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itchFamily="18" charset="0"/>
                <a:ea typeface="+mn-ea"/>
                <a:cs typeface="+mn-cs"/>
              </a:rPr>
              <a:t>berkebolehan</a:t>
            </a:r>
            <a:r>
              <a:rPr kumimoji="0" lang="en-US" sz="2800" b="1" kern="1200" cap="none" spc="0" normalizeH="0" baseline="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itchFamily="18" charset="0"/>
                <a:ea typeface="+mn-ea"/>
                <a:cs typeface="+mn-cs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itchFamily="18" charset="0"/>
                <a:ea typeface="+mn-ea"/>
                <a:cs typeface="+mn-cs"/>
              </a:rPr>
              <a:t>sederhana</a:t>
            </a:r>
            <a:r>
              <a:rPr kumimoji="0" lang="en-US" sz="2800" b="1" kern="1200" cap="none" spc="0" normalizeH="0" baseline="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itchFamily="18" charset="0"/>
                <a:ea typeface="+mn-ea"/>
                <a:cs typeface="+mn-cs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itchFamily="18" charset="0"/>
                <a:ea typeface="+mn-ea"/>
                <a:cs typeface="+mn-cs"/>
              </a:rPr>
              <a:t>mencapai</a:t>
            </a:r>
            <a:r>
              <a:rPr kumimoji="0" lang="en-US" sz="2800" b="1" kern="1200" cap="none" spc="0" normalizeH="0" baseline="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itchFamily="18" charset="0"/>
                <a:ea typeface="+mn-ea"/>
                <a:cs typeface="+mn-cs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itchFamily="18" charset="0"/>
                <a:ea typeface="+mn-ea"/>
                <a:cs typeface="+mn-cs"/>
              </a:rPr>
              <a:t>keputusan</a:t>
            </a:r>
            <a:r>
              <a:rPr kumimoji="0" lang="en-US" sz="2800" b="1" kern="1200" cap="none" spc="0" normalizeH="0" baseline="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itchFamily="18" charset="0"/>
                <a:ea typeface="+mn-ea"/>
                <a:cs typeface="+mn-cs"/>
              </a:rPr>
              <a:t> yang </a:t>
            </a:r>
            <a:r>
              <a:rPr kumimoji="0" lang="en-US" sz="2800" b="1" kern="1200" cap="none" spc="0" normalizeH="0" baseline="0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itchFamily="18" charset="0"/>
                <a:ea typeface="+mn-ea"/>
                <a:cs typeface="+mn-cs"/>
              </a:rPr>
              <a:t>cemerlang</a:t>
            </a:r>
            <a:r>
              <a:rPr kumimoji="0" lang="en-US" sz="2800" b="1" kern="1200" cap="none" spc="0" normalizeH="0" baseline="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itchFamily="18" charset="0"/>
                <a:ea typeface="+mn-ea"/>
                <a:cs typeface="+mn-cs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itchFamily="18" charset="0"/>
                <a:ea typeface="+mn-ea"/>
                <a:cs typeface="+mn-cs"/>
              </a:rPr>
              <a:t>berbanding</a:t>
            </a:r>
            <a:r>
              <a:rPr kumimoji="0" lang="en-US" sz="2800" b="1" kern="1200" cap="none" spc="0" normalizeH="0" baseline="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itchFamily="18" charset="0"/>
                <a:ea typeface="+mn-ea"/>
                <a:cs typeface="+mn-cs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itchFamily="18" charset="0"/>
                <a:ea typeface="+mn-ea"/>
                <a:cs typeface="+mn-cs"/>
              </a:rPr>
              <a:t>dengan</a:t>
            </a:r>
            <a:r>
              <a:rPr kumimoji="0" lang="en-US" sz="2800" b="1" kern="1200" cap="none" spc="0" normalizeH="0" baseline="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itchFamily="18" charset="0"/>
                <a:ea typeface="+mn-ea"/>
                <a:cs typeface="+mn-cs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itchFamily="18" charset="0"/>
                <a:ea typeface="+mn-ea"/>
                <a:cs typeface="+mn-cs"/>
              </a:rPr>
              <a:t>orang</a:t>
            </a:r>
            <a:r>
              <a:rPr kumimoji="0" lang="en-US" sz="2800" b="1" kern="1200" cap="none" spc="0" normalizeH="0" baseline="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itchFamily="18" charset="0"/>
                <a:ea typeface="+mn-ea"/>
                <a:cs typeface="+mn-cs"/>
              </a:rPr>
              <a:t>  yang </a:t>
            </a:r>
            <a:r>
              <a:rPr kumimoji="0" lang="en-US" sz="2800" b="1" kern="1200" cap="none" spc="0" normalizeH="0" baseline="0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itchFamily="18" charset="0"/>
                <a:ea typeface="+mn-ea"/>
                <a:cs typeface="+mn-cs"/>
              </a:rPr>
              <a:t>berkebolehan</a:t>
            </a:r>
            <a:r>
              <a:rPr kumimoji="0" lang="en-US" sz="2800" b="1" kern="1200" cap="none" spc="0" normalizeH="0" baseline="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itchFamily="18" charset="0"/>
                <a:ea typeface="+mn-ea"/>
                <a:cs typeface="+mn-cs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itchFamily="18" charset="0"/>
                <a:ea typeface="+mn-ea"/>
                <a:cs typeface="+mn-cs"/>
              </a:rPr>
              <a:t>baik</a:t>
            </a:r>
            <a:r>
              <a:rPr kumimoji="0" lang="en-US" sz="2800" b="1" kern="1200" cap="none" spc="0" normalizeH="0" baseline="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itchFamily="18" charset="0"/>
                <a:ea typeface="+mn-ea"/>
                <a:cs typeface="+mn-cs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itchFamily="18" charset="0"/>
                <a:ea typeface="+mn-ea"/>
                <a:cs typeface="+mn-cs"/>
              </a:rPr>
              <a:t>tetapi</a:t>
            </a:r>
            <a:r>
              <a:rPr kumimoji="0" lang="en-US" sz="2800" b="1" kern="1200" cap="none" spc="0" normalizeH="0" baseline="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itchFamily="18" charset="0"/>
                <a:ea typeface="+mn-ea"/>
                <a:cs typeface="+mn-cs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itchFamily="18" charset="0"/>
                <a:ea typeface="+mn-ea"/>
                <a:cs typeface="+mn-cs"/>
              </a:rPr>
              <a:t>mempunyai</a:t>
            </a:r>
            <a:r>
              <a:rPr kumimoji="0" lang="en-US" sz="2800" b="1" kern="1200" cap="none" spc="0" normalizeH="0" baseline="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itchFamily="18" charset="0"/>
                <a:ea typeface="+mn-ea"/>
                <a:cs typeface="+mn-cs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itchFamily="18" charset="0"/>
                <a:ea typeface="+mn-ea"/>
                <a:cs typeface="+mn-cs"/>
              </a:rPr>
              <a:t>teknik</a:t>
            </a:r>
            <a:r>
              <a:rPr kumimoji="0" lang="en-US" sz="2800" b="1" kern="1200" cap="none" spc="0" normalizeH="0" baseline="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itchFamily="18" charset="0"/>
                <a:ea typeface="+mn-ea"/>
                <a:cs typeface="+mn-cs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itchFamily="18" charset="0"/>
                <a:ea typeface="+mn-ea"/>
                <a:cs typeface="+mn-cs"/>
              </a:rPr>
              <a:t>belajar</a:t>
            </a:r>
            <a:r>
              <a:rPr kumimoji="0" lang="en-US" sz="2800" b="1" kern="1200" cap="none" spc="0" normalizeH="0" baseline="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itchFamily="18" charset="0"/>
                <a:ea typeface="+mn-ea"/>
                <a:cs typeface="+mn-cs"/>
              </a:rPr>
              <a:t> yang </a:t>
            </a:r>
            <a:r>
              <a:rPr kumimoji="0" lang="en-US" sz="2800" b="1" kern="1200" cap="none" spc="0" normalizeH="0" baseline="0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" pitchFamily="18" charset="0"/>
                <a:ea typeface="+mn-ea"/>
                <a:cs typeface="+mn-cs"/>
              </a:rPr>
              <a:t>lemah</a:t>
            </a:r>
            <a:r>
              <a:rPr kumimoji="0" lang="en-US" sz="2800" kern="1200" cap="none" spc="0" normalizeH="0" baseline="0" noProof="0" dirty="0">
                <a:solidFill>
                  <a:schemeClr val="bg1"/>
                </a:solidFill>
                <a:latin typeface="Arno Pro" pitchFamily="18" charset="0"/>
                <a:ea typeface="+mn-ea"/>
                <a:cs typeface="+mn-cs"/>
              </a:rPr>
              <a:t>.</a:t>
            </a:r>
          </a:p>
          <a:p>
            <a:pPr marR="0" defTabSz="914400">
              <a:lnSpc>
                <a:spcPct val="15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en-US" sz="2800" kern="1200" cap="none" spc="0" normalizeH="0" baseline="0" noProof="0" dirty="0">
                <a:solidFill>
                  <a:schemeClr val="bg1"/>
                </a:solidFill>
                <a:latin typeface="Arno Pro" pitchFamily="18" charset="0"/>
                <a:ea typeface="+mn-ea"/>
                <a:cs typeface="+mn-cs"/>
              </a:rPr>
              <a:t>	</a:t>
            </a:r>
          </a:p>
        </p:txBody>
      </p:sp>
    </p:spTree>
  </p:cSld>
  <p:clrMapOvr>
    <a:masterClrMapping/>
  </p:clrMapOvr>
  <p:transition advClick="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152517" y="1632702"/>
            <a:ext cx="8915166" cy="3970318"/>
          </a:xfrm>
          <a:prstGeom prst="rect">
            <a:avLst/>
          </a:prstGeom>
          <a:noFill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u="sng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SOALAN TERTUTUP</a:t>
            </a:r>
          </a:p>
          <a:p>
            <a:pPr marL="457200" indent="-4572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800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Ringkas</a:t>
            </a:r>
            <a:endParaRPr lang="en-US" altLang="en-US" sz="2800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pPr marL="457200" indent="-4572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Satu </a:t>
            </a:r>
            <a:r>
              <a:rPr lang="en-US" altLang="en-US" sz="2800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atau</a:t>
            </a:r>
            <a:r>
              <a:rPr lang="en-US" altLang="en-US" sz="28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dua</a:t>
            </a:r>
            <a:r>
              <a:rPr lang="en-US" altLang="en-US" sz="28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patah</a:t>
            </a:r>
            <a:r>
              <a:rPr lang="en-US" altLang="en-US" sz="28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perkataan</a:t>
            </a:r>
            <a:endParaRPr lang="en-US" altLang="en-US" sz="2800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pPr marL="457200" indent="-4572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( </a:t>
            </a:r>
            <a:r>
              <a:rPr lang="en-US" altLang="en-US" sz="2800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Apakah</a:t>
            </a:r>
            <a:r>
              <a:rPr lang="en-US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namakan</a:t>
            </a:r>
            <a:r>
              <a:rPr lang="en-US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berikan</a:t>
            </a:r>
            <a:r>
              <a:rPr lang="en-US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dua</a:t>
            </a:r>
            <a:r>
              <a:rPr lang="en-US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contoh</a:t>
            </a:r>
            <a:r>
              <a:rPr lang="en-US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, </a:t>
            </a:r>
            <a:r>
              <a:rPr lang="en-US" altLang="en-US" sz="2800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senaraikan</a:t>
            </a:r>
            <a:r>
              <a:rPr lang="en-US" altLang="en-US" sz="28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800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u="sng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SOALAN TERBUKA</a:t>
            </a:r>
          </a:p>
          <a:p>
            <a:pPr marL="457200" indent="-4572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Satu </a:t>
            </a:r>
            <a:r>
              <a:rPr lang="en-US" altLang="en-US" sz="2800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ayat</a:t>
            </a:r>
            <a:r>
              <a:rPr lang="en-US" altLang="en-US" sz="28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yang </a:t>
            </a:r>
            <a:r>
              <a:rPr lang="en-US" altLang="en-US" sz="2800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lengkap</a:t>
            </a:r>
            <a:r>
              <a:rPr lang="en-US" altLang="en-US" sz="28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/ </a:t>
            </a:r>
            <a:r>
              <a:rPr lang="en-US" altLang="en-US" sz="2800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gramatis</a:t>
            </a:r>
            <a:r>
              <a:rPr lang="en-US" altLang="en-US" sz="28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/ </a:t>
            </a:r>
            <a:r>
              <a:rPr lang="en-US" altLang="en-US" sz="2800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ringkas</a:t>
            </a:r>
            <a:endParaRPr lang="en-US" altLang="en-US" sz="2800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pPr marL="457200" indent="-4572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800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Berdasarkan</a:t>
            </a:r>
            <a:r>
              <a:rPr lang="en-US" altLang="en-US" sz="28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buku</a:t>
            </a:r>
            <a:r>
              <a:rPr lang="en-US" altLang="en-US" sz="28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teks</a:t>
            </a:r>
            <a:endParaRPr lang="en-US" altLang="en-US" sz="2800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pPr marL="457200" indent="-4572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(</a:t>
            </a:r>
            <a:r>
              <a:rPr lang="en-US" altLang="en-US" sz="2800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spt</a:t>
            </a:r>
            <a:r>
              <a:rPr lang="en-US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: </a:t>
            </a:r>
            <a:r>
              <a:rPr lang="en-US" altLang="en-US" sz="2800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nyatakan</a:t>
            </a:r>
            <a:r>
              <a:rPr lang="en-US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/ </a:t>
            </a:r>
            <a:r>
              <a:rPr lang="en-US" altLang="en-US" sz="2800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mengapakah</a:t>
            </a:r>
            <a:r>
              <a:rPr lang="en-US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/ </a:t>
            </a:r>
            <a:r>
              <a:rPr lang="en-US" altLang="en-US" sz="2800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bagaimanakah</a:t>
            </a:r>
            <a:r>
              <a:rPr lang="en-US" altLang="en-US" sz="28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)</a:t>
            </a:r>
          </a:p>
        </p:txBody>
      </p:sp>
      <p:sp>
        <p:nvSpPr>
          <p:cNvPr id="6" name="Rectangles 5"/>
          <p:cNvSpPr/>
          <p:nvPr/>
        </p:nvSpPr>
        <p:spPr>
          <a:xfrm>
            <a:off x="2148840" y="228684"/>
            <a:ext cx="4846320" cy="768350"/>
          </a:xfrm>
          <a:prstGeom prst="rect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PERINGATAN PENTING</a:t>
            </a:r>
          </a:p>
        </p:txBody>
      </p:sp>
    </p:spTree>
  </p:cSld>
  <p:clrMapOvr>
    <a:masterClrMapping/>
  </p:clrMapOvr>
  <p:transition advClick="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55650" y="228684"/>
            <a:ext cx="8229600" cy="639763"/>
          </a:xfrm>
          <a:effectLst/>
          <a:scene3d>
            <a:camera prst="orthographicFront"/>
            <a:lightRig rig="balanced" dir="t"/>
          </a:scene3d>
          <a:sp3d prstMaterial="plastic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F3F3F"/>
              </a:buClr>
              <a:buSzTx/>
              <a:buFont typeface="Arial" panose="020B0604020202020204" pitchFamily="34" charset="0"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highlight>
                  <a:srgbClr val="FFFF00"/>
                </a:highlight>
                <a:uLnTx/>
                <a:uFillTx/>
                <a:latin typeface="+mj-lt"/>
                <a:ea typeface="+mj-ea"/>
                <a:cs typeface="+mj-cs"/>
                <a:sym typeface="Segoe UI" panose="020B0502040204020203" pitchFamily="34" charset="0"/>
              </a:rPr>
              <a:t>BENTUK SOALAN STRUKTUR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679450" y="960438"/>
            <a:ext cx="1987600" cy="487414"/>
          </a:xfrm>
          <a:solidFill>
            <a:schemeClr val="tx2">
              <a:lumMod val="40000"/>
              <a:lumOff val="60000"/>
            </a:schemeClr>
          </a:solidFill>
          <a:effectLst/>
          <a:scene3d>
            <a:camera prst="orthographicFront"/>
            <a:lightRig rig="balanced" dir="t"/>
          </a:scene3d>
          <a:sp3d prstMaterial="plastic"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173355" marR="0" lvl="0" indent="-17335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highlight>
                  <a:srgbClr val="00FF00"/>
                </a:highlight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TERTUTUP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highlight>
                <a:srgbClr val="00FF00"/>
              </a:highlight>
              <a:uLnTx/>
              <a:uFillTx/>
              <a:latin typeface="+mn-lt"/>
              <a:ea typeface="+mn-ea"/>
              <a:cs typeface="+mn-cs"/>
              <a:sym typeface="Segoe UI" panose="020B0502040204020203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1190C7-4C15-48ED-9EDC-57D03B0DE216}"/>
              </a:ext>
            </a:extLst>
          </p:cNvPr>
          <p:cNvSpPr/>
          <p:nvPr/>
        </p:nvSpPr>
        <p:spPr bwMode="auto">
          <a:xfrm>
            <a:off x="7848514" y="228684"/>
            <a:ext cx="1136736" cy="639763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M/S 10</a:t>
            </a:r>
            <a:r>
              <a:rPr lang="en-US" b="1" dirty="0">
                <a:solidFill>
                  <a:schemeClr val="bg1"/>
                </a:solidFill>
              </a:rPr>
              <a:t>1</a:t>
            </a:r>
            <a:endParaRPr kumimoji="0" lang="en-MY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ACA5DBD-E794-4E19-A699-2C26651022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4860360"/>
              </p:ext>
            </p:extLst>
          </p:nvPr>
        </p:nvGraphicFramePr>
        <p:xfrm>
          <a:off x="755650" y="1676446"/>
          <a:ext cx="8229600" cy="243833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39181">
                  <a:extLst>
                    <a:ext uri="{9D8B030D-6E8A-4147-A177-3AD203B41FA5}">
                      <a16:colId xmlns:a16="http://schemas.microsoft.com/office/drawing/2014/main" val="1016973903"/>
                    </a:ext>
                  </a:extLst>
                </a:gridCol>
                <a:gridCol w="7690419">
                  <a:extLst>
                    <a:ext uri="{9D8B030D-6E8A-4147-A177-3AD203B41FA5}">
                      <a16:colId xmlns:a16="http://schemas.microsoft.com/office/drawing/2014/main" val="2022302042"/>
                    </a:ext>
                  </a:extLst>
                </a:gridCol>
              </a:tblGrid>
              <a:tr h="487667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MY" sz="1800">
                          <a:effectLst/>
                        </a:rPr>
                        <a:t>Suruhanjaya Cobbold  di bentuk secara rasmi pada bulan Januari 1962.</a:t>
                      </a:r>
                      <a:endParaRPr lang="en-MY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4280830"/>
                  </a:ext>
                </a:extLst>
              </a:tr>
              <a:tr h="48766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MY" sz="1800">
                          <a:effectLst/>
                        </a:rPr>
                        <a:t>(a)</a:t>
                      </a:r>
                      <a:endParaRPr lang="en-MY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MY" sz="1800" dirty="0" err="1">
                          <a:effectLst/>
                        </a:rPr>
                        <a:t>Senaraikan</a:t>
                      </a:r>
                      <a:r>
                        <a:rPr lang="en-MY" sz="1800" dirty="0">
                          <a:effectLst/>
                        </a:rPr>
                        <a:t> </a:t>
                      </a:r>
                      <a:r>
                        <a:rPr lang="en-MY" sz="1800" dirty="0" err="1">
                          <a:effectLst/>
                        </a:rPr>
                        <a:t>dua</a:t>
                      </a:r>
                      <a:r>
                        <a:rPr lang="en-MY" sz="1800" dirty="0">
                          <a:effectLst/>
                        </a:rPr>
                        <a:t> </a:t>
                      </a:r>
                      <a:r>
                        <a:rPr lang="en-MY" sz="1800" dirty="0" err="1">
                          <a:effectLst/>
                        </a:rPr>
                        <a:t>anggota</a:t>
                      </a:r>
                      <a:r>
                        <a:rPr lang="en-MY" sz="1800" dirty="0">
                          <a:effectLst/>
                        </a:rPr>
                        <a:t> Suruhanjaya </a:t>
                      </a:r>
                      <a:r>
                        <a:rPr lang="en-MY" sz="1800" dirty="0" err="1">
                          <a:effectLst/>
                        </a:rPr>
                        <a:t>Cobbold</a:t>
                      </a:r>
                      <a:r>
                        <a:rPr lang="en-MY" sz="1800" dirty="0">
                          <a:effectLst/>
                        </a:rPr>
                        <a:t>.</a:t>
                      </a:r>
                      <a:endParaRPr lang="en-MY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22476642"/>
                  </a:ext>
                </a:extLst>
              </a:tr>
              <a:tr h="48766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MY" sz="1800">
                          <a:effectLst/>
                        </a:rPr>
                        <a:t> </a:t>
                      </a:r>
                      <a:endParaRPr lang="en-MY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MY" sz="1800">
                          <a:effectLst/>
                        </a:rPr>
                        <a:t>(i) …………………………………………………………………………………...</a:t>
                      </a:r>
                      <a:endParaRPr lang="en-MY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95249740"/>
                  </a:ext>
                </a:extLst>
              </a:tr>
              <a:tr h="48766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MY" sz="1800">
                          <a:effectLst/>
                        </a:rPr>
                        <a:t> </a:t>
                      </a:r>
                      <a:endParaRPr lang="en-MY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MY" sz="1800">
                          <a:effectLst/>
                        </a:rPr>
                        <a:t>(ii) ………………………………………………………………………………...</a:t>
                      </a:r>
                      <a:endParaRPr lang="en-MY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28375178"/>
                  </a:ext>
                </a:extLst>
              </a:tr>
              <a:tr h="48766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MY" sz="1800">
                          <a:effectLst/>
                        </a:rPr>
                        <a:t> </a:t>
                      </a:r>
                      <a:endParaRPr lang="en-MY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MY" sz="1800" dirty="0">
                          <a:effectLst/>
                        </a:rPr>
                        <a:t>[2 </a:t>
                      </a:r>
                      <a:r>
                        <a:rPr lang="en-MY" sz="1800" dirty="0" err="1">
                          <a:effectLst/>
                        </a:rPr>
                        <a:t>markah</a:t>
                      </a:r>
                      <a:r>
                        <a:rPr lang="en-MY" sz="1800" dirty="0">
                          <a:effectLst/>
                        </a:rPr>
                        <a:t>]</a:t>
                      </a:r>
                      <a:endParaRPr lang="en-MY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511097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E970A4-F5E9-47E1-9D8A-FEB461DC2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16" y="152486"/>
            <a:ext cx="8838967" cy="655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934634"/>
      </p:ext>
    </p:extLst>
  </p:cSld>
  <p:clrMapOvr>
    <a:masterClrMapping/>
  </p:clrMapOvr>
  <p:transition advClick="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55650" y="228684"/>
            <a:ext cx="8229600" cy="639763"/>
          </a:xfrm>
          <a:effectLst/>
          <a:scene3d>
            <a:camera prst="orthographicFront"/>
            <a:lightRig rig="balanced" dir="t"/>
          </a:scene3d>
          <a:sp3d prstMaterial="plastic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F3F3F"/>
              </a:buClr>
              <a:buSzTx/>
              <a:buFont typeface="Arial" panose="020B0604020202020204" pitchFamily="34" charset="0"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highlight>
                  <a:srgbClr val="FFFF00"/>
                </a:highlight>
                <a:uLnTx/>
                <a:uFillTx/>
                <a:latin typeface="+mj-lt"/>
                <a:ea typeface="+mj-ea"/>
                <a:cs typeface="+mj-cs"/>
                <a:sym typeface="Segoe UI" panose="020B0502040204020203" pitchFamily="34" charset="0"/>
              </a:rPr>
              <a:t>BENTUK SOALAN STRUKTUR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679450" y="960438"/>
            <a:ext cx="8305800" cy="5059362"/>
          </a:xfrm>
          <a:solidFill>
            <a:schemeClr val="tx2">
              <a:lumMod val="40000"/>
              <a:lumOff val="60000"/>
            </a:schemeClr>
          </a:solidFill>
          <a:effectLst/>
          <a:scene3d>
            <a:camera prst="orthographicFront"/>
            <a:lightRig rig="balanced" dir="t"/>
          </a:scene3d>
          <a:sp3d prstMaterial="plastic"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173355" marR="0" lvl="0" indent="-17335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highlight>
                  <a:srgbClr val="00FF00"/>
                </a:highlight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TERBUKA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Font typeface="Arial" panose="020B0604020202020204" pitchFamily="34" charset="0"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  </a:t>
            </a:r>
            <a:r>
              <a:rPr kumimoji="0" lang="en-MY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Jelaskan</a:t>
            </a:r>
            <a:r>
              <a:rPr kumimoji="0" lang="en-MY" sz="2800" b="0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 </a:t>
            </a:r>
            <a:r>
              <a:rPr kumimoji="0" lang="en-MY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laporan</a:t>
            </a:r>
            <a:r>
              <a:rPr kumimoji="0" lang="en-MY" sz="2800" b="0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 Suruhanjaya </a:t>
            </a:r>
            <a:r>
              <a:rPr kumimoji="0" lang="en-MY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Cobbold</a:t>
            </a:r>
            <a:r>
              <a:rPr kumimoji="0" lang="en-MY" sz="2800" b="0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Font typeface="Arial" panose="020B0604020202020204" pitchFamily="34" charset="0"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……..…………………………………………………………………………..………………………………………………………………………………………..………………………………………………………………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Font typeface="Arial" panose="020B0604020202020204" pitchFamily="34" charset="0"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							[4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markah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]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highlight>
                <a:srgbClr val="00FF00"/>
              </a:highlight>
              <a:uLnTx/>
              <a:uFillTx/>
              <a:latin typeface="+mn-lt"/>
              <a:ea typeface="+mn-ea"/>
              <a:cs typeface="+mn-cs"/>
              <a:sym typeface="Segoe UI" panose="020B0502040204020203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87FEEBB-74DF-462F-B6B1-56E8617AB50A}"/>
              </a:ext>
            </a:extLst>
          </p:cNvPr>
          <p:cNvSpPr/>
          <p:nvPr/>
        </p:nvSpPr>
        <p:spPr bwMode="auto">
          <a:xfrm>
            <a:off x="7848514" y="228684"/>
            <a:ext cx="1136736" cy="639763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M/S 100</a:t>
            </a:r>
            <a:endParaRPr kumimoji="0" lang="en-MY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5D1BE8-3753-4113-B779-82165C8D2A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9" y="228684"/>
            <a:ext cx="9045277" cy="632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999143"/>
      </p:ext>
    </p:extLst>
  </p:cSld>
  <p:clrMapOvr>
    <a:masterClrMapping/>
  </p:clrMapOvr>
  <p:transition advClick="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73253" y="168042"/>
            <a:ext cx="8229600" cy="639763"/>
          </a:xfrm>
          <a:effectLst/>
          <a:scene3d>
            <a:camera prst="orthographicFront"/>
            <a:lightRig rig="balanced" dir="t"/>
          </a:scene3d>
          <a:sp3d prstMaterial="plastic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F3F3F"/>
              </a:buClr>
              <a:buSzTx/>
              <a:buFont typeface="Arial" panose="020B0604020202020204" pitchFamily="34" charset="0"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highlight>
                  <a:srgbClr val="FFFF00"/>
                </a:highlight>
                <a:uLnTx/>
                <a:uFillTx/>
                <a:latin typeface="+mj-lt"/>
                <a:ea typeface="+mj-ea"/>
                <a:cs typeface="+mj-cs"/>
                <a:sym typeface="Segoe UI" panose="020B0502040204020203" pitchFamily="34" charset="0"/>
              </a:rPr>
              <a:t>BENTUK SOALAN STRUKTUR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76318" y="960438"/>
            <a:ext cx="8908932" cy="5729520"/>
          </a:xfrm>
          <a:solidFill>
            <a:schemeClr val="tx2">
              <a:lumMod val="40000"/>
              <a:lumOff val="60000"/>
            </a:schemeClr>
          </a:solidFill>
          <a:effectLst/>
          <a:scene3d>
            <a:camera prst="orthographicFront"/>
            <a:lightRig rig="balanced" dir="t"/>
          </a:scene3d>
          <a:sp3d prstMaterial="plastic"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173355" marR="0" lvl="0" indent="-17335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highlight>
                  <a:srgbClr val="00FF00"/>
                </a:highlight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TERBUKA</a:t>
            </a:r>
          </a:p>
          <a:p>
            <a:pPr marL="0" indent="0"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  </a:t>
            </a:r>
            <a:r>
              <a:rPr kumimoji="0" lang="en-MY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Jelaskan</a:t>
            </a:r>
            <a:r>
              <a:rPr kumimoji="0" lang="en-MY" sz="2800" b="0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 </a:t>
            </a:r>
            <a:r>
              <a:rPr kumimoji="0" lang="en-MY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laporan</a:t>
            </a:r>
            <a:r>
              <a:rPr kumimoji="0" lang="en-MY" sz="2800" b="0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 Suruhanjaya </a:t>
            </a:r>
            <a:r>
              <a:rPr kumimoji="0" lang="en-MY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Cobbold</a:t>
            </a:r>
            <a:r>
              <a:rPr kumimoji="0" lang="en-MY" sz="2800" b="0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Font typeface="Arial" panose="020B0604020202020204" pitchFamily="34" charset="0"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							[</a:t>
            </a:r>
            <a:r>
              <a:rPr lang="en-US" dirty="0"/>
              <a:t>3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markah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]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highlight>
                <a:srgbClr val="00FF00"/>
              </a:highlight>
              <a:uLnTx/>
              <a:uFillTx/>
              <a:latin typeface="+mn-lt"/>
              <a:ea typeface="+mn-ea"/>
              <a:cs typeface="+mn-cs"/>
              <a:sym typeface="Segoe UI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781BBD-CE9B-4DC4-B34A-D7A39D5147A4}"/>
              </a:ext>
            </a:extLst>
          </p:cNvPr>
          <p:cNvSpPr/>
          <p:nvPr/>
        </p:nvSpPr>
        <p:spPr bwMode="auto">
          <a:xfrm>
            <a:off x="395011" y="2590822"/>
            <a:ext cx="7695998" cy="377870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lang="en-US" sz="28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</a:rPr>
              <a:t>2/3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</a:rPr>
              <a:t>menyokong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kuasa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autonomi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Sarawak. </a:t>
            </a:r>
            <a:endParaRPr kumimoji="0" lang="en-MY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AutoShape 7">
            <a:extLst>
              <a:ext uri="{FF2B5EF4-FFF2-40B4-BE49-F238E27FC236}">
                <a16:creationId xmlns:a16="http://schemas.microsoft.com/office/drawing/2014/main" id="{992B26E8-B621-4AC3-AC75-4D0EBB765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1144" y="2784649"/>
            <a:ext cx="1503928" cy="1230630"/>
          </a:xfrm>
          <a:prstGeom prst="star32">
            <a:avLst>
              <a:gd name="adj" fmla="val 37500"/>
            </a:avLst>
          </a:prstGeom>
          <a:solidFill>
            <a:srgbClr val="FFFF00"/>
          </a:solidFill>
          <a:ln w="9525">
            <a:solidFill>
              <a:schemeClr val="accent2"/>
            </a:solidFill>
            <a:miter lim="800000"/>
          </a:ln>
        </p:spPr>
        <p:txBody>
          <a:bodyPr wrap="none"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 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MARKAH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E3E0248-2318-4B68-B888-FD73B1A1C9C3}"/>
              </a:ext>
            </a:extLst>
          </p:cNvPr>
          <p:cNvCxnSpPr>
            <a:cxnSpLocks/>
          </p:cNvCxnSpPr>
          <p:nvPr/>
        </p:nvCxnSpPr>
        <p:spPr bwMode="auto">
          <a:xfrm flipV="1">
            <a:off x="2997736" y="2792051"/>
            <a:ext cx="304792" cy="284347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079EF18-4705-417E-9982-9F9611CC6ECF}"/>
              </a:ext>
            </a:extLst>
          </p:cNvPr>
          <p:cNvCxnSpPr>
            <a:cxnSpLocks/>
          </p:cNvCxnSpPr>
          <p:nvPr/>
        </p:nvCxnSpPr>
        <p:spPr bwMode="auto">
          <a:xfrm flipV="1">
            <a:off x="5751669" y="2840124"/>
            <a:ext cx="304792" cy="284347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7DC0213-166A-4A79-89D8-A1EF6E5CA93C}"/>
              </a:ext>
            </a:extLst>
          </p:cNvPr>
          <p:cNvSpPr txBox="1"/>
          <p:nvPr/>
        </p:nvSpPr>
        <p:spPr>
          <a:xfrm>
            <a:off x="2357392" y="2703393"/>
            <a:ext cx="61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400" b="1" dirty="0">
                <a:solidFill>
                  <a:srgbClr val="FF0000"/>
                </a:solidFill>
              </a:rPr>
              <a:t>1/2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13DF3E-4CCB-45CE-87FF-D9729C8BFE81}"/>
              </a:ext>
            </a:extLst>
          </p:cNvPr>
          <p:cNvSpPr txBox="1"/>
          <p:nvPr/>
        </p:nvSpPr>
        <p:spPr>
          <a:xfrm>
            <a:off x="5224200" y="2731522"/>
            <a:ext cx="61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400" b="1" dirty="0">
                <a:solidFill>
                  <a:srgbClr val="FF0000"/>
                </a:solidFill>
              </a:rPr>
              <a:t>1/2</a:t>
            </a:r>
          </a:p>
        </p:txBody>
      </p:sp>
      <p:sp>
        <p:nvSpPr>
          <p:cNvPr id="22" name="Rounded Rectangle 7">
            <a:extLst>
              <a:ext uri="{FF2B5EF4-FFF2-40B4-BE49-F238E27FC236}">
                <a16:creationId xmlns:a16="http://schemas.microsoft.com/office/drawing/2014/main" id="{19EF4FA1-D7B6-4620-80E9-CD3B2C1AD7D1}"/>
              </a:ext>
            </a:extLst>
          </p:cNvPr>
          <p:cNvSpPr/>
          <p:nvPr/>
        </p:nvSpPr>
        <p:spPr>
          <a:xfrm>
            <a:off x="639385" y="4480176"/>
            <a:ext cx="7207250" cy="174244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APA KESALAHAN PELAJAR INI</a:t>
            </a:r>
          </a:p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endParaRPr kumimoji="0" lang="en-US" altLang="zh-CN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kumimoji="0" lang="en-US" altLang="zh-CN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1. JAWAPAN TIDAK LENGKAP (TERGANTUNG)</a:t>
            </a:r>
          </a:p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kumimoji="0" lang="en-US" altLang="zh-CN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2. TIADA </a:t>
            </a:r>
            <a:r>
              <a:rPr lang="en-US" altLang="zh-CN" b="1" dirty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PANGKAL AYAT</a:t>
            </a:r>
            <a:endParaRPr kumimoji="0" lang="en-US" altLang="zh-CN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b="1" dirty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3. JAWAPAN TIDAK MENEPATI DENGAN KEHENDAK MARKAH</a:t>
            </a:r>
            <a:endParaRPr kumimoji="0" lang="en-US" altLang="zh-CN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884595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/>
      <p:bldP spid="20" grpId="0"/>
      <p:bldP spid="2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117534" y="160264"/>
            <a:ext cx="8908932" cy="6537472"/>
          </a:xfrm>
          <a:solidFill>
            <a:schemeClr val="tx2">
              <a:lumMod val="40000"/>
              <a:lumOff val="60000"/>
            </a:schemeClr>
          </a:solidFill>
          <a:effectLst/>
          <a:scene3d>
            <a:camera prst="orthographicFront"/>
            <a:lightRig rig="balanced" dir="t"/>
          </a:scene3d>
          <a:sp3d prstMaterial="plastic"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173355" marR="0" lvl="0" indent="-17335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highlight>
                  <a:srgbClr val="00FF00"/>
                </a:highlight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TERBUKA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Font typeface="Arial" panose="020B0604020202020204" pitchFamily="34" charset="0"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 </a:t>
            </a:r>
            <a:r>
              <a:rPr kumimoji="0" lang="en-MY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Jelaskan</a:t>
            </a:r>
            <a:r>
              <a:rPr kumimoji="0" lang="en-MY" sz="2800" b="0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 </a:t>
            </a:r>
            <a:r>
              <a:rPr kumimoji="0" lang="en-MY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laporan</a:t>
            </a:r>
            <a:r>
              <a:rPr kumimoji="0" lang="en-MY" sz="2800" b="0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 Suruhanjaya </a:t>
            </a:r>
            <a:r>
              <a:rPr kumimoji="0" lang="en-MY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Cobbold</a:t>
            </a:r>
            <a:endParaRPr kumimoji="0" lang="en-MY" sz="2800" b="0" i="0" u="none" strike="noStrike" kern="120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+mn-lt"/>
              <a:ea typeface="+mn-ea"/>
              <a:cs typeface="+mn-cs"/>
              <a:sym typeface="Segoe UI" panose="020B05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Font typeface="Arial" panose="020B0604020202020204" pitchFamily="34" charset="0"/>
              <a:buNone/>
              <a:defRPr/>
            </a:pPr>
            <a:r>
              <a:rPr lang="en-MY" dirty="0"/>
              <a:t>							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[</a:t>
            </a:r>
            <a:r>
              <a:rPr lang="en-US" dirty="0"/>
              <a:t>3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markah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]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highlight>
                <a:srgbClr val="00FF00"/>
              </a:highlight>
              <a:uLnTx/>
              <a:uFillTx/>
              <a:latin typeface="+mn-lt"/>
              <a:ea typeface="+mn-ea"/>
              <a:cs typeface="+mn-cs"/>
              <a:sym typeface="Segoe UI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781BBD-CE9B-4DC4-B34A-D7A39D5147A4}"/>
              </a:ext>
            </a:extLst>
          </p:cNvPr>
          <p:cNvSpPr/>
          <p:nvPr/>
        </p:nvSpPr>
        <p:spPr bwMode="auto">
          <a:xfrm>
            <a:off x="609704" y="1749370"/>
            <a:ext cx="7695998" cy="352020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</a:rPr>
              <a:t>Laporan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</a:rPr>
              <a:t> Suruhanjaya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</a:rPr>
              <a:t>Cobbold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</a:rPr>
              <a:t>ialah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</a:rPr>
              <a:t> 2/3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</a:rPr>
              <a:t>penduduk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</a:rPr>
              <a:t>menyokong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</a:rPr>
              <a:t>pembentukan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</a:rPr>
              <a:t> Malaysia.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</a:rPr>
              <a:t>Laporan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</a:rPr>
              <a:t> lain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</a:rPr>
              <a:t>ialah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</a:rPr>
              <a:t>mengesyorkan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</a:rPr>
              <a:t>perlembagaan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</a:rPr>
              <a:t> PTM 1957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</a:rPr>
              <a:t>dijadikan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</a:rPr>
              <a:t>asas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</a:rPr>
              <a:t>perlembagaan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</a:rPr>
              <a:t> yang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</a:rPr>
              <a:t>baru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</a:rPr>
              <a:t>Laporan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</a:rPr>
              <a:t> Suruhanjaya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</a:rPr>
              <a:t>Cobbold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</a:rPr>
              <a:t> juga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</a:rPr>
              <a:t>mencadangkan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</a:rPr>
              <a:t>kuasa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</a:rPr>
              <a:t>autonomi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</a:rPr>
              <a:t> Sarawak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</a:rPr>
              <a:t>tidak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</a:rPr>
              <a:t>boleh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</a:rPr>
              <a:t>dipinda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  <a:endParaRPr kumimoji="0" lang="en-MY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AutoShape 7">
            <a:extLst>
              <a:ext uri="{FF2B5EF4-FFF2-40B4-BE49-F238E27FC236}">
                <a16:creationId xmlns:a16="http://schemas.microsoft.com/office/drawing/2014/main" id="{992B26E8-B621-4AC3-AC75-4D0EBB765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5144" y="5368339"/>
            <a:ext cx="1503928" cy="1230630"/>
          </a:xfrm>
          <a:prstGeom prst="star32">
            <a:avLst>
              <a:gd name="adj" fmla="val 37500"/>
            </a:avLst>
          </a:prstGeom>
          <a:solidFill>
            <a:srgbClr val="FFFF00"/>
          </a:solidFill>
          <a:ln w="9525">
            <a:solidFill>
              <a:schemeClr val="accent2"/>
            </a:solidFill>
            <a:miter lim="800000"/>
          </a:ln>
        </p:spPr>
        <p:txBody>
          <a:bodyPr wrap="none"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MARKAH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PENUH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E3E0248-2318-4B68-B888-FD73B1A1C9C3}"/>
              </a:ext>
            </a:extLst>
          </p:cNvPr>
          <p:cNvCxnSpPr>
            <a:cxnSpLocks/>
          </p:cNvCxnSpPr>
          <p:nvPr/>
        </p:nvCxnSpPr>
        <p:spPr bwMode="auto">
          <a:xfrm flipV="1">
            <a:off x="6933525" y="1981238"/>
            <a:ext cx="304792" cy="284347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7BD03D1-9C32-4CB3-B710-950EFE32C45F}"/>
              </a:ext>
            </a:extLst>
          </p:cNvPr>
          <p:cNvCxnSpPr>
            <a:cxnSpLocks/>
          </p:cNvCxnSpPr>
          <p:nvPr/>
        </p:nvCxnSpPr>
        <p:spPr bwMode="auto">
          <a:xfrm flipV="1">
            <a:off x="7172748" y="3077843"/>
            <a:ext cx="304792" cy="284347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17C2EB7-FC3F-4F41-8C20-96DCE41C2C88}"/>
              </a:ext>
            </a:extLst>
          </p:cNvPr>
          <p:cNvCxnSpPr>
            <a:cxnSpLocks/>
          </p:cNvCxnSpPr>
          <p:nvPr/>
        </p:nvCxnSpPr>
        <p:spPr bwMode="auto">
          <a:xfrm flipV="1">
            <a:off x="1600278" y="4343376"/>
            <a:ext cx="304792" cy="284347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615B0290-25B6-4101-99FA-2B538E44E35D}"/>
              </a:ext>
            </a:extLst>
          </p:cNvPr>
          <p:cNvSpPr/>
          <p:nvPr/>
        </p:nvSpPr>
        <p:spPr>
          <a:xfrm>
            <a:off x="609704" y="5415460"/>
            <a:ext cx="6499149" cy="118645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endParaRPr kumimoji="0" lang="en-US" altLang="zh-CN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kumimoji="0" lang="en-US" altLang="zh-CN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JAWAPAN AYAT LENGKAP </a:t>
            </a:r>
          </a:p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lang="en-US" altLang="zh-CN" b="1" dirty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ADA</a:t>
            </a:r>
            <a:r>
              <a:rPr kumimoji="0" lang="en-US" altLang="zh-CN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PANGKAL </a:t>
            </a:r>
            <a:r>
              <a:rPr lang="en-US" altLang="zh-CN" b="1" dirty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AYAT</a:t>
            </a:r>
            <a:endParaRPr kumimoji="0" lang="en-US" altLang="zh-CN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b="1" dirty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3. JAWAPAN MENEPATI DENGAN KEHENDAK MARKAH</a:t>
            </a:r>
            <a:endParaRPr kumimoji="0" lang="en-US" altLang="zh-CN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943FC2-101C-4273-84AE-1C94C94A69BA}"/>
              </a:ext>
            </a:extLst>
          </p:cNvPr>
          <p:cNvSpPr txBox="1"/>
          <p:nvPr/>
        </p:nvSpPr>
        <p:spPr>
          <a:xfrm>
            <a:off x="7185436" y="1744987"/>
            <a:ext cx="462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8F6490-C935-4991-81BE-CB25B1A5A740}"/>
              </a:ext>
            </a:extLst>
          </p:cNvPr>
          <p:cNvSpPr txBox="1"/>
          <p:nvPr/>
        </p:nvSpPr>
        <p:spPr>
          <a:xfrm>
            <a:off x="1541418" y="4717815"/>
            <a:ext cx="462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358AC0-16E5-40E7-AD5F-176DBD79742F}"/>
              </a:ext>
            </a:extLst>
          </p:cNvPr>
          <p:cNvSpPr txBox="1"/>
          <p:nvPr/>
        </p:nvSpPr>
        <p:spPr>
          <a:xfrm>
            <a:off x="7477540" y="3042687"/>
            <a:ext cx="462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400" b="1" dirty="0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786014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0" grpId="0"/>
      <p:bldP spid="17" grpId="0"/>
      <p:bldP spid="1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117534" y="160264"/>
            <a:ext cx="8908932" cy="6537472"/>
          </a:xfrm>
          <a:solidFill>
            <a:schemeClr val="tx2">
              <a:lumMod val="40000"/>
              <a:lumOff val="60000"/>
            </a:schemeClr>
          </a:solidFill>
          <a:effectLst/>
          <a:scene3d>
            <a:camera prst="orthographicFront"/>
            <a:lightRig rig="balanced" dir="t"/>
          </a:scene3d>
          <a:sp3d prstMaterial="plastic"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173355" marR="0" lvl="0" indent="-17335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Font typeface="Arial" panose="020B0604020202020204" pitchFamily="34" charset="0"/>
              <a:buChar char="•"/>
              <a:defRPr/>
            </a:pPr>
            <a:endParaRPr kumimoji="0" lang="en-MY" sz="2800" b="0" i="0" u="none" strike="noStrike" kern="120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+mn-lt"/>
              <a:ea typeface="+mn-ea"/>
              <a:cs typeface="+mn-cs"/>
              <a:sym typeface="Segoe UI" panose="020B05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None/>
              <a:defRPr/>
            </a:pPr>
            <a:endParaRPr kumimoji="0" lang="en-MY" sz="2800" b="0" i="0" u="none" strike="noStrike" kern="120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+mn-lt"/>
              <a:ea typeface="+mn-ea"/>
              <a:cs typeface="+mn-cs"/>
              <a:sym typeface="Segoe UI" panose="020B0502040204020203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None/>
              <a:defRPr/>
            </a:pPr>
            <a:r>
              <a:rPr lang="en-MY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</a:t>
            </a:r>
            <a:r>
              <a:rPr lang="en-MY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Jelaskan</a:t>
            </a:r>
            <a:r>
              <a:rPr lang="en-MY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MY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maksud</a:t>
            </a:r>
            <a:r>
              <a:rPr lang="en-MY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MY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nasionalisme</a:t>
            </a:r>
            <a:r>
              <a:rPr lang="en-MY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[4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markah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]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highlight>
                <a:srgbClr val="00FF00"/>
              </a:highlight>
              <a:uLnTx/>
              <a:uFillTx/>
              <a:latin typeface="+mn-lt"/>
              <a:ea typeface="+mn-ea"/>
              <a:cs typeface="+mn-cs"/>
              <a:sym typeface="Segoe UI" panose="020B0502040204020203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167297C0-4B41-4909-97D2-EF83270108A8}"/>
              </a:ext>
            </a:extLst>
          </p:cNvPr>
          <p:cNvSpPr>
            <a:spLocks noGrp="1" noChangeArrowheads="1"/>
          </p:cNvSpPr>
          <p:nvPr/>
        </p:nvSpPr>
        <p:spPr>
          <a:xfrm>
            <a:off x="1688575" y="381080"/>
            <a:ext cx="5766850" cy="5433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rgbClr val="FF0000"/>
            </a:solidFill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 panose="00000500000000000000"/>
              <a:buNone/>
              <a:defRPr sz="2800" b="1" i="0" u="none" strike="noStrike" cap="none"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 eaLnBrk="1" hangingPunct="1"/>
            <a:r>
              <a:rPr lang="en-US" altLang="en-US" sz="3200" dirty="0">
                <a:solidFill>
                  <a:srgbClr val="000066"/>
                </a:solidFill>
              </a:rPr>
              <a:t>SOALAN ESEI TERTUTUP</a:t>
            </a:r>
          </a:p>
        </p:txBody>
      </p:sp>
    </p:spTree>
    <p:extLst>
      <p:ext uri="{BB962C8B-B14F-4D97-AF65-F5344CB8AC3E}">
        <p14:creationId xmlns:p14="http://schemas.microsoft.com/office/powerpoint/2010/main" val="4069468090"/>
      </p:ext>
    </p:extLst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117534" y="160264"/>
            <a:ext cx="8908932" cy="6537472"/>
          </a:xfrm>
          <a:solidFill>
            <a:schemeClr val="tx2">
              <a:lumMod val="40000"/>
              <a:lumOff val="60000"/>
            </a:schemeClr>
          </a:solidFill>
          <a:effectLst/>
          <a:scene3d>
            <a:camera prst="orthographicFront"/>
            <a:lightRig rig="balanced" dir="t"/>
          </a:scene3d>
          <a:sp3d prstMaterial="plastic"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173355" marR="0" lvl="0" indent="-17335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Font typeface="Arial" panose="020B0604020202020204" pitchFamily="34" charset="0"/>
              <a:buChar char="•"/>
              <a:defRPr/>
            </a:pPr>
            <a:endParaRPr kumimoji="0" lang="en-MY" sz="2800" b="0" i="0" u="none" strike="noStrike" kern="120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+mn-lt"/>
              <a:ea typeface="+mn-ea"/>
              <a:cs typeface="+mn-cs"/>
              <a:sym typeface="Segoe UI" panose="020B05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None/>
              <a:defRPr/>
            </a:pPr>
            <a:endParaRPr kumimoji="0" lang="en-MY" sz="2800" b="0" i="0" u="none" strike="noStrike" kern="120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+mn-lt"/>
              <a:ea typeface="+mn-ea"/>
              <a:cs typeface="+mn-cs"/>
              <a:sym typeface="Segoe UI" panose="020B0502040204020203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None/>
              <a:defRPr/>
            </a:pPr>
            <a:r>
              <a:rPr lang="en-MY" dirty="0"/>
              <a:t>7. </a:t>
            </a:r>
            <a:r>
              <a:rPr kumimoji="0" lang="en-MY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Apakah</a:t>
            </a:r>
            <a:r>
              <a:rPr kumimoji="0" lang="en-MY" sz="2800" b="0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 </a:t>
            </a:r>
            <a:r>
              <a:rPr kumimoji="0" lang="en-MY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takrif</a:t>
            </a:r>
            <a:r>
              <a:rPr kumimoji="0" lang="en-MY" sz="2800" b="0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 </a:t>
            </a:r>
            <a:r>
              <a:rPr kumimoji="0" lang="en-MY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kedaulatan</a:t>
            </a:r>
            <a:r>
              <a:rPr kumimoji="0" lang="en-MY" sz="2800" b="0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?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[4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markah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]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+mn-lt"/>
              <a:ea typeface="+mn-ea"/>
              <a:cs typeface="+mn-cs"/>
              <a:sym typeface="Segoe UI" panose="020B0502040204020203" pitchFamily="34" charset="0"/>
            </a:endParaRPr>
          </a:p>
          <a:p>
            <a:pPr marL="514350" marR="0" lvl="0" indent="-51435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Font typeface="+mj-lt"/>
              <a:buAutoNum type="arabicPeriod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Kuasa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tertinggi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½</a:t>
            </a:r>
            <a:endParaRPr lang="en-US" b="1" dirty="0">
              <a:solidFill>
                <a:srgbClr val="FF0000"/>
              </a:solidFill>
            </a:endParaRPr>
          </a:p>
          <a:p>
            <a:pPr marL="514350" marR="0" lvl="0" indent="-51435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Font typeface="+mj-lt"/>
              <a:buAutoNum type="arabicPeriod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Merdeka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½</a:t>
            </a:r>
          </a:p>
          <a:p>
            <a:pPr marL="514350" marR="0" lvl="0" indent="-51435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Font typeface="+mj-lt"/>
              <a:buAutoNum type="arabicPeriod"/>
              <a:defRPr/>
            </a:pPr>
            <a:r>
              <a:rPr lang="en-US" dirty="0"/>
              <a:t>Negara yang </a:t>
            </a:r>
            <a:r>
              <a:rPr lang="en-US" dirty="0" err="1"/>
              <a:t>bebas</a:t>
            </a:r>
            <a:endParaRPr lang="en-US" dirty="0"/>
          </a:p>
          <a:p>
            <a:pPr marL="514350" marR="0" lvl="0" indent="-51435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Font typeface="+mj-lt"/>
              <a:buAutoNum type="arabicPeriod"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Berdaulat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½</a:t>
            </a:r>
            <a:r>
              <a:rPr lang="en-US" dirty="0"/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+mn-lt"/>
              <a:ea typeface="+mn-ea"/>
              <a:cs typeface="+mn-cs"/>
              <a:sym typeface="Segoe UI" panose="020B05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highlight>
                <a:srgbClr val="00FF00"/>
              </a:highlight>
              <a:uLnTx/>
              <a:uFillTx/>
              <a:latin typeface="+mn-lt"/>
              <a:ea typeface="+mn-ea"/>
              <a:cs typeface="+mn-cs"/>
              <a:sym typeface="Segoe UI" panose="020B0502040204020203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167297C0-4B41-4909-97D2-EF83270108A8}"/>
              </a:ext>
            </a:extLst>
          </p:cNvPr>
          <p:cNvSpPr>
            <a:spLocks noGrp="1" noChangeArrowheads="1"/>
          </p:cNvSpPr>
          <p:nvPr/>
        </p:nvSpPr>
        <p:spPr>
          <a:xfrm>
            <a:off x="1688575" y="381080"/>
            <a:ext cx="5766850" cy="5433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rgbClr val="FF0000"/>
            </a:solidFill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 panose="00000500000000000000"/>
              <a:buNone/>
              <a:defRPr sz="2800" b="1" i="0" u="none" strike="noStrike" cap="none"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 eaLnBrk="1" hangingPunct="1"/>
            <a:r>
              <a:rPr lang="en-US" altLang="en-US" sz="3200" dirty="0">
                <a:solidFill>
                  <a:srgbClr val="000066"/>
                </a:solidFill>
              </a:rPr>
              <a:t>SOALAN ESEI TERTUTUP</a:t>
            </a:r>
          </a:p>
        </p:txBody>
      </p:sp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AB6CAB0A-A735-48F5-A8A6-32F3795913B6}"/>
              </a:ext>
            </a:extLst>
          </p:cNvPr>
          <p:cNvSpPr/>
          <p:nvPr/>
        </p:nvSpPr>
        <p:spPr>
          <a:xfrm>
            <a:off x="968375" y="4734480"/>
            <a:ext cx="7207250" cy="174244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/>
          <a:lstStyle/>
          <a:p>
            <a:pPr algn="ctr" eaLnBrk="1" hangingPunct="1"/>
            <a:r>
              <a:rPr kumimoji="0" lang="en-US" altLang="zh-CN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APA KESALAHAN PELAJAR INI</a:t>
            </a:r>
          </a:p>
          <a:p>
            <a:pPr algn="just" eaLnBrk="1" hangingPunct="1"/>
            <a:endParaRPr kumimoji="0" lang="en-US" altLang="zh-CN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algn="just" eaLnBrk="1" hangingPunct="1"/>
            <a:r>
              <a:rPr kumimoji="0" lang="en-US" altLang="zh-CN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1. JAWAPAN TIDAK LENGKAP (TERGANTUNG)</a:t>
            </a:r>
          </a:p>
          <a:p>
            <a:pPr algn="just" eaLnBrk="1" hangingPunct="1"/>
            <a:r>
              <a:rPr kumimoji="0" lang="en-US" altLang="zh-CN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2. TIADA PANGKAL AYAT</a:t>
            </a:r>
            <a:endParaRPr lang="en-US" altLang="zh-CN" b="1" dirty="0">
              <a:solidFill>
                <a:schemeClr val="tx1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algn="just" eaLnBrk="1" hangingPunct="1"/>
            <a:r>
              <a:rPr kumimoji="0" lang="en-US" altLang="zh-CN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3. JAWAPAN DALAM BENTUK NOMBOR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22CE5D-BDA8-4851-846B-07710E819171}"/>
              </a:ext>
            </a:extLst>
          </p:cNvPr>
          <p:cNvSpPr txBox="1"/>
          <p:nvPr/>
        </p:nvSpPr>
        <p:spPr>
          <a:xfrm>
            <a:off x="3691103" y="3011398"/>
            <a:ext cx="332974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MY" dirty="0">
                <a:solidFill>
                  <a:srgbClr val="FF0000"/>
                </a:solidFill>
              </a:rPr>
              <a:t>U (</a:t>
            </a:r>
            <a:r>
              <a:rPr lang="en-MY" dirty="0" err="1">
                <a:solidFill>
                  <a:srgbClr val="FF0000"/>
                </a:solidFill>
              </a:rPr>
              <a:t>sama</a:t>
            </a:r>
            <a:r>
              <a:rPr lang="en-MY" dirty="0">
                <a:solidFill>
                  <a:srgbClr val="FF0000"/>
                </a:solidFill>
              </a:rPr>
              <a:t> </a:t>
            </a:r>
            <a:r>
              <a:rPr lang="en-MY" dirty="0" err="1">
                <a:solidFill>
                  <a:srgbClr val="FF0000"/>
                </a:solidFill>
              </a:rPr>
              <a:t>maksud</a:t>
            </a:r>
            <a:r>
              <a:rPr lang="en-MY" dirty="0">
                <a:solidFill>
                  <a:srgbClr val="FF0000"/>
                </a:solidFill>
              </a:rPr>
              <a:t> </a:t>
            </a:r>
            <a:r>
              <a:rPr lang="en-MY" dirty="0" err="1">
                <a:solidFill>
                  <a:srgbClr val="FF0000"/>
                </a:solidFill>
              </a:rPr>
              <a:t>dengan</a:t>
            </a:r>
            <a:r>
              <a:rPr lang="en-MY" dirty="0">
                <a:solidFill>
                  <a:srgbClr val="FF0000"/>
                </a:solidFill>
              </a:rPr>
              <a:t> </a:t>
            </a:r>
            <a:r>
              <a:rPr lang="en-MY" dirty="0" err="1">
                <a:solidFill>
                  <a:srgbClr val="FF0000"/>
                </a:solidFill>
              </a:rPr>
              <a:t>merdeka</a:t>
            </a:r>
            <a:r>
              <a:rPr lang="en-MY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6" name="AutoShape 7">
            <a:extLst>
              <a:ext uri="{FF2B5EF4-FFF2-40B4-BE49-F238E27FC236}">
                <a16:creationId xmlns:a16="http://schemas.microsoft.com/office/drawing/2014/main" id="{751EC18A-65CE-41B2-B7AB-398173A81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1330" y="2514600"/>
            <a:ext cx="1643660" cy="1639929"/>
          </a:xfrm>
          <a:prstGeom prst="star32">
            <a:avLst>
              <a:gd name="adj" fmla="val 37500"/>
            </a:avLst>
          </a:prstGeom>
          <a:solidFill>
            <a:srgbClr val="FFFF00"/>
          </a:solidFill>
          <a:ln w="9525">
            <a:solidFill>
              <a:schemeClr val="accent2"/>
            </a:solidFill>
            <a:miter lim="800000"/>
          </a:ln>
        </p:spPr>
        <p:txBody>
          <a:bodyPr wrap="none"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1.5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MARKAH</a:t>
            </a:r>
          </a:p>
        </p:txBody>
      </p:sp>
    </p:spTree>
    <p:extLst>
      <p:ext uri="{BB962C8B-B14F-4D97-AF65-F5344CB8AC3E}">
        <p14:creationId xmlns:p14="http://schemas.microsoft.com/office/powerpoint/2010/main" val="73566423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117534" y="160264"/>
            <a:ext cx="8908932" cy="6537472"/>
          </a:xfrm>
          <a:solidFill>
            <a:schemeClr val="tx2">
              <a:lumMod val="40000"/>
              <a:lumOff val="60000"/>
            </a:schemeClr>
          </a:solidFill>
          <a:effectLst/>
          <a:scene3d>
            <a:camera prst="orthographicFront"/>
            <a:lightRig rig="balanced" dir="t"/>
          </a:scene3d>
          <a:sp3d prstMaterial="plastic"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173355" marR="0" lvl="0" indent="-17335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Font typeface="Arial" panose="020B0604020202020204" pitchFamily="34" charset="0"/>
              <a:buChar char="•"/>
              <a:defRPr/>
            </a:pPr>
            <a:endParaRPr kumimoji="0" lang="en-MY" sz="2800" b="0" i="0" u="none" strike="noStrike" kern="120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+mn-lt"/>
              <a:ea typeface="+mn-ea"/>
              <a:cs typeface="+mn-cs"/>
              <a:sym typeface="Segoe UI" panose="020B05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None/>
              <a:defRPr/>
            </a:pPr>
            <a:endParaRPr kumimoji="0" lang="en-MY" sz="2800" b="0" i="0" u="none" strike="noStrike" kern="120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+mn-lt"/>
              <a:ea typeface="+mn-ea"/>
              <a:cs typeface="+mn-cs"/>
              <a:sym typeface="Segoe UI" panose="020B0502040204020203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None/>
              <a:defRPr/>
            </a:pPr>
            <a:r>
              <a:rPr lang="en-MY" dirty="0"/>
              <a:t>7. </a:t>
            </a:r>
            <a:r>
              <a:rPr kumimoji="0" lang="en-MY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Apakah</a:t>
            </a:r>
            <a:r>
              <a:rPr kumimoji="0" lang="en-MY" sz="2800" b="0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 </a:t>
            </a:r>
            <a:r>
              <a:rPr kumimoji="0" lang="en-MY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takrif</a:t>
            </a:r>
            <a:r>
              <a:rPr kumimoji="0" lang="en-MY" sz="2800" b="0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 </a:t>
            </a:r>
            <a:r>
              <a:rPr kumimoji="0" lang="en-MY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kedaulatan</a:t>
            </a:r>
            <a:r>
              <a:rPr kumimoji="0" lang="en-MY" sz="2800" b="0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?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[4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markah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]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None/>
              <a:defRPr/>
            </a:pPr>
            <a:r>
              <a:rPr lang="en-US" altLang="en-US" dirty="0" err="1"/>
              <a:t>Takrif</a:t>
            </a:r>
            <a:r>
              <a:rPr lang="en-US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kedaulatan</a:t>
            </a:r>
            <a:r>
              <a:rPr lang="en-US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ialah</a:t>
            </a:r>
            <a:r>
              <a:rPr lang="en-US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kekuasaan</a:t>
            </a:r>
            <a:r>
              <a:rPr lang="en-US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tertinggi</a:t>
            </a:r>
            <a:r>
              <a:rPr lang="en-US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sesebuah</a:t>
            </a:r>
            <a:r>
              <a:rPr lang="en-US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 negara. </a:t>
            </a:r>
            <a:r>
              <a:rPr lang="en-US" alt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Kedaulatan</a:t>
            </a:r>
            <a:r>
              <a:rPr lang="en-US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merujuk</a:t>
            </a:r>
            <a:r>
              <a:rPr lang="en-US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 negara yang </a:t>
            </a:r>
            <a:r>
              <a:rPr lang="en-US" alt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merdeka</a:t>
            </a:r>
            <a:r>
              <a:rPr lang="en-US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. </a:t>
            </a:r>
            <a:r>
              <a:rPr lang="en-US" alt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Kedaulatan</a:t>
            </a:r>
            <a:r>
              <a:rPr lang="en-US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 juga </a:t>
            </a:r>
            <a:r>
              <a:rPr lang="en-US" alt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bermaksud</a:t>
            </a:r>
            <a:r>
              <a:rPr lang="en-US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daulat</a:t>
            </a:r>
            <a:r>
              <a:rPr lang="en-US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. </a:t>
            </a:r>
            <a:r>
              <a:rPr lang="en-US" alt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Kedaulatan</a:t>
            </a:r>
            <a:r>
              <a:rPr lang="en-US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 juga </a:t>
            </a:r>
            <a:r>
              <a:rPr lang="en-US" alt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bermaksud</a:t>
            </a:r>
            <a:r>
              <a:rPr lang="en-US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kekuatan</a:t>
            </a:r>
            <a:r>
              <a:rPr lang="en-US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 negara </a:t>
            </a:r>
            <a:r>
              <a:rPr lang="en-US" alt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berasaskan</a:t>
            </a:r>
            <a:r>
              <a:rPr lang="en-US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semangat</a:t>
            </a:r>
            <a:r>
              <a:rPr lang="en-US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kekitaan</a:t>
            </a:r>
            <a:r>
              <a:rPr lang="en-US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bangsanya</a:t>
            </a:r>
            <a:r>
              <a:rPr lang="en-US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+mn-lt"/>
              <a:ea typeface="+mn-ea"/>
              <a:cs typeface="+mn-cs"/>
              <a:sym typeface="Segoe UI" panose="020B0502040204020203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+mn-lt"/>
              <a:ea typeface="+mn-ea"/>
              <a:cs typeface="+mn-cs"/>
              <a:sym typeface="Segoe UI" panose="020B05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highlight>
                <a:srgbClr val="00FF00"/>
              </a:highlight>
              <a:uLnTx/>
              <a:uFillTx/>
              <a:latin typeface="+mn-lt"/>
              <a:ea typeface="+mn-ea"/>
              <a:cs typeface="+mn-cs"/>
              <a:sym typeface="Segoe UI" panose="020B0502040204020203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167297C0-4B41-4909-97D2-EF83270108A8}"/>
              </a:ext>
            </a:extLst>
          </p:cNvPr>
          <p:cNvSpPr>
            <a:spLocks noGrp="1" noChangeArrowheads="1"/>
          </p:cNvSpPr>
          <p:nvPr/>
        </p:nvSpPr>
        <p:spPr>
          <a:xfrm>
            <a:off x="1688575" y="381080"/>
            <a:ext cx="5766850" cy="5433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rgbClr val="FF0000"/>
            </a:solidFill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 panose="00000500000000000000"/>
              <a:buNone/>
              <a:defRPr sz="2800" b="1" i="0" u="none" strike="noStrike" cap="none"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 eaLnBrk="1" hangingPunct="1"/>
            <a:r>
              <a:rPr lang="en-US" altLang="en-US" sz="3200" dirty="0">
                <a:solidFill>
                  <a:srgbClr val="000066"/>
                </a:solidFill>
              </a:rPr>
              <a:t>SOALAN ESEI TERTUTUP</a:t>
            </a:r>
          </a:p>
        </p:txBody>
      </p:sp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AB6CAB0A-A735-48F5-A8A6-32F3795913B6}"/>
              </a:ext>
            </a:extLst>
          </p:cNvPr>
          <p:cNvSpPr/>
          <p:nvPr/>
        </p:nvSpPr>
        <p:spPr>
          <a:xfrm>
            <a:off x="968375" y="4734480"/>
            <a:ext cx="7207250" cy="174244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/>
          <a:lstStyle/>
          <a:p>
            <a:pPr algn="ctr" eaLnBrk="1" hangingPunct="1"/>
            <a:r>
              <a:rPr kumimoji="0" lang="en-US" altLang="zh-CN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APA KESALAHAN PELAJAR INI</a:t>
            </a:r>
          </a:p>
          <a:p>
            <a:pPr algn="just" eaLnBrk="1" hangingPunct="1"/>
            <a:endParaRPr kumimoji="0" lang="en-US" altLang="zh-CN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algn="just" eaLnBrk="1" hangingPunct="1"/>
            <a:r>
              <a:rPr kumimoji="0" lang="en-US" altLang="zh-CN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1. JAWAPAN TIDAK LENGKAP (TERGANTUNG)</a:t>
            </a:r>
          </a:p>
          <a:p>
            <a:pPr algn="just" eaLnBrk="1" hangingPunct="1"/>
            <a:r>
              <a:rPr kumimoji="0" lang="en-US" altLang="zh-CN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2. TIADA PANGKAL AYAT</a:t>
            </a:r>
            <a:endParaRPr lang="en-US" altLang="zh-CN" b="1" dirty="0">
              <a:solidFill>
                <a:schemeClr val="tx1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algn="just" eaLnBrk="1" hangingPunct="1"/>
            <a:r>
              <a:rPr kumimoji="0" lang="en-US" altLang="zh-CN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3. JAWAPAN DALAM BENTUK NOMBOR</a:t>
            </a:r>
          </a:p>
        </p:txBody>
      </p:sp>
      <p:sp>
        <p:nvSpPr>
          <p:cNvPr id="6" name="AutoShape 7">
            <a:extLst>
              <a:ext uri="{FF2B5EF4-FFF2-40B4-BE49-F238E27FC236}">
                <a16:creationId xmlns:a16="http://schemas.microsoft.com/office/drawing/2014/main" id="{751EC18A-65CE-41B2-B7AB-398173A81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7386" y="4513664"/>
            <a:ext cx="1643660" cy="1639929"/>
          </a:xfrm>
          <a:prstGeom prst="star32">
            <a:avLst>
              <a:gd name="adj" fmla="val 37500"/>
            </a:avLst>
          </a:prstGeom>
          <a:solidFill>
            <a:srgbClr val="FFFF00"/>
          </a:solidFill>
          <a:ln w="9525">
            <a:solidFill>
              <a:schemeClr val="accent2"/>
            </a:solidFill>
            <a:miter lim="800000"/>
          </a:ln>
        </p:spPr>
        <p:txBody>
          <a:bodyPr wrap="none"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MARKAH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333DEAA-23CA-402B-814E-A1D63E8275A1}"/>
              </a:ext>
            </a:extLst>
          </p:cNvPr>
          <p:cNvCxnSpPr/>
          <p:nvPr/>
        </p:nvCxnSpPr>
        <p:spPr bwMode="auto">
          <a:xfrm flipV="1">
            <a:off x="4876792" y="1752644"/>
            <a:ext cx="304792" cy="228594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7D653F-2C4D-484F-9E08-994C491B2C46}"/>
              </a:ext>
            </a:extLst>
          </p:cNvPr>
          <p:cNvCxnSpPr/>
          <p:nvPr/>
        </p:nvCxnSpPr>
        <p:spPr bwMode="auto">
          <a:xfrm flipV="1">
            <a:off x="5029196" y="3677646"/>
            <a:ext cx="304792" cy="228594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9666062-35F5-412B-AA55-3DE4CE3CE8BD}"/>
              </a:ext>
            </a:extLst>
          </p:cNvPr>
          <p:cNvCxnSpPr/>
          <p:nvPr/>
        </p:nvCxnSpPr>
        <p:spPr bwMode="auto">
          <a:xfrm flipV="1">
            <a:off x="2362258" y="3015342"/>
            <a:ext cx="304792" cy="228594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1CC88FB-FD87-4631-BFC5-B322D6A43001}"/>
              </a:ext>
            </a:extLst>
          </p:cNvPr>
          <p:cNvCxnSpPr/>
          <p:nvPr/>
        </p:nvCxnSpPr>
        <p:spPr bwMode="auto">
          <a:xfrm flipV="1">
            <a:off x="5333988" y="2355079"/>
            <a:ext cx="304792" cy="228594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82250171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1000100" y="500042"/>
          <a:ext cx="7500990" cy="4960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advClick="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117534" y="160264"/>
            <a:ext cx="8908932" cy="6537472"/>
          </a:xfrm>
          <a:solidFill>
            <a:schemeClr val="tx2">
              <a:lumMod val="40000"/>
              <a:lumOff val="60000"/>
            </a:schemeClr>
          </a:solidFill>
          <a:effectLst/>
          <a:scene3d>
            <a:camera prst="orthographicFront"/>
            <a:lightRig rig="balanced" dir="t"/>
          </a:scene3d>
          <a:sp3d prstMaterial="plastic"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173355" marR="0" lvl="0" indent="-17335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Font typeface="Arial" panose="020B0604020202020204" pitchFamily="34" charset="0"/>
              <a:buChar char="•"/>
              <a:defRPr/>
            </a:pPr>
            <a:endParaRPr kumimoji="0" lang="en-MY" sz="2800" b="0" i="0" u="none" strike="noStrike" kern="120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+mn-lt"/>
              <a:ea typeface="+mn-ea"/>
              <a:cs typeface="+mn-cs"/>
              <a:sym typeface="Segoe UI" panose="020B05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None/>
              <a:defRPr/>
            </a:pPr>
            <a:endParaRPr kumimoji="0" lang="en-MY" sz="2800" b="0" i="0" u="none" strike="noStrike" kern="120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+mn-lt"/>
              <a:ea typeface="+mn-ea"/>
              <a:cs typeface="+mn-cs"/>
              <a:sym typeface="Segoe UI" panose="020B0502040204020203" pitchFamily="34" charset="0"/>
            </a:endParaRPr>
          </a:p>
          <a:p>
            <a:pPr marL="0" indent="0">
              <a:buNone/>
              <a:defRPr/>
            </a:pPr>
            <a:endParaRPr lang="en-MY" sz="3200" dirty="0"/>
          </a:p>
          <a:p>
            <a:pPr marL="0" indent="0">
              <a:buNone/>
              <a:defRPr/>
            </a:pPr>
            <a:r>
              <a:rPr lang="en-MY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Bagaimanakah</a:t>
            </a:r>
            <a:r>
              <a:rPr lang="en-MY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MY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langkah</a:t>
            </a:r>
            <a:r>
              <a:rPr lang="en-MY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MY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pemodenan</a:t>
            </a:r>
            <a:r>
              <a:rPr lang="en-MY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Thailand </a:t>
            </a:r>
            <a:r>
              <a:rPr lang="en-MY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dapat</a:t>
            </a:r>
            <a:r>
              <a:rPr lang="en-MY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MY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contohi</a:t>
            </a:r>
            <a:r>
              <a:rPr lang="en-MY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oleh </a:t>
            </a:r>
            <a:r>
              <a:rPr lang="en-MY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pemimpin</a:t>
            </a:r>
            <a:r>
              <a:rPr lang="en-MY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negara </a:t>
            </a:r>
            <a:r>
              <a:rPr lang="en-MY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kita</a:t>
            </a:r>
            <a:r>
              <a:rPr lang="en-MY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MY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dalam</a:t>
            </a:r>
            <a:r>
              <a:rPr lang="en-MY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MY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mempertahankan</a:t>
            </a:r>
            <a:r>
              <a:rPr lang="en-MY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MY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kedaulatan</a:t>
            </a:r>
            <a:r>
              <a:rPr lang="en-MY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?</a:t>
            </a:r>
            <a:endParaRPr kumimoji="0" lang="en-MY" sz="3200" b="0" i="0" u="none" strike="noStrike" kern="120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+mn-lt"/>
              <a:ea typeface="+mn-ea"/>
              <a:cs typeface="+mn-cs"/>
              <a:sym typeface="Segoe UI" panose="020B0502040204020203" pitchFamily="34" charset="0"/>
            </a:endParaRPr>
          </a:p>
          <a:p>
            <a:pPr marL="0" indent="0" algn="ctr">
              <a:buNone/>
              <a:defRPr/>
            </a:pPr>
            <a:r>
              <a:rPr lang="en-MY" sz="3200" dirty="0"/>
              <a:t>                                                       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[6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markah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]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+mn-lt"/>
              <a:ea typeface="+mn-ea"/>
              <a:cs typeface="+mn-cs"/>
              <a:sym typeface="Segoe UI" panose="020B0502040204020203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+mn-lt"/>
              <a:ea typeface="+mn-ea"/>
              <a:cs typeface="+mn-cs"/>
              <a:sym typeface="Segoe UI" panose="020B05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highlight>
                <a:srgbClr val="00FF00"/>
              </a:highlight>
              <a:uLnTx/>
              <a:uFillTx/>
              <a:latin typeface="+mn-lt"/>
              <a:ea typeface="+mn-ea"/>
              <a:cs typeface="+mn-cs"/>
              <a:sym typeface="Segoe UI" panose="020B0502040204020203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167297C0-4B41-4909-97D2-EF83270108A8}"/>
              </a:ext>
            </a:extLst>
          </p:cNvPr>
          <p:cNvSpPr>
            <a:spLocks noGrp="1" noChangeArrowheads="1"/>
          </p:cNvSpPr>
          <p:nvPr/>
        </p:nvSpPr>
        <p:spPr>
          <a:xfrm>
            <a:off x="1688575" y="381080"/>
            <a:ext cx="5766850" cy="5433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rgbClr val="FF0000"/>
            </a:solidFill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 panose="00000500000000000000"/>
              <a:buNone/>
              <a:defRPr sz="2800" b="1" i="0" u="none" strike="noStrike" cap="none"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 eaLnBrk="1" hangingPunct="1"/>
            <a:r>
              <a:rPr lang="en-US" altLang="en-US" sz="3200" dirty="0">
                <a:solidFill>
                  <a:srgbClr val="000066"/>
                </a:solidFill>
              </a:rPr>
              <a:t>SOALAN ESEI TERBUKA</a:t>
            </a:r>
          </a:p>
        </p:txBody>
      </p:sp>
    </p:spTree>
    <p:extLst>
      <p:ext uri="{BB962C8B-B14F-4D97-AF65-F5344CB8AC3E}">
        <p14:creationId xmlns:p14="http://schemas.microsoft.com/office/powerpoint/2010/main" val="415914253"/>
      </p:ext>
    </p:extLst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19975" y="160264"/>
            <a:ext cx="8908932" cy="6537472"/>
          </a:xfrm>
          <a:solidFill>
            <a:schemeClr val="tx2">
              <a:lumMod val="40000"/>
              <a:lumOff val="60000"/>
            </a:schemeClr>
          </a:solidFill>
          <a:effectLst/>
          <a:scene3d>
            <a:camera prst="orthographicFront"/>
            <a:lightRig rig="balanced" dir="t"/>
          </a:scene3d>
          <a:sp3d prstMaterial="plastic"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173355" marR="0" lvl="0" indent="-17335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Font typeface="Arial" panose="020B0604020202020204" pitchFamily="34" charset="0"/>
              <a:buChar char="•"/>
              <a:defRPr/>
            </a:pPr>
            <a:endParaRPr kumimoji="0" lang="en-MY" sz="2800" b="0" i="0" u="none" strike="noStrike" kern="120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+mn-lt"/>
              <a:ea typeface="+mn-ea"/>
              <a:cs typeface="+mn-cs"/>
              <a:sym typeface="Segoe UI" panose="020B0502040204020203" pitchFamily="34" charset="0"/>
            </a:endParaRPr>
          </a:p>
          <a:p>
            <a:pPr marL="0" indent="0">
              <a:buNone/>
              <a:defRPr/>
            </a:pPr>
            <a:endParaRPr lang="en-MY" dirty="0"/>
          </a:p>
          <a:p>
            <a:pPr marL="0" indent="0">
              <a:buNone/>
              <a:defRPr/>
            </a:pPr>
            <a:r>
              <a:rPr lang="en-MY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Bagaimanakah</a:t>
            </a:r>
            <a:r>
              <a:rPr lang="en-MY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MY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langkah</a:t>
            </a:r>
            <a:r>
              <a:rPr lang="en-MY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MY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pemodenan</a:t>
            </a:r>
            <a:r>
              <a:rPr lang="en-MY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Thailand </a:t>
            </a:r>
            <a:r>
              <a:rPr lang="en-MY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dapat</a:t>
            </a:r>
            <a:r>
              <a:rPr lang="en-MY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MY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contohi</a:t>
            </a:r>
            <a:r>
              <a:rPr lang="en-MY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oleh </a:t>
            </a:r>
            <a:r>
              <a:rPr lang="en-MY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pemimpin</a:t>
            </a:r>
            <a:r>
              <a:rPr lang="en-MY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negara </a:t>
            </a:r>
            <a:r>
              <a:rPr lang="en-MY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kita</a:t>
            </a:r>
            <a:r>
              <a:rPr lang="en-MY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MY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dalam</a:t>
            </a:r>
            <a:r>
              <a:rPr lang="en-MY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MY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mempertahankan</a:t>
            </a:r>
            <a:r>
              <a:rPr lang="en-MY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MY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kedaulatan</a:t>
            </a:r>
            <a:r>
              <a:rPr lang="en-MY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?</a:t>
            </a:r>
          </a:p>
          <a:p>
            <a:pPr marL="0" indent="0">
              <a:buNone/>
              <a:defRPr/>
            </a:pPr>
            <a:r>
              <a:rPr lang="en-MY" dirty="0">
                <a:effectLst/>
                <a:latin typeface="Times New Roman" panose="02020603050405020304" pitchFamily="18" charset="0"/>
                <a:ea typeface="+mn-ea"/>
              </a:rPr>
              <a:t>Langkah </a:t>
            </a:r>
            <a:r>
              <a:rPr lang="en-MY" dirty="0" err="1">
                <a:effectLst/>
                <a:latin typeface="Times New Roman" panose="02020603050405020304" pitchFamily="18" charset="0"/>
                <a:ea typeface="+mn-ea"/>
              </a:rPr>
              <a:t>pemodenan</a:t>
            </a:r>
            <a:r>
              <a:rPr lang="en-MY" dirty="0">
                <a:effectLst/>
                <a:latin typeface="Times New Roman" panose="02020603050405020304" pitchFamily="18" charset="0"/>
                <a:ea typeface="+mn-ea"/>
              </a:rPr>
              <a:t> Thailand yang </a:t>
            </a:r>
            <a:r>
              <a:rPr lang="en-MY" dirty="0" err="1">
                <a:effectLst/>
                <a:latin typeface="Times New Roman" panose="02020603050405020304" pitchFamily="18" charset="0"/>
                <a:ea typeface="+mn-ea"/>
              </a:rPr>
              <a:t>dapat</a:t>
            </a:r>
            <a:r>
              <a:rPr lang="en-MY" dirty="0"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MY" dirty="0" err="1">
                <a:effectLst/>
                <a:latin typeface="Times New Roman" panose="02020603050405020304" pitchFamily="18" charset="0"/>
                <a:ea typeface="+mn-ea"/>
              </a:rPr>
              <a:t>dicontohi</a:t>
            </a:r>
            <a:r>
              <a:rPr lang="en-MY" dirty="0"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MY" dirty="0" err="1">
                <a:effectLst/>
                <a:latin typeface="Times New Roman" panose="02020603050405020304" pitchFamily="18" charset="0"/>
                <a:ea typeface="+mn-ea"/>
              </a:rPr>
              <a:t>pemimpin</a:t>
            </a:r>
            <a:r>
              <a:rPr lang="en-MY" dirty="0">
                <a:effectLst/>
                <a:latin typeface="Times New Roman" panose="02020603050405020304" pitchFamily="18" charset="0"/>
                <a:ea typeface="+mn-ea"/>
              </a:rPr>
              <a:t> negara </a:t>
            </a:r>
            <a:r>
              <a:rPr lang="en-MY" dirty="0" err="1">
                <a:effectLst/>
                <a:latin typeface="Times New Roman" panose="02020603050405020304" pitchFamily="18" charset="0"/>
                <a:ea typeface="+mn-ea"/>
              </a:rPr>
              <a:t>kita</a:t>
            </a:r>
            <a:r>
              <a:rPr lang="en-MY" dirty="0"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MY" dirty="0" err="1">
                <a:effectLst/>
                <a:latin typeface="Times New Roman" panose="02020603050405020304" pitchFamily="18" charset="0"/>
                <a:ea typeface="+mn-ea"/>
              </a:rPr>
              <a:t>dalam</a:t>
            </a:r>
            <a:r>
              <a:rPr lang="en-MY" dirty="0"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MY" dirty="0" err="1">
                <a:effectLst/>
                <a:latin typeface="Times New Roman" panose="02020603050405020304" pitchFamily="18" charset="0"/>
                <a:ea typeface="+mn-ea"/>
              </a:rPr>
              <a:t>mempertahankan</a:t>
            </a:r>
            <a:r>
              <a:rPr lang="en-MY" dirty="0"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MY" dirty="0" err="1">
                <a:effectLst/>
                <a:latin typeface="Times New Roman" panose="02020603050405020304" pitchFamily="18" charset="0"/>
                <a:ea typeface="+mn-ea"/>
              </a:rPr>
              <a:t>kedaulatan</a:t>
            </a:r>
            <a:r>
              <a:rPr lang="en-MY" dirty="0"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MY" dirty="0" err="1">
                <a:effectLst/>
                <a:latin typeface="Times New Roman" panose="02020603050405020304" pitchFamily="18" charset="0"/>
                <a:ea typeface="+mn-ea"/>
              </a:rPr>
              <a:t>ialah</a:t>
            </a:r>
            <a:r>
              <a:rPr lang="en-MY" dirty="0"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MY" dirty="0" err="1">
                <a:effectLst/>
                <a:latin typeface="Times New Roman" panose="02020603050405020304" pitchFamily="18" charset="0"/>
                <a:ea typeface="+mn-ea"/>
              </a:rPr>
              <a:t>usaha</a:t>
            </a:r>
            <a:r>
              <a:rPr lang="en-MY" dirty="0"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MY" dirty="0" err="1">
                <a:effectLst/>
                <a:latin typeface="Times New Roman" panose="02020603050405020304" pitchFamily="18" charset="0"/>
                <a:ea typeface="+mn-ea"/>
              </a:rPr>
              <a:t>diplomasi</a:t>
            </a:r>
            <a:r>
              <a:rPr lang="en-MY" dirty="0">
                <a:effectLst/>
                <a:latin typeface="Times New Roman" panose="02020603050405020304" pitchFamily="18" charset="0"/>
                <a:ea typeface="+mn-ea"/>
              </a:rPr>
              <a:t> yang di </a:t>
            </a:r>
            <a:r>
              <a:rPr lang="en-MY" dirty="0" err="1">
                <a:effectLst/>
                <a:latin typeface="Times New Roman" panose="02020603050405020304" pitchFamily="18" charset="0"/>
                <a:ea typeface="+mn-ea"/>
              </a:rPr>
              <a:t>laksanakan</a:t>
            </a:r>
            <a:r>
              <a:rPr lang="en-MY" dirty="0">
                <a:effectLst/>
                <a:latin typeface="Times New Roman" panose="02020603050405020304" pitchFamily="18" charset="0"/>
                <a:ea typeface="+mn-ea"/>
              </a:rPr>
              <a:t> Raja </a:t>
            </a:r>
            <a:r>
              <a:rPr lang="en-MY" dirty="0">
                <a:latin typeface="Times New Roman" panose="02020603050405020304" pitchFamily="18" charset="0"/>
              </a:rPr>
              <a:t>M</a:t>
            </a:r>
            <a:r>
              <a:rPr lang="en-MY" dirty="0">
                <a:effectLst/>
                <a:latin typeface="Times New Roman" panose="02020603050405020304" pitchFamily="18" charset="0"/>
                <a:ea typeface="+mn-ea"/>
              </a:rPr>
              <a:t>ongkut. </a:t>
            </a:r>
            <a:r>
              <a:rPr lang="en-MY" dirty="0" err="1">
                <a:effectLst/>
                <a:latin typeface="Times New Roman" panose="02020603050405020304" pitchFamily="18" charset="0"/>
                <a:ea typeface="+mn-ea"/>
              </a:rPr>
              <a:t>Pemimpin</a:t>
            </a:r>
            <a:r>
              <a:rPr lang="en-MY" dirty="0">
                <a:effectLst/>
                <a:latin typeface="Times New Roman" panose="02020603050405020304" pitchFamily="18" charset="0"/>
                <a:ea typeface="+mn-ea"/>
              </a:rPr>
              <a:t> negara </a:t>
            </a:r>
            <a:r>
              <a:rPr lang="en-MY" dirty="0" err="1">
                <a:effectLst/>
                <a:latin typeface="Times New Roman" panose="02020603050405020304" pitchFamily="18" charset="0"/>
                <a:ea typeface="+mn-ea"/>
              </a:rPr>
              <a:t>perlu</a:t>
            </a:r>
            <a:r>
              <a:rPr lang="en-MY" dirty="0"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MY" dirty="0" err="1">
                <a:effectLst/>
                <a:latin typeface="Times New Roman" panose="02020603050405020304" pitchFamily="18" charset="0"/>
                <a:ea typeface="+mn-ea"/>
              </a:rPr>
              <a:t>menjalin</a:t>
            </a:r>
            <a:r>
              <a:rPr lang="en-MY" dirty="0"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MY" dirty="0" err="1">
                <a:effectLst/>
                <a:latin typeface="Times New Roman" panose="02020603050405020304" pitchFamily="18" charset="0"/>
                <a:ea typeface="+mn-ea"/>
              </a:rPr>
              <a:t>hubungan</a:t>
            </a:r>
            <a:r>
              <a:rPr lang="en-MY" dirty="0"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MY" dirty="0" err="1">
                <a:effectLst/>
                <a:latin typeface="Times New Roman" panose="02020603050405020304" pitchFamily="18" charset="0"/>
                <a:ea typeface="+mn-ea"/>
              </a:rPr>
              <a:t>baik</a:t>
            </a:r>
            <a:r>
              <a:rPr lang="en-MY" dirty="0"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MY" dirty="0" err="1">
                <a:effectLst/>
                <a:latin typeface="Times New Roman" panose="02020603050405020304" pitchFamily="18" charset="0"/>
                <a:ea typeface="+mn-ea"/>
              </a:rPr>
              <a:t>dengan</a:t>
            </a:r>
            <a:r>
              <a:rPr lang="en-MY" dirty="0"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MY" dirty="0" err="1">
                <a:effectLst/>
                <a:latin typeface="Times New Roman" panose="02020603050405020304" pitchFamily="18" charset="0"/>
                <a:ea typeface="+mn-ea"/>
              </a:rPr>
              <a:t>kuasa</a:t>
            </a:r>
            <a:r>
              <a:rPr lang="en-MY" dirty="0">
                <a:effectLst/>
                <a:latin typeface="Times New Roman" panose="02020603050405020304" pitchFamily="18" charset="0"/>
                <a:ea typeface="+mn-ea"/>
              </a:rPr>
              <a:t> barat. </a:t>
            </a:r>
            <a:r>
              <a:rPr lang="en-MY" dirty="0" err="1">
                <a:effectLst/>
                <a:latin typeface="Times New Roman" panose="02020603050405020304" pitchFamily="18" charset="0"/>
                <a:ea typeface="+mn-ea"/>
              </a:rPr>
              <a:t>Pemimpin</a:t>
            </a:r>
            <a:r>
              <a:rPr lang="en-MY" dirty="0">
                <a:effectLst/>
                <a:latin typeface="Times New Roman" panose="02020603050405020304" pitchFamily="18" charset="0"/>
                <a:ea typeface="+mn-ea"/>
              </a:rPr>
              <a:t> negara juga </a:t>
            </a:r>
            <a:r>
              <a:rPr lang="en-MY" dirty="0" err="1">
                <a:effectLst/>
                <a:latin typeface="Times New Roman" panose="02020603050405020304" pitchFamily="18" charset="0"/>
                <a:ea typeface="+mn-ea"/>
              </a:rPr>
              <a:t>boleh</a:t>
            </a:r>
            <a:r>
              <a:rPr lang="en-MY" dirty="0"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MY" dirty="0" err="1">
                <a:effectLst/>
                <a:latin typeface="Times New Roman" panose="02020603050405020304" pitchFamily="18" charset="0"/>
                <a:ea typeface="+mn-ea"/>
              </a:rPr>
              <a:t>membawa</a:t>
            </a:r>
            <a:r>
              <a:rPr lang="en-MY" dirty="0"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MY" dirty="0" err="1">
                <a:effectLst/>
                <a:latin typeface="Times New Roman" panose="02020603050405020304" pitchFamily="18" charset="0"/>
                <a:ea typeface="+mn-ea"/>
              </a:rPr>
              <a:t>masuk</a:t>
            </a:r>
            <a:r>
              <a:rPr lang="en-MY" dirty="0"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MY" dirty="0" err="1">
                <a:effectLst/>
                <a:latin typeface="Times New Roman" panose="02020603050405020304" pitchFamily="18" charset="0"/>
                <a:ea typeface="+mn-ea"/>
              </a:rPr>
              <a:t>penasihat</a:t>
            </a:r>
            <a:r>
              <a:rPr lang="en-MY" dirty="0">
                <a:effectLst/>
                <a:latin typeface="Times New Roman" panose="02020603050405020304" pitchFamily="18" charset="0"/>
                <a:ea typeface="+mn-ea"/>
              </a:rPr>
              <a:t> barat. </a:t>
            </a:r>
            <a:r>
              <a:rPr lang="en-MY" dirty="0" err="1">
                <a:effectLst/>
                <a:latin typeface="Times New Roman" panose="02020603050405020304" pitchFamily="18" charset="0"/>
                <a:ea typeface="+mn-ea"/>
              </a:rPr>
              <a:t>Bagi</a:t>
            </a:r>
            <a:r>
              <a:rPr lang="en-MY" dirty="0"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MY" dirty="0" err="1">
                <a:effectLst/>
                <a:latin typeface="Times New Roman" panose="02020603050405020304" pitchFamily="18" charset="0"/>
                <a:ea typeface="+mn-ea"/>
              </a:rPr>
              <a:t>melatih</a:t>
            </a:r>
            <a:r>
              <a:rPr lang="en-MY" dirty="0"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MY" dirty="0" err="1">
                <a:effectLst/>
                <a:latin typeface="Times New Roman" panose="02020603050405020304" pitchFamily="18" charset="0"/>
                <a:ea typeface="+mn-ea"/>
              </a:rPr>
              <a:t>pegawai</a:t>
            </a:r>
            <a:r>
              <a:rPr lang="en-MY" dirty="0"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MY" dirty="0" err="1">
                <a:effectLst/>
                <a:latin typeface="Times New Roman" panose="02020603050405020304" pitchFamily="18" charset="0"/>
                <a:ea typeface="+mn-ea"/>
              </a:rPr>
              <a:t>tempatan</a:t>
            </a:r>
            <a:r>
              <a:rPr lang="en-MY" dirty="0">
                <a:effectLst/>
                <a:latin typeface="Times New Roman" panose="02020603050405020304" pitchFamily="18" charset="0"/>
                <a:ea typeface="+mn-ea"/>
              </a:rPr>
              <a:t>. </a:t>
            </a:r>
            <a:r>
              <a:rPr lang="en-MY" dirty="0" err="1">
                <a:latin typeface="Times New Roman" panose="02020603050405020304" pitchFamily="18" charset="0"/>
              </a:rPr>
              <a:t>Pemimpin</a:t>
            </a:r>
            <a:r>
              <a:rPr lang="en-MY" dirty="0">
                <a:latin typeface="Times New Roman" panose="02020603050405020304" pitchFamily="18" charset="0"/>
              </a:rPr>
              <a:t> negara  </a:t>
            </a:r>
            <a:r>
              <a:rPr lang="en-MY" dirty="0" err="1">
                <a:latin typeface="Times New Roman" panose="02020603050405020304" pitchFamily="18" charset="0"/>
              </a:rPr>
              <a:t>boleh</a:t>
            </a:r>
            <a:r>
              <a:rPr lang="en-MY" dirty="0">
                <a:latin typeface="Times New Roman" panose="02020603050405020304" pitchFamily="18" charset="0"/>
              </a:rPr>
              <a:t> </a:t>
            </a:r>
            <a:r>
              <a:rPr lang="en-MY" dirty="0" err="1">
                <a:latin typeface="Times New Roman" panose="02020603050405020304" pitchFamily="18" charset="0"/>
              </a:rPr>
              <a:t>memodenkan</a:t>
            </a:r>
            <a:r>
              <a:rPr lang="en-MY" dirty="0">
                <a:latin typeface="Times New Roman" panose="02020603050405020304" pitchFamily="18" charset="0"/>
              </a:rPr>
              <a:t> </a:t>
            </a:r>
            <a:r>
              <a:rPr lang="en-MY" dirty="0" err="1">
                <a:latin typeface="Times New Roman" panose="02020603050405020304" pitchFamily="18" charset="0"/>
              </a:rPr>
              <a:t>pentadbiran</a:t>
            </a:r>
            <a:r>
              <a:rPr lang="en-MY" dirty="0">
                <a:latin typeface="Times New Roman" panose="02020603050405020304" pitchFamily="18" charset="0"/>
              </a:rPr>
              <a:t> negara. </a:t>
            </a:r>
            <a:r>
              <a:rPr lang="en-MY" dirty="0" err="1">
                <a:latin typeface="Times New Roman" panose="02020603050405020304" pitchFamily="18" charset="0"/>
              </a:rPr>
              <a:t>Pemimpin</a:t>
            </a:r>
            <a:r>
              <a:rPr lang="en-MY" dirty="0">
                <a:latin typeface="Times New Roman" panose="02020603050405020304" pitchFamily="18" charset="0"/>
              </a:rPr>
              <a:t> negara </a:t>
            </a:r>
            <a:r>
              <a:rPr lang="en-MY" dirty="0" err="1">
                <a:latin typeface="Times New Roman" panose="02020603050405020304" pitchFamily="18" charset="0"/>
              </a:rPr>
              <a:t>kita</a:t>
            </a:r>
            <a:r>
              <a:rPr lang="en-MY" dirty="0">
                <a:latin typeface="Times New Roman" panose="02020603050405020304" pitchFamily="18" charset="0"/>
              </a:rPr>
              <a:t> juga </a:t>
            </a:r>
            <a:r>
              <a:rPr lang="en-MY" dirty="0" err="1">
                <a:latin typeface="Times New Roman" panose="02020603050405020304" pitchFamily="18" charset="0"/>
              </a:rPr>
              <a:t>boleh</a:t>
            </a:r>
            <a:r>
              <a:rPr lang="en-MY" dirty="0">
                <a:latin typeface="Times New Roman" panose="02020603050405020304" pitchFamily="18" charset="0"/>
              </a:rPr>
              <a:t> </a:t>
            </a:r>
            <a:r>
              <a:rPr lang="en-MY" dirty="0" err="1">
                <a:latin typeface="Times New Roman" panose="02020603050405020304" pitchFamily="18" charset="0"/>
              </a:rPr>
              <a:t>membawa</a:t>
            </a:r>
            <a:r>
              <a:rPr lang="en-MY" dirty="0">
                <a:latin typeface="Times New Roman" panose="02020603050405020304" pitchFamily="18" charset="0"/>
              </a:rPr>
              <a:t> </a:t>
            </a:r>
            <a:r>
              <a:rPr lang="en-MY" dirty="0" err="1">
                <a:latin typeface="Times New Roman" panose="02020603050405020304" pitchFamily="18" charset="0"/>
              </a:rPr>
              <a:t>masuk</a:t>
            </a:r>
            <a:r>
              <a:rPr lang="en-MY" dirty="0">
                <a:latin typeface="Times New Roman" panose="02020603050405020304" pitchFamily="18" charset="0"/>
              </a:rPr>
              <a:t> </a:t>
            </a:r>
            <a:r>
              <a:rPr lang="en-MY" dirty="0" err="1">
                <a:latin typeface="Times New Roman" panose="02020603050405020304" pitchFamily="18" charset="0"/>
              </a:rPr>
              <a:t>pakar</a:t>
            </a:r>
            <a:r>
              <a:rPr lang="en-MY" dirty="0">
                <a:latin typeface="Times New Roman" panose="02020603050405020304" pitchFamily="18" charset="0"/>
              </a:rPr>
              <a:t> </a:t>
            </a:r>
            <a:r>
              <a:rPr lang="en-MY" dirty="0" err="1">
                <a:latin typeface="Times New Roman" panose="02020603050405020304" pitchFamily="18" charset="0"/>
              </a:rPr>
              <a:t>dalam</a:t>
            </a:r>
            <a:r>
              <a:rPr lang="en-MY" dirty="0">
                <a:latin typeface="Times New Roman" panose="02020603050405020304" pitchFamily="18" charset="0"/>
              </a:rPr>
              <a:t> </a:t>
            </a:r>
            <a:r>
              <a:rPr lang="en-MY" dirty="0" err="1">
                <a:latin typeface="Times New Roman" panose="02020603050405020304" pitchFamily="18" charset="0"/>
              </a:rPr>
              <a:t>pelbagai</a:t>
            </a:r>
            <a:r>
              <a:rPr lang="en-MY" dirty="0">
                <a:latin typeface="Times New Roman" panose="02020603050405020304" pitchFamily="18" charset="0"/>
              </a:rPr>
              <a:t> </a:t>
            </a:r>
            <a:r>
              <a:rPr lang="en-MY" dirty="0" err="1">
                <a:latin typeface="Times New Roman" panose="02020603050405020304" pitchFamily="18" charset="0"/>
              </a:rPr>
              <a:t>bidang</a:t>
            </a:r>
            <a:r>
              <a:rPr lang="en-MY" dirty="0">
                <a:latin typeface="Times New Roman" panose="02020603050405020304" pitchFamily="18" charset="0"/>
              </a:rPr>
              <a:t>. </a:t>
            </a:r>
            <a:endParaRPr kumimoji="0" lang="en-MY" b="0" i="0" u="none" strike="noStrike" kern="120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+mn-lt"/>
              <a:ea typeface="+mn-ea"/>
              <a:cs typeface="+mn-cs"/>
              <a:sym typeface="Segoe UI" panose="020B0502040204020203" pitchFamily="34" charset="0"/>
            </a:endParaRPr>
          </a:p>
          <a:p>
            <a:pPr marL="0" indent="0" algn="ctr">
              <a:buNone/>
              <a:defRPr/>
            </a:pPr>
            <a:r>
              <a:rPr lang="en-MY" sz="3200" dirty="0"/>
              <a:t>                                                         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+mn-lt"/>
              <a:ea typeface="+mn-ea"/>
              <a:cs typeface="+mn-cs"/>
              <a:sym typeface="Segoe UI" panose="020B0502040204020203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+mn-lt"/>
              <a:ea typeface="+mn-ea"/>
              <a:cs typeface="+mn-cs"/>
              <a:sym typeface="Segoe UI" panose="020B05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highlight>
                <a:srgbClr val="00FF00"/>
              </a:highlight>
              <a:uLnTx/>
              <a:uFillTx/>
              <a:latin typeface="+mn-lt"/>
              <a:ea typeface="+mn-ea"/>
              <a:cs typeface="+mn-cs"/>
              <a:sym typeface="Segoe UI" panose="020B0502040204020203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167297C0-4B41-4909-97D2-EF83270108A8}"/>
              </a:ext>
            </a:extLst>
          </p:cNvPr>
          <p:cNvSpPr>
            <a:spLocks noGrp="1" noChangeArrowheads="1"/>
          </p:cNvSpPr>
          <p:nvPr/>
        </p:nvSpPr>
        <p:spPr>
          <a:xfrm>
            <a:off x="1688575" y="381080"/>
            <a:ext cx="5766850" cy="5433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rgbClr val="FF0000"/>
            </a:solidFill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 panose="00000500000000000000"/>
              <a:buNone/>
              <a:defRPr sz="2800" b="1" i="0" u="none" strike="noStrike" cap="none"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 eaLnBrk="1" hangingPunct="1"/>
            <a:r>
              <a:rPr lang="en-US" altLang="en-US" sz="3200" dirty="0">
                <a:solidFill>
                  <a:srgbClr val="000066"/>
                </a:solidFill>
              </a:rPr>
              <a:t>SOALAN ESEI TERBUKA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9326C7-231C-4086-94B7-7913EC1682A7}"/>
              </a:ext>
            </a:extLst>
          </p:cNvPr>
          <p:cNvSpPr/>
          <p:nvPr/>
        </p:nvSpPr>
        <p:spPr bwMode="auto">
          <a:xfrm>
            <a:off x="2590852" y="3411415"/>
            <a:ext cx="304792" cy="228594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sz="1400" dirty="0"/>
              <a:t>T</a:t>
            </a:r>
            <a:endParaRPr kumimoji="0" lang="en-MY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8B00EE-7E3F-4BCE-A865-0756601A1A53}"/>
              </a:ext>
            </a:extLst>
          </p:cNvPr>
          <p:cNvSpPr/>
          <p:nvPr/>
        </p:nvSpPr>
        <p:spPr bwMode="auto">
          <a:xfrm>
            <a:off x="5755915" y="3809990"/>
            <a:ext cx="304792" cy="228594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sz="1400" dirty="0"/>
              <a:t>P</a:t>
            </a:r>
            <a:endParaRPr kumimoji="0" lang="en-MY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B9325D-042C-48F5-A641-181242312091}"/>
              </a:ext>
            </a:extLst>
          </p:cNvPr>
          <p:cNvSpPr/>
          <p:nvPr/>
        </p:nvSpPr>
        <p:spPr bwMode="auto">
          <a:xfrm>
            <a:off x="1066892" y="4648168"/>
            <a:ext cx="304792" cy="228594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sz="1400" dirty="0"/>
              <a:t>T</a:t>
            </a:r>
            <a:endParaRPr kumimoji="0" lang="en-MY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2FB3D5-7A7E-43F0-8F5F-5D152A783CDB}"/>
              </a:ext>
            </a:extLst>
          </p:cNvPr>
          <p:cNvSpPr/>
          <p:nvPr/>
        </p:nvSpPr>
        <p:spPr bwMode="auto">
          <a:xfrm>
            <a:off x="3931277" y="5105356"/>
            <a:ext cx="304792" cy="228594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</a:t>
            </a:r>
            <a:endParaRPr kumimoji="0" lang="en-MY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C95E306-D7D0-4B70-BBAE-4C09A3688D63}"/>
              </a:ext>
            </a:extLst>
          </p:cNvPr>
          <p:cNvSpPr/>
          <p:nvPr/>
        </p:nvSpPr>
        <p:spPr bwMode="auto">
          <a:xfrm>
            <a:off x="4169649" y="4648168"/>
            <a:ext cx="304792" cy="228594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sz="1400" dirty="0"/>
              <a:t>T</a:t>
            </a:r>
            <a:endParaRPr kumimoji="0" lang="en-MY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BDEFD5B-4D44-40A4-A9F3-35BF97D84DFC}"/>
              </a:ext>
            </a:extLst>
          </p:cNvPr>
          <p:cNvSpPr/>
          <p:nvPr/>
        </p:nvSpPr>
        <p:spPr bwMode="auto">
          <a:xfrm>
            <a:off x="5755915" y="5486346"/>
            <a:ext cx="304792" cy="228594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</a:t>
            </a:r>
            <a:endParaRPr kumimoji="0" lang="en-MY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12018"/>
      </p:ext>
    </p:extLst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117534" y="160264"/>
            <a:ext cx="8908932" cy="6537472"/>
          </a:xfrm>
          <a:solidFill>
            <a:schemeClr val="tx2">
              <a:lumMod val="40000"/>
              <a:lumOff val="60000"/>
            </a:schemeClr>
          </a:solidFill>
          <a:effectLst/>
          <a:scene3d>
            <a:camera prst="orthographicFront"/>
            <a:lightRig rig="balanced" dir="t"/>
          </a:scene3d>
          <a:sp3d prstMaterial="plastic"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173355" marR="0" lvl="0" indent="-17335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Font typeface="Arial" panose="020B0604020202020204" pitchFamily="34" charset="0"/>
              <a:buChar char="•"/>
              <a:defRPr/>
            </a:pPr>
            <a:endParaRPr kumimoji="0" lang="en-MY" sz="2800" b="0" i="0" u="none" strike="noStrike" kern="120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+mn-lt"/>
              <a:ea typeface="+mn-ea"/>
              <a:cs typeface="+mn-cs"/>
              <a:sym typeface="Segoe UI" panose="020B05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None/>
              <a:defRPr/>
            </a:pPr>
            <a:endParaRPr kumimoji="0" lang="en-MY" sz="2800" b="0" i="0" u="none" strike="noStrike" kern="120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+mn-lt"/>
              <a:ea typeface="+mn-ea"/>
              <a:cs typeface="+mn-cs"/>
              <a:sym typeface="Segoe UI" panose="020B0502040204020203" pitchFamily="34" charset="0"/>
            </a:endParaRPr>
          </a:p>
          <a:p>
            <a:pPr marL="0" indent="0">
              <a:buNone/>
              <a:defRPr/>
            </a:pPr>
            <a:r>
              <a:rPr lang="en-MY" dirty="0"/>
              <a:t>7. </a:t>
            </a:r>
            <a:r>
              <a:rPr lang="en-MY" dirty="0" err="1"/>
              <a:t>Huraikan</a:t>
            </a:r>
            <a:r>
              <a:rPr lang="en-MY" dirty="0"/>
              <a:t> </a:t>
            </a:r>
            <a:r>
              <a:rPr lang="en-MY" dirty="0" err="1"/>
              <a:t>kepentingan</a:t>
            </a:r>
            <a:r>
              <a:rPr lang="en-MY" dirty="0"/>
              <a:t> </a:t>
            </a:r>
            <a:r>
              <a:rPr lang="en-MY" dirty="0" err="1"/>
              <a:t>mewujudkan</a:t>
            </a:r>
            <a:r>
              <a:rPr lang="en-MY" dirty="0"/>
              <a:t> negara </a:t>
            </a:r>
            <a:r>
              <a:rPr lang="en-MY" dirty="0" err="1"/>
              <a:t>berdaulat</a:t>
            </a:r>
            <a:r>
              <a:rPr lang="en-MY" dirty="0"/>
              <a:t> </a:t>
            </a:r>
            <a:r>
              <a:rPr kumimoji="0" lang="en-MY" b="0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?                </a:t>
            </a:r>
          </a:p>
          <a:p>
            <a:pPr marL="0" indent="0">
              <a:buNone/>
              <a:defRPr/>
            </a:pPr>
            <a:r>
              <a:rPr lang="en-MY" dirty="0"/>
              <a:t>                                                                   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[8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markah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]</a:t>
            </a:r>
          </a:p>
          <a:p>
            <a:pPr marL="0" indent="0">
              <a:buNone/>
              <a:defRPr/>
            </a:pPr>
            <a:r>
              <a:rPr lang="en-US" dirty="0" err="1"/>
              <a:t>keberkesanan</a:t>
            </a:r>
            <a:r>
              <a:rPr lang="en-US" dirty="0"/>
              <a:t> </a:t>
            </a:r>
            <a:r>
              <a:rPr lang="en-US" dirty="0" err="1"/>
              <a:t>pentadbiran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½ </a:t>
            </a:r>
            <a:r>
              <a:rPr lang="en-US" dirty="0"/>
              <a:t>, </a:t>
            </a:r>
            <a:r>
              <a:rPr lang="en-US" dirty="0" err="1"/>
              <a:t>kemakmuran</a:t>
            </a:r>
            <a:r>
              <a:rPr lang="en-US" dirty="0"/>
              <a:t> </a:t>
            </a:r>
            <a:r>
              <a:rPr lang="en-US" dirty="0" err="1"/>
              <a:t>ekonomi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½ </a:t>
            </a:r>
            <a:r>
              <a:rPr lang="en-US" dirty="0"/>
              <a:t>, </a:t>
            </a:r>
            <a:r>
              <a:rPr lang="en-US" dirty="0" err="1"/>
              <a:t>kesejahteraan</a:t>
            </a:r>
            <a:r>
              <a:rPr lang="en-US" dirty="0"/>
              <a:t> </a:t>
            </a:r>
            <a:r>
              <a:rPr lang="en-US" dirty="0" err="1"/>
              <a:t>sosial</a:t>
            </a:r>
            <a:r>
              <a:rPr lang="en-US" b="1" dirty="0">
                <a:solidFill>
                  <a:srgbClr val="FF0000"/>
                </a:solidFill>
              </a:rPr>
              <a:t> ½</a:t>
            </a:r>
            <a:r>
              <a:rPr lang="en-US" dirty="0"/>
              <a:t>, </a:t>
            </a:r>
            <a:r>
              <a:rPr lang="en-US" dirty="0" err="1"/>
              <a:t>kecemerlangan</a:t>
            </a:r>
            <a:r>
              <a:rPr lang="en-US" dirty="0"/>
              <a:t> </a:t>
            </a:r>
            <a:r>
              <a:rPr lang="en-US" dirty="0" err="1"/>
              <a:t>hubungan</a:t>
            </a:r>
            <a:r>
              <a:rPr lang="en-US" dirty="0"/>
              <a:t> </a:t>
            </a:r>
            <a:r>
              <a:rPr lang="en-US" dirty="0" err="1"/>
              <a:t>luar</a:t>
            </a:r>
            <a:r>
              <a:rPr lang="en-US" dirty="0"/>
              <a:t> negara</a:t>
            </a:r>
            <a:r>
              <a:rPr lang="en-US" b="1" dirty="0">
                <a:solidFill>
                  <a:srgbClr val="FF0000"/>
                </a:solidFill>
              </a:rPr>
              <a:t> ½</a:t>
            </a:r>
            <a:r>
              <a:rPr lang="en-US" dirty="0"/>
              <a:t>.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+mn-lt"/>
              <a:ea typeface="+mn-ea"/>
              <a:cs typeface="+mn-cs"/>
              <a:sym typeface="Segoe UI" panose="020B0502040204020203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+mn-lt"/>
              <a:ea typeface="+mn-ea"/>
              <a:cs typeface="+mn-cs"/>
              <a:sym typeface="Segoe UI" panose="020B0502040204020203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+mn-lt"/>
              <a:ea typeface="+mn-ea"/>
              <a:cs typeface="+mn-cs"/>
              <a:sym typeface="Segoe UI" panose="020B05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highlight>
                <a:srgbClr val="00FF00"/>
              </a:highlight>
              <a:uLnTx/>
              <a:uFillTx/>
              <a:latin typeface="+mn-lt"/>
              <a:ea typeface="+mn-ea"/>
              <a:cs typeface="+mn-cs"/>
              <a:sym typeface="Segoe UI" panose="020B0502040204020203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167297C0-4B41-4909-97D2-EF83270108A8}"/>
              </a:ext>
            </a:extLst>
          </p:cNvPr>
          <p:cNvSpPr>
            <a:spLocks noGrp="1" noChangeArrowheads="1"/>
          </p:cNvSpPr>
          <p:nvPr/>
        </p:nvSpPr>
        <p:spPr>
          <a:xfrm>
            <a:off x="1688575" y="381080"/>
            <a:ext cx="5766850" cy="5433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rgbClr val="FF0000"/>
            </a:solidFill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 panose="00000500000000000000"/>
              <a:buNone/>
              <a:defRPr sz="2800" b="1" i="0" u="none" strike="noStrike" cap="none"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 eaLnBrk="1" hangingPunct="1"/>
            <a:r>
              <a:rPr lang="en-US" altLang="en-US" sz="3200" dirty="0">
                <a:solidFill>
                  <a:srgbClr val="000066"/>
                </a:solidFill>
              </a:rPr>
              <a:t>SOALAN ESEI TERBUKA</a:t>
            </a:r>
          </a:p>
        </p:txBody>
      </p:sp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AB6CAB0A-A735-48F5-A8A6-32F3795913B6}"/>
              </a:ext>
            </a:extLst>
          </p:cNvPr>
          <p:cNvSpPr/>
          <p:nvPr/>
        </p:nvSpPr>
        <p:spPr>
          <a:xfrm>
            <a:off x="968375" y="4734480"/>
            <a:ext cx="7207250" cy="174244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/>
          <a:lstStyle/>
          <a:p>
            <a:pPr algn="ctr" eaLnBrk="1" hangingPunct="1"/>
            <a:r>
              <a:rPr kumimoji="0" lang="en-US" altLang="zh-CN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APA KESALAHAN PELAJAR INI</a:t>
            </a:r>
          </a:p>
          <a:p>
            <a:pPr algn="just" eaLnBrk="1" hangingPunct="1"/>
            <a:endParaRPr kumimoji="0" lang="en-US" altLang="zh-CN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algn="just" eaLnBrk="1" hangingPunct="1"/>
            <a:r>
              <a:rPr kumimoji="0" lang="en-US" altLang="zh-CN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1. JAWAPAN TIDAK LENGKAP (TERGANTUNG)</a:t>
            </a:r>
          </a:p>
          <a:p>
            <a:pPr algn="just" eaLnBrk="1" hangingPunct="1"/>
            <a:r>
              <a:rPr kumimoji="0" lang="en-US" altLang="zh-CN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2. TIADA PANGKAL AYAT</a:t>
            </a:r>
            <a:endParaRPr lang="en-US" altLang="zh-CN" b="1" dirty="0">
              <a:solidFill>
                <a:schemeClr val="tx1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" name="AutoShape 7">
            <a:extLst>
              <a:ext uri="{FF2B5EF4-FFF2-40B4-BE49-F238E27FC236}">
                <a16:creationId xmlns:a16="http://schemas.microsoft.com/office/drawing/2014/main" id="{751EC18A-65CE-41B2-B7AB-398173A81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7386" y="4513664"/>
            <a:ext cx="1643660" cy="1639929"/>
          </a:xfrm>
          <a:prstGeom prst="star32">
            <a:avLst>
              <a:gd name="adj" fmla="val 37500"/>
            </a:avLst>
          </a:prstGeom>
          <a:solidFill>
            <a:srgbClr val="FFFF00"/>
          </a:solidFill>
          <a:ln w="9525">
            <a:solidFill>
              <a:schemeClr val="accent2"/>
            </a:solidFill>
            <a:miter lim="800000"/>
          </a:ln>
        </p:spPr>
        <p:txBody>
          <a:bodyPr wrap="none"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MARKAH</a:t>
            </a:r>
          </a:p>
        </p:txBody>
      </p:sp>
    </p:spTree>
    <p:extLst>
      <p:ext uri="{BB962C8B-B14F-4D97-AF65-F5344CB8AC3E}">
        <p14:creationId xmlns:p14="http://schemas.microsoft.com/office/powerpoint/2010/main" val="276030278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117534" y="160264"/>
            <a:ext cx="8908932" cy="6537472"/>
          </a:xfrm>
          <a:solidFill>
            <a:schemeClr val="tx2">
              <a:lumMod val="40000"/>
              <a:lumOff val="60000"/>
            </a:schemeClr>
          </a:solidFill>
          <a:effectLst/>
          <a:scene3d>
            <a:camera prst="orthographicFront"/>
            <a:lightRig rig="balanced" dir="t"/>
          </a:scene3d>
          <a:sp3d prstMaterial="plastic"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173355" marR="0" lvl="0" indent="-17335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Font typeface="Arial" panose="020B0604020202020204" pitchFamily="34" charset="0"/>
              <a:buChar char="•"/>
              <a:defRPr/>
            </a:pPr>
            <a:endParaRPr kumimoji="0" lang="en-MY" sz="2800" b="0" i="0" u="none" strike="noStrike" kern="120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+mn-lt"/>
              <a:ea typeface="+mn-ea"/>
              <a:cs typeface="+mn-cs"/>
              <a:sym typeface="Segoe UI" panose="020B0502040204020203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None/>
              <a:defRPr/>
            </a:pPr>
            <a:r>
              <a:rPr lang="en-MY" dirty="0"/>
              <a:t>7. </a:t>
            </a:r>
            <a:r>
              <a:rPr lang="en-MY" dirty="0" err="1"/>
              <a:t>Huraikan</a:t>
            </a:r>
            <a:r>
              <a:rPr lang="en-MY" dirty="0"/>
              <a:t> </a:t>
            </a:r>
            <a:r>
              <a:rPr lang="en-MY" dirty="0" err="1"/>
              <a:t>kepentingan</a:t>
            </a:r>
            <a:r>
              <a:rPr lang="en-MY" dirty="0"/>
              <a:t> </a:t>
            </a:r>
            <a:r>
              <a:rPr lang="en-MY" dirty="0" err="1"/>
              <a:t>mewujudkan</a:t>
            </a:r>
            <a:r>
              <a:rPr lang="en-MY" dirty="0"/>
              <a:t> negara </a:t>
            </a:r>
            <a:r>
              <a:rPr lang="en-MY" dirty="0" err="1"/>
              <a:t>berdaulat</a:t>
            </a:r>
            <a:r>
              <a:rPr lang="en-MY" dirty="0"/>
              <a:t> </a:t>
            </a:r>
            <a:r>
              <a:rPr kumimoji="0" lang="en-MY" b="0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?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[8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markah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egoe UI" panose="020B0502040204020203" pitchFamily="34" charset="0"/>
              </a:rPr>
              <a:t>]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None/>
              <a:defRPr/>
            </a:pPr>
            <a:r>
              <a:rPr lang="en-US" dirty="0" err="1"/>
              <a:t>Kepentingan</a:t>
            </a:r>
            <a:r>
              <a:rPr lang="en-US" dirty="0"/>
              <a:t> </a:t>
            </a:r>
            <a:r>
              <a:rPr lang="en-US" dirty="0" err="1"/>
              <a:t>mewujudkan</a:t>
            </a:r>
            <a:r>
              <a:rPr lang="en-US" dirty="0"/>
              <a:t> negara </a:t>
            </a:r>
            <a:r>
              <a:rPr lang="en-US" dirty="0" err="1"/>
              <a:t>berdaulat</a:t>
            </a:r>
            <a:r>
              <a:rPr lang="en-US" dirty="0"/>
              <a:t> </a:t>
            </a:r>
            <a:r>
              <a:rPr lang="en-US" dirty="0" err="1"/>
              <a:t>ialah</a:t>
            </a:r>
            <a:r>
              <a:rPr lang="en-US" dirty="0"/>
              <a:t> </a:t>
            </a:r>
            <a:r>
              <a:rPr lang="en-US" dirty="0" err="1"/>
              <a:t>keberkesanan</a:t>
            </a:r>
            <a:r>
              <a:rPr lang="en-US" dirty="0"/>
              <a:t> </a:t>
            </a:r>
            <a:r>
              <a:rPr lang="en-US" dirty="0" err="1"/>
              <a:t>pentadbiran</a:t>
            </a:r>
            <a:r>
              <a:rPr lang="en-US" dirty="0"/>
              <a:t>. </a:t>
            </a:r>
            <a:r>
              <a:rPr lang="en-US" dirty="0" err="1"/>
              <a:t>Kebebasan</a:t>
            </a:r>
            <a:r>
              <a:rPr lang="en-US" dirty="0"/>
              <a:t> negara </a:t>
            </a:r>
            <a:r>
              <a:rPr lang="en-US" dirty="0" err="1"/>
              <a:t>menjalankan</a:t>
            </a:r>
            <a:r>
              <a:rPr lang="en-US" dirty="0"/>
              <a:t> </a:t>
            </a:r>
            <a:r>
              <a:rPr lang="en-US" dirty="0" err="1"/>
              <a:t>pentadbiran</a:t>
            </a:r>
            <a:r>
              <a:rPr lang="en-US" dirty="0"/>
              <a:t> </a:t>
            </a:r>
            <a:r>
              <a:rPr lang="en-US" dirty="0" err="1"/>
              <a:t>tanpa</a:t>
            </a:r>
            <a:r>
              <a:rPr lang="en-US" dirty="0"/>
              <a:t> </a:t>
            </a:r>
            <a:r>
              <a:rPr lang="en-US" dirty="0" err="1"/>
              <a:t>campur</a:t>
            </a:r>
            <a:r>
              <a:rPr lang="en-US" dirty="0"/>
              <a:t> </a:t>
            </a:r>
            <a:r>
              <a:rPr lang="en-US" dirty="0" err="1"/>
              <a:t>tangan</a:t>
            </a:r>
            <a:r>
              <a:rPr lang="en-US" dirty="0"/>
              <a:t> </a:t>
            </a:r>
            <a:r>
              <a:rPr lang="en-US" dirty="0" err="1"/>
              <a:t>luar</a:t>
            </a:r>
            <a:r>
              <a:rPr lang="en-US" dirty="0"/>
              <a:t>. </a:t>
            </a:r>
            <a:r>
              <a:rPr lang="en-US" dirty="0" err="1"/>
              <a:t>Selain</a:t>
            </a:r>
            <a:r>
              <a:rPr lang="en-US" dirty="0"/>
              <a:t> </a:t>
            </a:r>
            <a:r>
              <a:rPr lang="en-US" dirty="0" err="1"/>
              <a:t>itu</a:t>
            </a:r>
            <a:r>
              <a:rPr lang="en-US" dirty="0"/>
              <a:t>, </a:t>
            </a:r>
            <a:r>
              <a:rPr lang="en-US" dirty="0" err="1"/>
              <a:t>kemakmuran</a:t>
            </a:r>
            <a:r>
              <a:rPr lang="en-US" dirty="0"/>
              <a:t> </a:t>
            </a:r>
            <a:r>
              <a:rPr lang="en-US" dirty="0" err="1"/>
              <a:t>ekonomi</a:t>
            </a:r>
            <a:r>
              <a:rPr lang="en-US" dirty="0"/>
              <a:t>. </a:t>
            </a:r>
            <a:r>
              <a:rPr lang="en-US" dirty="0" err="1"/>
              <a:t>Kedaulatan</a:t>
            </a:r>
            <a:r>
              <a:rPr lang="en-US" dirty="0"/>
              <a:t> </a:t>
            </a:r>
            <a:r>
              <a:rPr lang="en-US" dirty="0" err="1"/>
              <a:t>penting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negara </a:t>
            </a:r>
            <a:r>
              <a:rPr lang="en-US" dirty="0" err="1"/>
              <a:t>melaksanakan</a:t>
            </a:r>
            <a:r>
              <a:rPr lang="en-US" dirty="0"/>
              <a:t> </a:t>
            </a:r>
            <a:r>
              <a:rPr lang="en-US" dirty="0" err="1"/>
              <a:t>dasar</a:t>
            </a:r>
            <a:r>
              <a:rPr lang="en-US" dirty="0"/>
              <a:t> </a:t>
            </a:r>
            <a:r>
              <a:rPr lang="en-US" dirty="0" err="1"/>
              <a:t>kemakmuran</a:t>
            </a:r>
            <a:r>
              <a:rPr lang="en-US" dirty="0"/>
              <a:t> </a:t>
            </a:r>
            <a:r>
              <a:rPr lang="en-US" dirty="0" err="1"/>
              <a:t>ekonomi</a:t>
            </a:r>
            <a:r>
              <a:rPr lang="en-US" dirty="0"/>
              <a:t>. Negara yang </a:t>
            </a:r>
            <a:r>
              <a:rPr lang="en-US" dirty="0" err="1"/>
              <a:t>berdaulat</a:t>
            </a:r>
            <a:r>
              <a:rPr lang="en-US" dirty="0"/>
              <a:t> juga </a:t>
            </a:r>
            <a:r>
              <a:rPr lang="en-US" dirty="0" err="1"/>
              <a:t>penting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kesejahteraan</a:t>
            </a:r>
            <a:r>
              <a:rPr lang="en-US" dirty="0"/>
              <a:t> </a:t>
            </a:r>
            <a:r>
              <a:rPr lang="en-US" dirty="0" err="1"/>
              <a:t>sosial</a:t>
            </a:r>
            <a:r>
              <a:rPr lang="en-US" dirty="0"/>
              <a:t>. </a:t>
            </a:r>
            <a:r>
              <a:rPr lang="en-US" dirty="0" err="1"/>
              <a:t>Melaksanakan</a:t>
            </a:r>
            <a:r>
              <a:rPr lang="en-US" dirty="0"/>
              <a:t> </a:t>
            </a:r>
            <a:r>
              <a:rPr lang="en-US" dirty="0" err="1"/>
              <a:t>dasar</a:t>
            </a:r>
            <a:r>
              <a:rPr lang="en-US" dirty="0"/>
              <a:t> </a:t>
            </a:r>
            <a:r>
              <a:rPr lang="en-US" dirty="0" err="1"/>
              <a:t>sosial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kesejahteraan</a:t>
            </a:r>
            <a:r>
              <a:rPr lang="en-US" dirty="0"/>
              <a:t> </a:t>
            </a:r>
            <a:r>
              <a:rPr lang="en-US" dirty="0" err="1"/>
              <a:t>rakyat</a:t>
            </a:r>
            <a:r>
              <a:rPr lang="en-US" dirty="0"/>
              <a:t>. Di </a:t>
            </a:r>
            <a:r>
              <a:rPr lang="en-US" dirty="0" err="1"/>
              <a:t>samping</a:t>
            </a:r>
            <a:r>
              <a:rPr lang="en-US" dirty="0"/>
              <a:t> </a:t>
            </a:r>
            <a:r>
              <a:rPr lang="en-US" dirty="0" err="1"/>
              <a:t>itu</a:t>
            </a:r>
            <a:r>
              <a:rPr lang="en-US" dirty="0"/>
              <a:t>, </a:t>
            </a:r>
            <a:r>
              <a:rPr lang="en-US" dirty="0" err="1"/>
              <a:t>kecemerlangan</a:t>
            </a:r>
            <a:r>
              <a:rPr lang="en-US" dirty="0"/>
              <a:t> </a:t>
            </a:r>
            <a:r>
              <a:rPr lang="en-US" dirty="0" err="1"/>
              <a:t>hubungan</a:t>
            </a:r>
            <a:r>
              <a:rPr lang="en-US" dirty="0"/>
              <a:t> </a:t>
            </a:r>
            <a:r>
              <a:rPr lang="en-US" dirty="0" err="1"/>
              <a:t>luar</a:t>
            </a:r>
            <a:r>
              <a:rPr lang="en-US" dirty="0"/>
              <a:t> negara. </a:t>
            </a:r>
            <a:r>
              <a:rPr lang="en-US" dirty="0" err="1"/>
              <a:t>Kedaulatan</a:t>
            </a:r>
            <a:r>
              <a:rPr lang="en-US" dirty="0"/>
              <a:t> </a:t>
            </a:r>
            <a:r>
              <a:rPr lang="en-US" dirty="0" err="1"/>
              <a:t>penting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memberikan</a:t>
            </a:r>
            <a:r>
              <a:rPr lang="en-US" dirty="0"/>
              <a:t> </a:t>
            </a:r>
            <a:r>
              <a:rPr lang="en-US" dirty="0" err="1"/>
              <a:t>hak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negara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mejalinkan</a:t>
            </a:r>
            <a:r>
              <a:rPr lang="en-US" dirty="0"/>
              <a:t> </a:t>
            </a:r>
            <a:r>
              <a:rPr lang="en-US" dirty="0" err="1"/>
              <a:t>hubungan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negara lain.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+mn-lt"/>
              <a:ea typeface="+mn-ea"/>
              <a:cs typeface="+mn-cs"/>
              <a:sym typeface="Segoe UI" panose="020B0502040204020203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+mn-lt"/>
              <a:ea typeface="+mn-ea"/>
              <a:cs typeface="+mn-cs"/>
              <a:sym typeface="Segoe UI" panose="020B0502040204020203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+mn-lt"/>
              <a:ea typeface="+mn-ea"/>
              <a:cs typeface="+mn-cs"/>
              <a:sym typeface="Segoe UI" panose="020B05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F3F3F"/>
              </a:buClr>
              <a:buSzPct val="70000"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highlight>
                <a:srgbClr val="00FF00"/>
              </a:highlight>
              <a:uLnTx/>
              <a:uFillTx/>
              <a:latin typeface="+mn-lt"/>
              <a:ea typeface="+mn-ea"/>
              <a:cs typeface="+mn-cs"/>
              <a:sym typeface="Segoe UI" panose="020B0502040204020203" pitchFamily="34" charset="0"/>
            </a:endParaRPr>
          </a:p>
        </p:txBody>
      </p:sp>
      <p:sp>
        <p:nvSpPr>
          <p:cNvPr id="13" name="AutoShape 7">
            <a:extLst>
              <a:ext uri="{FF2B5EF4-FFF2-40B4-BE49-F238E27FC236}">
                <a16:creationId xmlns:a16="http://schemas.microsoft.com/office/drawing/2014/main" id="{864EDE6C-4FD9-4D0B-B6C0-2E7ACDE6F3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316" y="5257752"/>
            <a:ext cx="1254150" cy="1431746"/>
          </a:xfrm>
          <a:prstGeom prst="star32">
            <a:avLst>
              <a:gd name="adj" fmla="val 37500"/>
            </a:avLst>
          </a:prstGeom>
          <a:solidFill>
            <a:srgbClr val="FFFF00"/>
          </a:solidFill>
          <a:ln w="9525">
            <a:solidFill>
              <a:schemeClr val="accent2"/>
            </a:solidFill>
            <a:miter lim="800000"/>
          </a:ln>
        </p:spPr>
        <p:txBody>
          <a:bodyPr wrap="none"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8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MARKAH</a:t>
            </a:r>
          </a:p>
        </p:txBody>
      </p:sp>
    </p:spTree>
    <p:extLst>
      <p:ext uri="{BB962C8B-B14F-4D97-AF65-F5344CB8AC3E}">
        <p14:creationId xmlns:p14="http://schemas.microsoft.com/office/powerpoint/2010/main" val="22401197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788218D-FBC4-86B0-E227-215D29557049}"/>
              </a:ext>
            </a:extLst>
          </p:cNvPr>
          <p:cNvSpPr/>
          <p:nvPr/>
        </p:nvSpPr>
        <p:spPr>
          <a:xfrm>
            <a:off x="250229" y="2194712"/>
            <a:ext cx="3025708" cy="433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8" name="Content Placeholder 7"/>
          <p:cNvSpPr>
            <a:spLocks noGrp="1"/>
          </p:cNvSpPr>
          <p:nvPr/>
        </p:nvSpPr>
        <p:spPr>
          <a:xfrm>
            <a:off x="283865" y="1525161"/>
            <a:ext cx="8576271" cy="2629369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Jelaskan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latar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belakang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pembentukan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Dasar Ekonomi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Baru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(DEB)</a:t>
            </a:r>
          </a:p>
          <a:p>
            <a:pPr marL="0" indent="0" algn="just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    </a:t>
            </a: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                                                         .                                  (</a:t>
            </a:r>
            <a:r>
              <a:rPr lang="en-US" altLang="en-US" sz="20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3 </a:t>
            </a:r>
            <a:r>
              <a:rPr lang="en-US" altLang="en-US" sz="20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markah</a:t>
            </a:r>
            <a:r>
              <a:rPr lang="en-US" altLang="en-US" sz="20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)</a:t>
            </a:r>
          </a:p>
          <a:p>
            <a:pPr marL="0" indent="0" algn="just">
              <a:buNone/>
            </a:pPr>
            <a:r>
              <a:rPr lang="en-US" altLang="en-US" sz="20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CONTOH JAWAPAN 1</a:t>
            </a:r>
          </a:p>
          <a:p>
            <a:pPr marL="0" indent="0" algn="just">
              <a:buNone/>
            </a:pPr>
            <a:r>
              <a:rPr lang="en-US" sz="20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</a:t>
            </a:r>
            <a:r>
              <a:rPr lang="en-US" sz="24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diasaskan</a:t>
            </a:r>
            <a:r>
              <a:rPr lang="en-US" sz="24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oleh Tun Abdul Razak 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</a:t>
            </a:r>
            <a:r>
              <a:rPr lang="en-US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Tiada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dalam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skema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</a:t>
            </a:r>
          </a:p>
          <a:p>
            <a:pPr marL="0" indent="0" algn="just">
              <a:buNone/>
            </a:pPr>
            <a:r>
              <a:rPr lang="en-US" sz="24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</a:t>
            </a:r>
            <a:r>
              <a:rPr lang="en-US" sz="24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untuk</a:t>
            </a:r>
            <a:r>
              <a:rPr lang="en-US" sz="24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kerjasama</a:t>
            </a:r>
            <a:r>
              <a:rPr lang="en-US" sz="24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indent="0" algn="just">
              <a:buNone/>
            </a:pPr>
            <a:r>
              <a:rPr lang="en-US" sz="24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</a:t>
            </a:r>
            <a:r>
              <a:rPr lang="en-US" sz="24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ketidakseimbangan</a:t>
            </a:r>
            <a:r>
              <a:rPr lang="en-US" sz="24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ekonomi</a:t>
            </a:r>
            <a:r>
              <a:rPr lang="en-US" sz="24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½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282" name="Rectangle 2"/>
          <p:cNvSpPr>
            <a:spLocks noGrp="1" noChangeArrowheads="1"/>
          </p:cNvSpPr>
          <p:nvPr/>
        </p:nvSpPr>
        <p:spPr>
          <a:xfrm>
            <a:off x="990694" y="668681"/>
            <a:ext cx="5766850" cy="5433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rgbClr val="FF0000"/>
            </a:solidFill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 panose="00000500000000000000"/>
              <a:buNone/>
              <a:defRPr sz="2800" b="1" i="0" u="none" strike="noStrike" cap="none"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 eaLnBrk="1" hangingPunct="1"/>
            <a:r>
              <a:rPr lang="en-US" altLang="en-US" sz="3200" dirty="0">
                <a:solidFill>
                  <a:srgbClr val="000066"/>
                </a:solidFill>
              </a:rPr>
              <a:t>SOALAN ESEI TERBUKA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B893550B-6443-1612-346B-9718C675CF60}"/>
              </a:ext>
            </a:extLst>
          </p:cNvPr>
          <p:cNvSpPr/>
          <p:nvPr/>
        </p:nvSpPr>
        <p:spPr>
          <a:xfrm>
            <a:off x="748481" y="4824081"/>
            <a:ext cx="7207250" cy="174244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/>
          <a:lstStyle/>
          <a:p>
            <a:pPr algn="ctr" eaLnBrk="1" hangingPunct="1"/>
            <a:r>
              <a:rPr kumimoji="0" lang="en-US" altLang="zh-CN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APA KESALAHAN PELAJAR INI</a:t>
            </a:r>
          </a:p>
          <a:p>
            <a:pPr algn="just" eaLnBrk="1" hangingPunct="1"/>
            <a:endParaRPr kumimoji="0" lang="en-US" altLang="zh-CN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algn="just" eaLnBrk="1" hangingPunct="1"/>
            <a:r>
              <a:rPr kumimoji="0" lang="en-US" altLang="zh-CN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1. JAWAPAN TIDAK LENGKAP (TERGANTUNG)</a:t>
            </a:r>
          </a:p>
          <a:p>
            <a:pPr algn="just" eaLnBrk="1" hangingPunct="1"/>
            <a:r>
              <a:rPr kumimoji="0" lang="en-US" altLang="zh-CN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2. TIADA PANGKAL AYAT </a:t>
            </a:r>
            <a:endParaRPr lang="en-US" altLang="zh-CN" b="1" dirty="0">
              <a:solidFill>
                <a:schemeClr val="tx1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algn="just" eaLnBrk="1" hangingPunct="1"/>
            <a:r>
              <a:rPr lang="en-US" altLang="zh-CN" b="1" dirty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3. JAWAPAN TIDAK MENEPATI DENGAN KEHENDAK MARKAH</a:t>
            </a:r>
          </a:p>
          <a:p>
            <a:pPr algn="just" eaLnBrk="1" hangingPunct="1"/>
            <a:r>
              <a:rPr kumimoji="0" lang="en-US" altLang="zh-CN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4. JAWAPAN DALAM BENTUK POINT</a:t>
            </a:r>
          </a:p>
        </p:txBody>
      </p:sp>
      <p:sp>
        <p:nvSpPr>
          <p:cNvPr id="10" name="AutoShape 7">
            <a:extLst>
              <a:ext uri="{FF2B5EF4-FFF2-40B4-BE49-F238E27FC236}">
                <a16:creationId xmlns:a16="http://schemas.microsoft.com/office/drawing/2014/main" id="{6D9B6872-7576-2013-2716-91581B79FB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0112" y="3184152"/>
            <a:ext cx="1643660" cy="1639929"/>
          </a:xfrm>
          <a:prstGeom prst="star32">
            <a:avLst>
              <a:gd name="adj" fmla="val 37500"/>
            </a:avLst>
          </a:prstGeom>
          <a:solidFill>
            <a:srgbClr val="FFFF00"/>
          </a:solidFill>
          <a:ln w="9525">
            <a:solidFill>
              <a:schemeClr val="accent2"/>
            </a:solidFill>
            <a:miter lim="800000"/>
          </a:ln>
        </p:spPr>
        <p:txBody>
          <a:bodyPr wrap="none"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MARKAH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427356" y="949860"/>
            <a:ext cx="5888355" cy="7277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</a:ln>
        </p:spPr>
        <p:txBody>
          <a:bodyPr anchor="ctr" anchorCtr="0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CONTOH JAWAPAN 2 </a:t>
            </a:r>
          </a:p>
        </p:txBody>
      </p:sp>
      <p:sp>
        <p:nvSpPr>
          <p:cNvPr id="8" name="Content Placeholder 7"/>
          <p:cNvSpPr>
            <a:spLocks noGrp="1"/>
          </p:cNvSpPr>
          <p:nvPr/>
        </p:nvSpPr>
        <p:spPr>
          <a:xfrm>
            <a:off x="124770" y="1677570"/>
            <a:ext cx="8594090" cy="386207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Jelaskan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latar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belakang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pembentukan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Dasar Ekonomi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Baru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(DEB)</a:t>
            </a:r>
          </a:p>
          <a:p>
            <a:pPr marL="0" indent="0" algn="r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Markah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sym typeface="+mn-ea"/>
              </a:rPr>
              <a:t>Jawapan</a:t>
            </a:r>
            <a:r>
              <a:rPr lang="en-US" altLang="en-US" sz="2400" dirty="0"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sym typeface="+mn-ea"/>
              </a:rPr>
              <a:t>:</a:t>
            </a:r>
          </a:p>
          <a:p>
            <a:pPr algn="just" eaLnBrk="1" hangingPunct="1">
              <a:buFont typeface="Arial" panose="020B0604020202020204" pitchFamily="34" charset="0"/>
              <a:buNone/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    </a:t>
            </a:r>
            <a:r>
              <a:rPr lang="en-US" alt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Latar</a:t>
            </a: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belakang</a:t>
            </a: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pembentukan</a:t>
            </a: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 DEB </a:t>
            </a:r>
            <a:r>
              <a:rPr lang="en-US" alt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ialah</a:t>
            </a: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 Majlis </a:t>
            </a:r>
            <a:r>
              <a:rPr lang="en-US" alt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Perundingan</a:t>
            </a: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 Negara (MAPEN) </a:t>
            </a:r>
            <a:r>
              <a:rPr lang="en-US" alt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ditubuhkan</a:t>
            </a: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. MAPEN </a:t>
            </a:r>
            <a:r>
              <a:rPr lang="en-US" alt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dianggotai</a:t>
            </a: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pelbagai</a:t>
            </a: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lapisan</a:t>
            </a: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masyarakat</a:t>
            </a: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+mn-ea"/>
              </a:rPr>
              <a:t>. MAPEN </a:t>
            </a:r>
            <a:r>
              <a:rPr lang="en-MY" altLang="en-US" sz="2400" dirty="0" err="1">
                <a:latin typeface="Times New Roman" panose="02020603050405020304" pitchFamily="18" charset="0"/>
                <a:sym typeface="+mn-ea"/>
              </a:rPr>
              <a:t>d</a:t>
            </a:r>
            <a:r>
              <a:rPr lang="en-MY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itubuhkan</a:t>
            </a:r>
            <a:r>
              <a:rPr lang="en-MY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MY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untuk</a:t>
            </a:r>
            <a:r>
              <a:rPr lang="en-MY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MY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mengadakan</a:t>
            </a:r>
            <a:r>
              <a:rPr lang="en-MY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garis </a:t>
            </a:r>
            <a:r>
              <a:rPr lang="en-MY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panduan</a:t>
            </a:r>
            <a:r>
              <a:rPr lang="en-MY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MY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bagi</a:t>
            </a:r>
            <a:r>
              <a:rPr lang="en-MY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MY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kerjasama</a:t>
            </a:r>
            <a:r>
              <a:rPr lang="en-MY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MY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kaum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520" name="AutoShape 7"/>
          <p:cNvSpPr>
            <a:spLocks noChangeArrowheads="1"/>
          </p:cNvSpPr>
          <p:nvPr/>
        </p:nvSpPr>
        <p:spPr bwMode="auto">
          <a:xfrm>
            <a:off x="7214932" y="4598670"/>
            <a:ext cx="1503928" cy="1230630"/>
          </a:xfrm>
          <a:prstGeom prst="star32">
            <a:avLst>
              <a:gd name="adj" fmla="val 37500"/>
            </a:avLst>
          </a:prstGeom>
          <a:solidFill>
            <a:srgbClr val="FFFF00"/>
          </a:solidFill>
          <a:ln w="9525">
            <a:solidFill>
              <a:schemeClr val="accent2"/>
            </a:solidFill>
            <a:miter lim="800000"/>
          </a:ln>
        </p:spPr>
        <p:txBody>
          <a:bodyPr wrap="none"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MARKAH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PENUH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626B162-F8F2-A2A7-3ED3-C1BF517FC126}"/>
                  </a:ext>
                </a:extLst>
              </p14:cNvPr>
              <p14:cNvContentPartPr/>
              <p14:nvPr/>
            </p14:nvContentPartPr>
            <p14:xfrm>
              <a:off x="2539820" y="4013220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626B162-F8F2-A2A7-3ED3-C1BF517FC12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30820" y="4004220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2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77"/>
          <p:cNvSpPr/>
          <p:nvPr/>
        </p:nvSpPr>
        <p:spPr>
          <a:xfrm>
            <a:off x="7112000" y="901700"/>
            <a:ext cx="1981200" cy="698500"/>
          </a:xfrm>
          <a:prstGeom prst="roundRect">
            <a:avLst>
              <a:gd name="adj" fmla="val 45454"/>
            </a:avLst>
          </a:prstGeom>
          <a:solidFill>
            <a:srgbClr val="282828">
              <a:alpha val="70195"/>
            </a:srgbClr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ms-MY" altLang="en-US" sz="1800" dirty="0"/>
          </a:p>
        </p:txBody>
      </p:sp>
      <p:sp>
        <p:nvSpPr>
          <p:cNvPr id="36867" name="AutoShape 15"/>
          <p:cNvSpPr/>
          <p:nvPr/>
        </p:nvSpPr>
        <p:spPr>
          <a:xfrm>
            <a:off x="7104063" y="4438650"/>
            <a:ext cx="1981200" cy="1917700"/>
          </a:xfrm>
          <a:prstGeom prst="roundRect">
            <a:avLst>
              <a:gd name="adj" fmla="val 20056"/>
            </a:avLst>
          </a:prstGeom>
          <a:solidFill>
            <a:srgbClr val="000000">
              <a:alpha val="70195"/>
            </a:srgbClr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ms-MY" altLang="en-US" sz="1800" dirty="0"/>
          </a:p>
        </p:txBody>
      </p:sp>
      <p:sp>
        <p:nvSpPr>
          <p:cNvPr id="36868" name="AutoShape 16"/>
          <p:cNvSpPr/>
          <p:nvPr/>
        </p:nvSpPr>
        <p:spPr>
          <a:xfrm>
            <a:off x="685800" y="914400"/>
            <a:ext cx="7696200" cy="5562600"/>
          </a:xfrm>
          <a:prstGeom prst="roundRect">
            <a:avLst>
              <a:gd name="adj" fmla="val 2056"/>
            </a:avLst>
          </a:prstGeom>
          <a:solidFill>
            <a:srgbClr val="ADEA00">
              <a:alpha val="89803"/>
            </a:srgbClr>
          </a:solidFill>
          <a:ln w="9525" cap="flat" cmpd="sng">
            <a:solidFill>
              <a:srgbClr val="E0FFA3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ms-MY" altLang="en-US" sz="1800" dirty="0"/>
          </a:p>
        </p:txBody>
      </p:sp>
      <p:pic>
        <p:nvPicPr>
          <p:cNvPr id="36870" name="Picture 19" descr="bub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513" y="4648200"/>
            <a:ext cx="2554287" cy="19907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6873" name="Group 9"/>
          <p:cNvGrpSpPr/>
          <p:nvPr/>
        </p:nvGrpSpPr>
        <p:grpSpPr>
          <a:xfrm>
            <a:off x="190500" y="215900"/>
            <a:ext cx="1600200" cy="1509713"/>
            <a:chOff x="0" y="0"/>
            <a:chExt cx="1008" cy="951"/>
          </a:xfrm>
        </p:grpSpPr>
        <p:sp>
          <p:nvSpPr>
            <p:cNvPr id="36884" name="Oval 95"/>
            <p:cNvSpPr/>
            <p:nvPr/>
          </p:nvSpPr>
          <p:spPr>
            <a:xfrm>
              <a:off x="120" y="79"/>
              <a:ext cx="848" cy="863"/>
            </a:xfrm>
            <a:prstGeom prst="ellipse">
              <a:avLst/>
            </a:prstGeom>
            <a:solidFill>
              <a:srgbClr val="111111"/>
            </a:solidFill>
            <a:ln w="95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ms-MY" altLang="en-US" sz="1800" dirty="0"/>
            </a:p>
          </p:txBody>
        </p:sp>
        <p:sp>
          <p:nvSpPr>
            <p:cNvPr id="36885" name="Oval 96"/>
            <p:cNvSpPr/>
            <p:nvPr/>
          </p:nvSpPr>
          <p:spPr>
            <a:xfrm>
              <a:off x="0" y="0"/>
              <a:ext cx="1008" cy="951"/>
            </a:xfrm>
            <a:prstGeom prst="ellipse">
              <a:avLst/>
            </a:prstGeom>
            <a:noFill/>
            <a:ln w="127000" cap="flat" cmpd="sng">
              <a:solidFill>
                <a:srgbClr val="7FAC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ms-MY" altLang="en-US" sz="1800" dirty="0"/>
            </a:p>
          </p:txBody>
        </p:sp>
        <p:sp>
          <p:nvSpPr>
            <p:cNvPr id="36886" name="Oval 97"/>
            <p:cNvSpPr/>
            <p:nvPr/>
          </p:nvSpPr>
          <p:spPr>
            <a:xfrm>
              <a:off x="87" y="76"/>
              <a:ext cx="841" cy="792"/>
            </a:xfrm>
            <a:prstGeom prst="ellipse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475E00"/>
                </a:gs>
              </a:gsLst>
              <a:lin ang="18900000" scaled="1"/>
              <a:tileRect/>
            </a:gradFill>
            <a:ln w="95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ms-MY" altLang="en-US" sz="1800" dirty="0"/>
            </a:p>
          </p:txBody>
        </p:sp>
        <p:sp>
          <p:nvSpPr>
            <p:cNvPr id="36887" name="Rectangle 98"/>
            <p:cNvSpPr/>
            <p:nvPr/>
          </p:nvSpPr>
          <p:spPr>
            <a:xfrm>
              <a:off x="147" y="324"/>
              <a:ext cx="116" cy="291"/>
            </a:xfrm>
            <a:prstGeom prst="rect">
              <a:avLst/>
            </a:prstGeom>
            <a:noFill/>
            <a:ln w="9525">
              <a:noFill/>
            </a:ln>
            <a:effectLst>
              <a:outerShdw dist="35921" dir="2699999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endParaRPr lang="ms-MY" altLang="en-US" sz="2400" dirty="0">
                <a:solidFill>
                  <a:srgbClr val="FFFFFF"/>
                </a:solidFill>
                <a:latin typeface="Felix Titling" panose="04060505060202020A04" pitchFamily="82" charset="0"/>
              </a:endParaRPr>
            </a:p>
          </p:txBody>
        </p:sp>
        <p:sp>
          <p:nvSpPr>
            <p:cNvPr id="36888" name="Oval 99"/>
            <p:cNvSpPr/>
            <p:nvPr/>
          </p:nvSpPr>
          <p:spPr>
            <a:xfrm rot="1063394">
              <a:off x="302" y="128"/>
              <a:ext cx="548" cy="324"/>
            </a:xfrm>
            <a:prstGeom prst="ellipse">
              <a:avLst/>
            </a:prstGeom>
            <a:solidFill>
              <a:srgbClr val="FFFFFF">
                <a:alpha val="20000"/>
              </a:srgbClr>
            </a:solidFill>
            <a:ln w="95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ms-MY" altLang="en-US" sz="1800" dirty="0"/>
            </a:p>
          </p:txBody>
        </p:sp>
      </p:grpSp>
      <p:pic>
        <p:nvPicPr>
          <p:cNvPr id="25" name="Content Placeholder 1">
            <a:extLst>
              <a:ext uri="{FF2B5EF4-FFF2-40B4-BE49-F238E27FC236}">
                <a16:creationId xmlns:a16="http://schemas.microsoft.com/office/drawing/2014/main" id="{8F8A4EAB-F9B1-4538-AA79-38777E08F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93" y="1026318"/>
            <a:ext cx="7369670" cy="5330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1990012"/>
      </p:ext>
    </p:extLst>
  </p:cSld>
  <p:clrMapOvr>
    <a:masterClrMapping/>
  </p:clrMapOvr>
  <p:transition advClick="0">
    <p:fade/>
    <p:sndAc>
      <p:stSnd>
        <p:snd r:embed="rId2" name="cashreg.wav"/>
      </p:stSnd>
    </p:sndAc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77"/>
          <p:cNvSpPr/>
          <p:nvPr/>
        </p:nvSpPr>
        <p:spPr>
          <a:xfrm>
            <a:off x="7112000" y="901700"/>
            <a:ext cx="1981200" cy="698500"/>
          </a:xfrm>
          <a:prstGeom prst="roundRect">
            <a:avLst>
              <a:gd name="adj" fmla="val 45454"/>
            </a:avLst>
          </a:prstGeom>
          <a:solidFill>
            <a:srgbClr val="282828">
              <a:alpha val="70195"/>
            </a:srgbClr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ms-MY" altLang="en-US" sz="1800" dirty="0"/>
          </a:p>
        </p:txBody>
      </p:sp>
      <p:sp>
        <p:nvSpPr>
          <p:cNvPr id="36867" name="AutoShape 15"/>
          <p:cNvSpPr/>
          <p:nvPr/>
        </p:nvSpPr>
        <p:spPr>
          <a:xfrm>
            <a:off x="7104063" y="4438650"/>
            <a:ext cx="1981200" cy="1917700"/>
          </a:xfrm>
          <a:prstGeom prst="roundRect">
            <a:avLst>
              <a:gd name="adj" fmla="val 20056"/>
            </a:avLst>
          </a:prstGeom>
          <a:solidFill>
            <a:srgbClr val="000000">
              <a:alpha val="70195"/>
            </a:srgbClr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ms-MY" altLang="en-US" sz="1800" dirty="0"/>
          </a:p>
        </p:txBody>
      </p:sp>
      <p:sp>
        <p:nvSpPr>
          <p:cNvPr id="36868" name="AutoShape 16"/>
          <p:cNvSpPr/>
          <p:nvPr/>
        </p:nvSpPr>
        <p:spPr>
          <a:xfrm>
            <a:off x="685800" y="914400"/>
            <a:ext cx="7696200" cy="5562600"/>
          </a:xfrm>
          <a:prstGeom prst="roundRect">
            <a:avLst>
              <a:gd name="adj" fmla="val 2056"/>
            </a:avLst>
          </a:prstGeom>
          <a:solidFill>
            <a:srgbClr val="ADEA00">
              <a:alpha val="89803"/>
            </a:srgbClr>
          </a:solidFill>
          <a:ln w="9525" cap="flat" cmpd="sng">
            <a:solidFill>
              <a:srgbClr val="E0FFA3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ms-MY" altLang="en-US" sz="1800" dirty="0"/>
          </a:p>
        </p:txBody>
      </p:sp>
      <p:pic>
        <p:nvPicPr>
          <p:cNvPr id="36870" name="Picture 19" descr="bub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513" y="4648200"/>
            <a:ext cx="2554287" cy="19907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6873" name="Group 9"/>
          <p:cNvGrpSpPr/>
          <p:nvPr/>
        </p:nvGrpSpPr>
        <p:grpSpPr>
          <a:xfrm>
            <a:off x="190500" y="215900"/>
            <a:ext cx="1600200" cy="1509713"/>
            <a:chOff x="0" y="0"/>
            <a:chExt cx="1008" cy="951"/>
          </a:xfrm>
        </p:grpSpPr>
        <p:sp>
          <p:nvSpPr>
            <p:cNvPr id="36884" name="Oval 95"/>
            <p:cNvSpPr/>
            <p:nvPr/>
          </p:nvSpPr>
          <p:spPr>
            <a:xfrm>
              <a:off x="120" y="79"/>
              <a:ext cx="848" cy="863"/>
            </a:xfrm>
            <a:prstGeom prst="ellipse">
              <a:avLst/>
            </a:prstGeom>
            <a:solidFill>
              <a:srgbClr val="111111"/>
            </a:solidFill>
            <a:ln w="95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ms-MY" altLang="en-US" sz="1800" dirty="0"/>
            </a:p>
          </p:txBody>
        </p:sp>
        <p:sp>
          <p:nvSpPr>
            <p:cNvPr id="36885" name="Oval 96"/>
            <p:cNvSpPr/>
            <p:nvPr/>
          </p:nvSpPr>
          <p:spPr>
            <a:xfrm>
              <a:off x="0" y="0"/>
              <a:ext cx="1008" cy="951"/>
            </a:xfrm>
            <a:prstGeom prst="ellipse">
              <a:avLst/>
            </a:prstGeom>
            <a:noFill/>
            <a:ln w="127000" cap="flat" cmpd="sng">
              <a:solidFill>
                <a:srgbClr val="7FAC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ms-MY" altLang="en-US" sz="1800" dirty="0"/>
            </a:p>
          </p:txBody>
        </p:sp>
        <p:sp>
          <p:nvSpPr>
            <p:cNvPr id="36886" name="Oval 97"/>
            <p:cNvSpPr/>
            <p:nvPr/>
          </p:nvSpPr>
          <p:spPr>
            <a:xfrm>
              <a:off x="87" y="76"/>
              <a:ext cx="841" cy="792"/>
            </a:xfrm>
            <a:prstGeom prst="ellipse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475E00"/>
                </a:gs>
              </a:gsLst>
              <a:lin ang="18900000" scaled="1"/>
              <a:tileRect/>
            </a:gradFill>
            <a:ln w="95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ms-MY" altLang="en-US" sz="1800" dirty="0"/>
            </a:p>
          </p:txBody>
        </p:sp>
        <p:sp>
          <p:nvSpPr>
            <p:cNvPr id="36887" name="Rectangle 98"/>
            <p:cNvSpPr/>
            <p:nvPr/>
          </p:nvSpPr>
          <p:spPr>
            <a:xfrm>
              <a:off x="147" y="324"/>
              <a:ext cx="116" cy="291"/>
            </a:xfrm>
            <a:prstGeom prst="rect">
              <a:avLst/>
            </a:prstGeom>
            <a:noFill/>
            <a:ln w="9525">
              <a:noFill/>
            </a:ln>
            <a:effectLst>
              <a:outerShdw dist="35921" dir="2699999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endParaRPr lang="ms-MY" altLang="en-US" sz="2400" dirty="0">
                <a:solidFill>
                  <a:srgbClr val="FFFFFF"/>
                </a:solidFill>
                <a:latin typeface="Felix Titling" panose="04060505060202020A04" pitchFamily="82" charset="0"/>
              </a:endParaRPr>
            </a:p>
          </p:txBody>
        </p:sp>
        <p:sp>
          <p:nvSpPr>
            <p:cNvPr id="36888" name="Oval 99"/>
            <p:cNvSpPr/>
            <p:nvPr/>
          </p:nvSpPr>
          <p:spPr>
            <a:xfrm rot="1063394">
              <a:off x="302" y="128"/>
              <a:ext cx="548" cy="324"/>
            </a:xfrm>
            <a:prstGeom prst="ellipse">
              <a:avLst/>
            </a:prstGeom>
            <a:solidFill>
              <a:srgbClr val="FFFFFF">
                <a:alpha val="20000"/>
              </a:srgbClr>
            </a:solidFill>
            <a:ln w="95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ms-MY" altLang="en-US" sz="1800" dirty="0"/>
            </a:p>
          </p:txBody>
        </p:sp>
      </p:grpSp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9F9848EB-A1A4-4AD0-8757-22C35F874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9293" y="1026318"/>
            <a:ext cx="7369670" cy="533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975811"/>
      </p:ext>
    </p:extLst>
  </p:cSld>
  <p:clrMapOvr>
    <a:masterClrMapping/>
  </p:clrMapOvr>
  <p:transition advClick="0">
    <p:fade/>
    <p:sndAc>
      <p:stSnd>
        <p:snd r:embed="rId2" name="cashreg.wav"/>
      </p:stSnd>
    </p:sndAc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77"/>
          <p:cNvSpPr/>
          <p:nvPr/>
        </p:nvSpPr>
        <p:spPr>
          <a:xfrm>
            <a:off x="7112000" y="901700"/>
            <a:ext cx="1981200" cy="698500"/>
          </a:xfrm>
          <a:prstGeom prst="roundRect">
            <a:avLst>
              <a:gd name="adj" fmla="val 45454"/>
            </a:avLst>
          </a:prstGeom>
          <a:solidFill>
            <a:srgbClr val="282828">
              <a:alpha val="70195"/>
            </a:srgbClr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ms-MY" altLang="en-US" sz="1800" dirty="0"/>
          </a:p>
        </p:txBody>
      </p:sp>
      <p:sp>
        <p:nvSpPr>
          <p:cNvPr id="36867" name="AutoShape 15"/>
          <p:cNvSpPr/>
          <p:nvPr/>
        </p:nvSpPr>
        <p:spPr>
          <a:xfrm>
            <a:off x="7104063" y="4438650"/>
            <a:ext cx="1981200" cy="1917700"/>
          </a:xfrm>
          <a:prstGeom prst="roundRect">
            <a:avLst>
              <a:gd name="adj" fmla="val 20056"/>
            </a:avLst>
          </a:prstGeom>
          <a:solidFill>
            <a:srgbClr val="000000">
              <a:alpha val="70195"/>
            </a:srgbClr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ms-MY" altLang="en-US" sz="1800" dirty="0"/>
          </a:p>
        </p:txBody>
      </p:sp>
      <p:sp>
        <p:nvSpPr>
          <p:cNvPr id="36868" name="AutoShape 16"/>
          <p:cNvSpPr/>
          <p:nvPr/>
        </p:nvSpPr>
        <p:spPr>
          <a:xfrm>
            <a:off x="685800" y="914400"/>
            <a:ext cx="7696200" cy="5562600"/>
          </a:xfrm>
          <a:prstGeom prst="roundRect">
            <a:avLst>
              <a:gd name="adj" fmla="val 2056"/>
            </a:avLst>
          </a:prstGeom>
          <a:solidFill>
            <a:srgbClr val="ADEA00">
              <a:alpha val="89803"/>
            </a:srgbClr>
          </a:solidFill>
          <a:ln w="9525" cap="flat" cmpd="sng">
            <a:solidFill>
              <a:srgbClr val="E0FFA3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ms-MY" altLang="en-US" sz="1800" dirty="0"/>
          </a:p>
        </p:txBody>
      </p:sp>
      <p:pic>
        <p:nvPicPr>
          <p:cNvPr id="36870" name="Picture 19" descr="bub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513" y="4648200"/>
            <a:ext cx="2554287" cy="19907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6873" name="Group 9"/>
          <p:cNvGrpSpPr/>
          <p:nvPr/>
        </p:nvGrpSpPr>
        <p:grpSpPr>
          <a:xfrm>
            <a:off x="190500" y="215900"/>
            <a:ext cx="1600200" cy="1509713"/>
            <a:chOff x="0" y="0"/>
            <a:chExt cx="1008" cy="951"/>
          </a:xfrm>
        </p:grpSpPr>
        <p:sp>
          <p:nvSpPr>
            <p:cNvPr id="36884" name="Oval 95"/>
            <p:cNvSpPr/>
            <p:nvPr/>
          </p:nvSpPr>
          <p:spPr>
            <a:xfrm>
              <a:off x="120" y="79"/>
              <a:ext cx="848" cy="863"/>
            </a:xfrm>
            <a:prstGeom prst="ellipse">
              <a:avLst/>
            </a:prstGeom>
            <a:solidFill>
              <a:srgbClr val="111111"/>
            </a:solidFill>
            <a:ln w="95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ms-MY" altLang="en-US" sz="1800" dirty="0"/>
            </a:p>
          </p:txBody>
        </p:sp>
        <p:sp>
          <p:nvSpPr>
            <p:cNvPr id="36885" name="Oval 96"/>
            <p:cNvSpPr/>
            <p:nvPr/>
          </p:nvSpPr>
          <p:spPr>
            <a:xfrm>
              <a:off x="0" y="0"/>
              <a:ext cx="1008" cy="951"/>
            </a:xfrm>
            <a:prstGeom prst="ellipse">
              <a:avLst/>
            </a:prstGeom>
            <a:noFill/>
            <a:ln w="127000" cap="flat" cmpd="sng">
              <a:solidFill>
                <a:srgbClr val="7FAC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ms-MY" altLang="en-US" sz="1800" dirty="0"/>
            </a:p>
          </p:txBody>
        </p:sp>
        <p:sp>
          <p:nvSpPr>
            <p:cNvPr id="36886" name="Oval 97"/>
            <p:cNvSpPr/>
            <p:nvPr/>
          </p:nvSpPr>
          <p:spPr>
            <a:xfrm>
              <a:off x="87" y="76"/>
              <a:ext cx="841" cy="792"/>
            </a:xfrm>
            <a:prstGeom prst="ellipse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475E00"/>
                </a:gs>
              </a:gsLst>
              <a:lin ang="18900000" scaled="1"/>
              <a:tileRect/>
            </a:gradFill>
            <a:ln w="95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ms-MY" altLang="en-US" sz="1800" dirty="0"/>
            </a:p>
          </p:txBody>
        </p:sp>
        <p:sp>
          <p:nvSpPr>
            <p:cNvPr id="36887" name="Rectangle 98"/>
            <p:cNvSpPr/>
            <p:nvPr/>
          </p:nvSpPr>
          <p:spPr>
            <a:xfrm>
              <a:off x="147" y="324"/>
              <a:ext cx="116" cy="291"/>
            </a:xfrm>
            <a:prstGeom prst="rect">
              <a:avLst/>
            </a:prstGeom>
            <a:noFill/>
            <a:ln w="9525">
              <a:noFill/>
            </a:ln>
            <a:effectLst>
              <a:outerShdw dist="35921" dir="2699999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endParaRPr lang="ms-MY" altLang="en-US" sz="2400" dirty="0">
                <a:solidFill>
                  <a:srgbClr val="FFFFFF"/>
                </a:solidFill>
                <a:latin typeface="Felix Titling" panose="04060505060202020A04" pitchFamily="82" charset="0"/>
              </a:endParaRPr>
            </a:p>
          </p:txBody>
        </p:sp>
        <p:sp>
          <p:nvSpPr>
            <p:cNvPr id="36888" name="Oval 99"/>
            <p:cNvSpPr/>
            <p:nvPr/>
          </p:nvSpPr>
          <p:spPr>
            <a:xfrm rot="1063394">
              <a:off x="302" y="128"/>
              <a:ext cx="548" cy="324"/>
            </a:xfrm>
            <a:prstGeom prst="ellipse">
              <a:avLst/>
            </a:prstGeom>
            <a:solidFill>
              <a:srgbClr val="FFFFFF">
                <a:alpha val="20000"/>
              </a:srgbClr>
            </a:solidFill>
            <a:ln w="95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ms-MY" altLang="en-US" sz="1800" dirty="0"/>
            </a:p>
          </p:txBody>
        </p:sp>
      </p:grpSp>
      <p:pic>
        <p:nvPicPr>
          <p:cNvPr id="14" name="Content Placeholder 3">
            <a:extLst>
              <a:ext uri="{FF2B5EF4-FFF2-40B4-BE49-F238E27FC236}">
                <a16:creationId xmlns:a16="http://schemas.microsoft.com/office/drawing/2014/main" id="{15C602C8-3F0F-45AB-8D4C-4A2592099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4218" y="1026319"/>
            <a:ext cx="7181245" cy="529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20071"/>
      </p:ext>
    </p:extLst>
  </p:cSld>
  <p:clrMapOvr>
    <a:masterClrMapping/>
  </p:clrMapOvr>
  <p:transition advClick="0">
    <p:fade/>
    <p:sndAc>
      <p:stSnd>
        <p:snd r:embed="rId2" name="cashreg.wav"/>
      </p:stSnd>
    </p:sndAc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77"/>
          <p:cNvSpPr/>
          <p:nvPr/>
        </p:nvSpPr>
        <p:spPr>
          <a:xfrm>
            <a:off x="7112000" y="901700"/>
            <a:ext cx="1981200" cy="698500"/>
          </a:xfrm>
          <a:prstGeom prst="roundRect">
            <a:avLst>
              <a:gd name="adj" fmla="val 45454"/>
            </a:avLst>
          </a:prstGeom>
          <a:solidFill>
            <a:srgbClr val="282828">
              <a:alpha val="70195"/>
            </a:srgbClr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ms-MY" altLang="en-US" sz="1800" dirty="0"/>
          </a:p>
        </p:txBody>
      </p:sp>
      <p:sp>
        <p:nvSpPr>
          <p:cNvPr id="36867" name="AutoShape 15"/>
          <p:cNvSpPr/>
          <p:nvPr/>
        </p:nvSpPr>
        <p:spPr>
          <a:xfrm>
            <a:off x="7104063" y="4438650"/>
            <a:ext cx="1981200" cy="1917700"/>
          </a:xfrm>
          <a:prstGeom prst="roundRect">
            <a:avLst>
              <a:gd name="adj" fmla="val 20056"/>
            </a:avLst>
          </a:prstGeom>
          <a:solidFill>
            <a:srgbClr val="000000">
              <a:alpha val="70195"/>
            </a:srgbClr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ms-MY" altLang="en-US" sz="1800" dirty="0"/>
          </a:p>
        </p:txBody>
      </p:sp>
      <p:sp>
        <p:nvSpPr>
          <p:cNvPr id="36868" name="AutoShape 16"/>
          <p:cNvSpPr/>
          <p:nvPr/>
        </p:nvSpPr>
        <p:spPr>
          <a:xfrm>
            <a:off x="685800" y="914400"/>
            <a:ext cx="7696200" cy="5562600"/>
          </a:xfrm>
          <a:prstGeom prst="roundRect">
            <a:avLst>
              <a:gd name="adj" fmla="val 2056"/>
            </a:avLst>
          </a:prstGeom>
          <a:solidFill>
            <a:srgbClr val="ADEA00">
              <a:alpha val="89803"/>
            </a:srgbClr>
          </a:solidFill>
          <a:ln w="9525" cap="flat" cmpd="sng">
            <a:solidFill>
              <a:srgbClr val="E0FFA3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ms-MY" altLang="en-US" sz="1800" dirty="0"/>
          </a:p>
        </p:txBody>
      </p:sp>
      <p:pic>
        <p:nvPicPr>
          <p:cNvPr id="36870" name="Picture 19" descr="bub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513" y="4648200"/>
            <a:ext cx="2554287" cy="19907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6873" name="Group 9"/>
          <p:cNvGrpSpPr/>
          <p:nvPr/>
        </p:nvGrpSpPr>
        <p:grpSpPr>
          <a:xfrm>
            <a:off x="190500" y="215900"/>
            <a:ext cx="1600200" cy="1509713"/>
            <a:chOff x="0" y="0"/>
            <a:chExt cx="1008" cy="951"/>
          </a:xfrm>
        </p:grpSpPr>
        <p:sp>
          <p:nvSpPr>
            <p:cNvPr id="36884" name="Oval 95"/>
            <p:cNvSpPr/>
            <p:nvPr/>
          </p:nvSpPr>
          <p:spPr>
            <a:xfrm>
              <a:off x="120" y="79"/>
              <a:ext cx="848" cy="863"/>
            </a:xfrm>
            <a:prstGeom prst="ellipse">
              <a:avLst/>
            </a:prstGeom>
            <a:solidFill>
              <a:srgbClr val="111111"/>
            </a:solidFill>
            <a:ln w="95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ms-MY" altLang="en-US" sz="1800" dirty="0"/>
            </a:p>
          </p:txBody>
        </p:sp>
        <p:sp>
          <p:nvSpPr>
            <p:cNvPr id="36885" name="Oval 96"/>
            <p:cNvSpPr/>
            <p:nvPr/>
          </p:nvSpPr>
          <p:spPr>
            <a:xfrm>
              <a:off x="0" y="0"/>
              <a:ext cx="1008" cy="951"/>
            </a:xfrm>
            <a:prstGeom prst="ellipse">
              <a:avLst/>
            </a:prstGeom>
            <a:noFill/>
            <a:ln w="127000" cap="flat" cmpd="sng">
              <a:solidFill>
                <a:srgbClr val="7FAC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ms-MY" altLang="en-US" sz="1800" dirty="0"/>
            </a:p>
          </p:txBody>
        </p:sp>
        <p:sp>
          <p:nvSpPr>
            <p:cNvPr id="36886" name="Oval 97"/>
            <p:cNvSpPr/>
            <p:nvPr/>
          </p:nvSpPr>
          <p:spPr>
            <a:xfrm>
              <a:off x="87" y="76"/>
              <a:ext cx="841" cy="792"/>
            </a:xfrm>
            <a:prstGeom prst="ellipse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475E00"/>
                </a:gs>
              </a:gsLst>
              <a:lin ang="18900000" scaled="1"/>
              <a:tileRect/>
            </a:gradFill>
            <a:ln w="95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ms-MY" altLang="en-US" sz="1800" dirty="0"/>
            </a:p>
          </p:txBody>
        </p:sp>
        <p:sp>
          <p:nvSpPr>
            <p:cNvPr id="36887" name="Rectangle 98"/>
            <p:cNvSpPr/>
            <p:nvPr/>
          </p:nvSpPr>
          <p:spPr>
            <a:xfrm>
              <a:off x="147" y="324"/>
              <a:ext cx="116" cy="291"/>
            </a:xfrm>
            <a:prstGeom prst="rect">
              <a:avLst/>
            </a:prstGeom>
            <a:noFill/>
            <a:ln w="9525">
              <a:noFill/>
            </a:ln>
            <a:effectLst>
              <a:outerShdw dist="35921" dir="2699999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endParaRPr lang="ms-MY" altLang="en-US" sz="2400" dirty="0">
                <a:solidFill>
                  <a:srgbClr val="FFFFFF"/>
                </a:solidFill>
                <a:latin typeface="Felix Titling" panose="04060505060202020A04" pitchFamily="82" charset="0"/>
              </a:endParaRPr>
            </a:p>
          </p:txBody>
        </p:sp>
        <p:sp>
          <p:nvSpPr>
            <p:cNvPr id="36888" name="Oval 99"/>
            <p:cNvSpPr/>
            <p:nvPr/>
          </p:nvSpPr>
          <p:spPr>
            <a:xfrm rot="1063394">
              <a:off x="302" y="128"/>
              <a:ext cx="548" cy="324"/>
            </a:xfrm>
            <a:prstGeom prst="ellipse">
              <a:avLst/>
            </a:prstGeom>
            <a:solidFill>
              <a:srgbClr val="FFFFFF">
                <a:alpha val="20000"/>
              </a:srgbClr>
            </a:solidFill>
            <a:ln w="95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ms-MY" altLang="en-US" sz="1800" dirty="0"/>
            </a:p>
          </p:txBody>
        </p:sp>
      </p:grpSp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7BFEDC5A-653C-4E9C-A30C-C7D4734A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2261" y="1049539"/>
            <a:ext cx="7190284" cy="529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968888"/>
      </p:ext>
    </p:extLst>
  </p:cSld>
  <p:clrMapOvr>
    <a:masterClrMapping/>
  </p:clrMapOvr>
  <p:transition advClick="0">
    <p:fade/>
    <p:sndAc>
      <p:stSnd>
        <p:snd r:embed="rId2" name="cashreg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Same Side Corner Rectangle 1"/>
          <p:cNvSpPr/>
          <p:nvPr/>
        </p:nvSpPr>
        <p:spPr>
          <a:xfrm>
            <a:off x="990600" y="1066800"/>
            <a:ext cx="7000875" cy="3000375"/>
          </a:xfrm>
          <a:prstGeom prst="snip2Same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Garamond Pro Bold" pitchFamily="18" charset="0"/>
                <a:ea typeface="+mn-ea"/>
                <a:cs typeface="+mn-cs"/>
              </a:rPr>
              <a:t>Jawapan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Garamond Pro Bold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Garamond Pro Bold" pitchFamily="18" charset="0"/>
                <a:ea typeface="+mn-ea"/>
                <a:cs typeface="+mn-cs"/>
              </a:rPr>
              <a:t>anda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Garamond Pro Bold" pitchFamily="18" charset="0"/>
                <a:ea typeface="+mn-ea"/>
                <a:cs typeface="+mn-cs"/>
              </a:rPr>
              <a:t>?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Garamond Pro Bold" pitchFamily="18" charset="0"/>
                <a:ea typeface="+mn-ea"/>
                <a:cs typeface="+mn-cs"/>
              </a:rPr>
              <a:t>Mengapa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Garamond Pro Bold" pitchFamily="18" charset="0"/>
                <a:ea typeface="+mn-ea"/>
                <a:cs typeface="+mn-cs"/>
              </a:rPr>
              <a:t>?</a:t>
            </a:r>
          </a:p>
        </p:txBody>
      </p:sp>
    </p:spTree>
  </p:cSld>
  <p:clrMapOvr>
    <a:masterClrMapping/>
  </p:clrMapOvr>
  <p:transition advClick="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77"/>
          <p:cNvSpPr/>
          <p:nvPr/>
        </p:nvSpPr>
        <p:spPr>
          <a:xfrm>
            <a:off x="7112000" y="901700"/>
            <a:ext cx="1981200" cy="698500"/>
          </a:xfrm>
          <a:prstGeom prst="roundRect">
            <a:avLst>
              <a:gd name="adj" fmla="val 45454"/>
            </a:avLst>
          </a:prstGeom>
          <a:solidFill>
            <a:srgbClr val="282828">
              <a:alpha val="70195"/>
            </a:srgbClr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ms-MY" altLang="en-US" sz="1800" dirty="0"/>
          </a:p>
        </p:txBody>
      </p:sp>
      <p:sp>
        <p:nvSpPr>
          <p:cNvPr id="37892" name="AutoShape 16"/>
          <p:cNvSpPr/>
          <p:nvPr/>
        </p:nvSpPr>
        <p:spPr>
          <a:xfrm>
            <a:off x="685800" y="914400"/>
            <a:ext cx="7696200" cy="5562600"/>
          </a:xfrm>
          <a:prstGeom prst="roundRect">
            <a:avLst>
              <a:gd name="adj" fmla="val 2056"/>
            </a:avLst>
          </a:prstGeom>
          <a:solidFill>
            <a:srgbClr val="ADEA00">
              <a:alpha val="89803"/>
            </a:srgbClr>
          </a:solidFill>
          <a:ln w="9525" cap="flat" cmpd="sng">
            <a:solidFill>
              <a:srgbClr val="E0FFA3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ms-MY" altLang="en-US" sz="1800" dirty="0"/>
          </a:p>
        </p:txBody>
      </p:sp>
      <p:sp>
        <p:nvSpPr>
          <p:cNvPr id="37893" name="AutoShape 17"/>
          <p:cNvSpPr/>
          <p:nvPr/>
        </p:nvSpPr>
        <p:spPr>
          <a:xfrm>
            <a:off x="838200" y="1054099"/>
            <a:ext cx="7391400" cy="1230313"/>
          </a:xfrm>
          <a:prstGeom prst="roundRect">
            <a:avLst>
              <a:gd name="adj" fmla="val 14324"/>
            </a:avLst>
          </a:prstGeom>
          <a:solidFill>
            <a:srgbClr val="000000">
              <a:alpha val="70195"/>
            </a:srgbClr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ms-MY" altLang="en-US" sz="1800" dirty="0"/>
          </a:p>
        </p:txBody>
      </p:sp>
      <p:sp>
        <p:nvSpPr>
          <p:cNvPr id="15367" name="AutoShape 64"/>
          <p:cNvSpPr/>
          <p:nvPr/>
        </p:nvSpPr>
        <p:spPr>
          <a:xfrm>
            <a:off x="990600" y="1676400"/>
            <a:ext cx="7239000" cy="4724400"/>
          </a:xfrm>
          <a:prstGeom prst="roundRect">
            <a:avLst>
              <a:gd name="adj" fmla="val 6134"/>
            </a:avLst>
          </a:prstGeom>
          <a:solidFill>
            <a:srgbClr val="000000">
              <a:alpha val="9804"/>
            </a:srgbClr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1" eaLnBrk="1" hangingPunct="1">
              <a:spcBef>
                <a:spcPct val="0"/>
              </a:spcBef>
              <a:buNone/>
            </a:pPr>
            <a:r>
              <a:rPr lang="en-US" b="1" dirty="0" err="1">
                <a:solidFill>
                  <a:srgbClr val="FF0000"/>
                </a:solidFill>
              </a:rPr>
              <a:t>Ancaman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Komunis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/>
              <a:t>Bab 6 </a:t>
            </a:r>
            <a:r>
              <a:rPr lang="en-US" b="1" dirty="0" err="1"/>
              <a:t>Tingkatan</a:t>
            </a:r>
            <a:r>
              <a:rPr lang="en-US" b="1" dirty="0"/>
              <a:t> 4</a:t>
            </a:r>
          </a:p>
          <a:p>
            <a:pPr lvl="1" eaLnBrk="1" hangingPunct="1">
              <a:spcBef>
                <a:spcPct val="0"/>
              </a:spcBef>
              <a:buNone/>
            </a:pPr>
            <a:r>
              <a:rPr lang="en-US" b="1" dirty="0"/>
              <a:t>                                  Bab 6 </a:t>
            </a:r>
            <a:r>
              <a:rPr lang="en-US" b="1" dirty="0" err="1"/>
              <a:t>Tingkatan</a:t>
            </a:r>
            <a:r>
              <a:rPr lang="en-US" b="1" dirty="0"/>
              <a:t> 5</a:t>
            </a:r>
          </a:p>
          <a:p>
            <a:pPr lvl="1" eaLnBrk="1" hangingPunct="1">
              <a:spcBef>
                <a:spcPct val="0"/>
              </a:spcBef>
              <a:buNone/>
            </a:pPr>
            <a:endParaRPr lang="en-US" altLang="en-US" b="1" dirty="0">
              <a:ea typeface="Arial" panose="020B0604020202020204" pitchFamily="34" charset="0"/>
            </a:endParaRPr>
          </a:p>
          <a:p>
            <a:pPr lvl="1" eaLnBrk="1" hangingPunct="1">
              <a:spcBef>
                <a:spcPct val="0"/>
              </a:spcBef>
              <a:buNone/>
            </a:pPr>
            <a:r>
              <a:rPr lang="en-US" b="1" dirty="0" err="1">
                <a:solidFill>
                  <a:srgbClr val="FF0000"/>
                </a:solidFill>
              </a:rPr>
              <a:t>Sistem</a:t>
            </a:r>
            <a:r>
              <a:rPr lang="en-US" b="1" dirty="0"/>
              <a:t> </a:t>
            </a:r>
            <a:r>
              <a:rPr lang="en-US" b="1" dirty="0">
                <a:solidFill>
                  <a:srgbClr val="FF0000"/>
                </a:solidFill>
              </a:rPr>
              <a:t>Pendidikan</a:t>
            </a:r>
            <a:r>
              <a:rPr lang="en-US" b="1" dirty="0"/>
              <a:t> Bab 7 </a:t>
            </a:r>
            <a:r>
              <a:rPr lang="en-US" b="1" dirty="0" err="1"/>
              <a:t>Tingkatan</a:t>
            </a:r>
            <a:r>
              <a:rPr lang="en-US" b="1" dirty="0"/>
              <a:t> 4 </a:t>
            </a:r>
          </a:p>
          <a:p>
            <a:pPr lvl="1" eaLnBrk="1" hangingPunct="1">
              <a:spcBef>
                <a:spcPct val="0"/>
              </a:spcBef>
              <a:buNone/>
            </a:pPr>
            <a:r>
              <a:rPr lang="en-US" b="1" dirty="0"/>
              <a:t>                                 Bab 7 </a:t>
            </a:r>
            <a:r>
              <a:rPr lang="en-US" b="1" dirty="0" err="1"/>
              <a:t>Tingkatan</a:t>
            </a:r>
            <a:r>
              <a:rPr lang="en-US" b="1" dirty="0"/>
              <a:t> 5</a:t>
            </a:r>
            <a:br>
              <a:rPr lang="en-US" b="1" dirty="0"/>
            </a:br>
            <a:endParaRPr lang="en-US" altLang="en-US" dirty="0">
              <a:ea typeface="Arial" panose="020B0604020202020204" pitchFamily="34" charset="0"/>
            </a:endParaRPr>
          </a:p>
        </p:txBody>
      </p:sp>
      <p:sp>
        <p:nvSpPr>
          <p:cNvPr id="37896" name="Text Box 92"/>
          <p:cNvSpPr txBox="1"/>
          <p:nvPr/>
        </p:nvSpPr>
        <p:spPr>
          <a:xfrm>
            <a:off x="2054495" y="1143000"/>
            <a:ext cx="5820824" cy="107721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b="1" dirty="0">
                <a:solidFill>
                  <a:schemeClr val="bg1"/>
                </a:solidFill>
              </a:rPr>
              <a:t>PENGULANGAN TAJUK </a:t>
            </a: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b="1" dirty="0">
                <a:solidFill>
                  <a:schemeClr val="bg1"/>
                </a:solidFill>
              </a:rPr>
              <a:t>DALAM TINGKATAN 4 DAN 5</a:t>
            </a:r>
          </a:p>
        </p:txBody>
      </p:sp>
      <p:grpSp>
        <p:nvGrpSpPr>
          <p:cNvPr id="37897" name="Group 9"/>
          <p:cNvGrpSpPr/>
          <p:nvPr/>
        </p:nvGrpSpPr>
        <p:grpSpPr>
          <a:xfrm>
            <a:off x="190500" y="215900"/>
            <a:ext cx="1600200" cy="1509713"/>
            <a:chOff x="0" y="0"/>
            <a:chExt cx="1008" cy="951"/>
          </a:xfrm>
        </p:grpSpPr>
        <p:sp>
          <p:nvSpPr>
            <p:cNvPr id="37899" name="Oval 95"/>
            <p:cNvSpPr/>
            <p:nvPr/>
          </p:nvSpPr>
          <p:spPr>
            <a:xfrm>
              <a:off x="120" y="79"/>
              <a:ext cx="848" cy="863"/>
            </a:xfrm>
            <a:prstGeom prst="ellipse">
              <a:avLst/>
            </a:prstGeom>
            <a:solidFill>
              <a:srgbClr val="111111"/>
            </a:solidFill>
            <a:ln w="95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ms-MY" altLang="en-US" sz="1800" dirty="0"/>
            </a:p>
          </p:txBody>
        </p:sp>
        <p:sp>
          <p:nvSpPr>
            <p:cNvPr id="37900" name="Oval 96"/>
            <p:cNvSpPr/>
            <p:nvPr/>
          </p:nvSpPr>
          <p:spPr>
            <a:xfrm>
              <a:off x="0" y="0"/>
              <a:ext cx="1008" cy="951"/>
            </a:xfrm>
            <a:prstGeom prst="ellipse">
              <a:avLst/>
            </a:prstGeom>
            <a:noFill/>
            <a:ln w="127000" cap="flat" cmpd="sng">
              <a:solidFill>
                <a:srgbClr val="7FAC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ms-MY" altLang="en-US" sz="1800" dirty="0"/>
            </a:p>
          </p:txBody>
        </p:sp>
        <p:sp>
          <p:nvSpPr>
            <p:cNvPr id="37901" name="Oval 97"/>
            <p:cNvSpPr/>
            <p:nvPr/>
          </p:nvSpPr>
          <p:spPr>
            <a:xfrm>
              <a:off x="87" y="76"/>
              <a:ext cx="841" cy="792"/>
            </a:xfrm>
            <a:prstGeom prst="ellipse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475E00"/>
                </a:gs>
              </a:gsLst>
              <a:lin ang="18900000" scaled="1"/>
              <a:tileRect/>
            </a:gradFill>
            <a:ln w="95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ms-MY" altLang="en-US" sz="1800" dirty="0"/>
            </a:p>
          </p:txBody>
        </p:sp>
        <p:sp>
          <p:nvSpPr>
            <p:cNvPr id="37902" name="Rectangle 98"/>
            <p:cNvSpPr/>
            <p:nvPr/>
          </p:nvSpPr>
          <p:spPr>
            <a:xfrm>
              <a:off x="147" y="324"/>
              <a:ext cx="116" cy="291"/>
            </a:xfrm>
            <a:prstGeom prst="rect">
              <a:avLst/>
            </a:prstGeom>
            <a:noFill/>
            <a:ln w="9525">
              <a:noFill/>
            </a:ln>
            <a:effectLst>
              <a:outerShdw dist="35921" dir="2699999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endParaRPr lang="ms-MY" altLang="en-US" sz="2400" dirty="0">
                <a:solidFill>
                  <a:srgbClr val="FFFFFF"/>
                </a:solidFill>
                <a:latin typeface="Felix Titling" panose="04060505060202020A04" pitchFamily="82" charset="0"/>
              </a:endParaRPr>
            </a:p>
          </p:txBody>
        </p:sp>
        <p:sp>
          <p:nvSpPr>
            <p:cNvPr id="37903" name="Oval 99"/>
            <p:cNvSpPr/>
            <p:nvPr/>
          </p:nvSpPr>
          <p:spPr>
            <a:xfrm rot="1063394">
              <a:off x="302" y="128"/>
              <a:ext cx="548" cy="324"/>
            </a:xfrm>
            <a:prstGeom prst="ellipse">
              <a:avLst/>
            </a:prstGeom>
            <a:solidFill>
              <a:srgbClr val="FFFFFF">
                <a:alpha val="20000"/>
              </a:srgbClr>
            </a:solidFill>
            <a:ln w="95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ms-MY" alt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49629139"/>
      </p:ext>
    </p:extLst>
  </p:cSld>
  <p:clrMapOvr>
    <a:masterClrMapping/>
  </p:clrMapOvr>
  <p:transition advClick="0">
    <p:fade/>
    <p:sndAc>
      <p:stSnd>
        <p:snd r:embed="rId2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77"/>
          <p:cNvSpPr/>
          <p:nvPr/>
        </p:nvSpPr>
        <p:spPr>
          <a:xfrm>
            <a:off x="7112000" y="901700"/>
            <a:ext cx="1981200" cy="698500"/>
          </a:xfrm>
          <a:prstGeom prst="roundRect">
            <a:avLst>
              <a:gd name="adj" fmla="val 45454"/>
            </a:avLst>
          </a:prstGeom>
          <a:solidFill>
            <a:srgbClr val="282828">
              <a:alpha val="70195"/>
            </a:srgbClr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ms-MY" altLang="en-US" sz="1800" dirty="0"/>
          </a:p>
        </p:txBody>
      </p:sp>
      <p:sp>
        <p:nvSpPr>
          <p:cNvPr id="37891" name="AutoShape 15"/>
          <p:cNvSpPr/>
          <p:nvPr/>
        </p:nvSpPr>
        <p:spPr>
          <a:xfrm>
            <a:off x="7104063" y="4438650"/>
            <a:ext cx="1981200" cy="1917700"/>
          </a:xfrm>
          <a:prstGeom prst="roundRect">
            <a:avLst>
              <a:gd name="adj" fmla="val 20056"/>
            </a:avLst>
          </a:prstGeom>
          <a:solidFill>
            <a:srgbClr val="000000">
              <a:alpha val="70195"/>
            </a:srgbClr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ms-MY" altLang="en-US" sz="1800" dirty="0"/>
          </a:p>
        </p:txBody>
      </p:sp>
      <p:sp>
        <p:nvSpPr>
          <p:cNvPr id="37892" name="AutoShape 16"/>
          <p:cNvSpPr/>
          <p:nvPr/>
        </p:nvSpPr>
        <p:spPr>
          <a:xfrm>
            <a:off x="152400" y="152400"/>
            <a:ext cx="8785225" cy="6574790"/>
          </a:xfrm>
          <a:prstGeom prst="roundRect">
            <a:avLst>
              <a:gd name="adj" fmla="val 2056"/>
            </a:avLst>
          </a:prstGeom>
          <a:solidFill>
            <a:srgbClr val="ADEA00">
              <a:alpha val="89803"/>
            </a:srgbClr>
          </a:solidFill>
          <a:ln w="9525" cap="flat" cmpd="sng">
            <a:solidFill>
              <a:srgbClr val="E0FFA3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ms-MY" altLang="en-US" sz="1800" dirty="0"/>
          </a:p>
        </p:txBody>
      </p:sp>
      <p:sp>
        <p:nvSpPr>
          <p:cNvPr id="37893" name="AutoShape 17"/>
          <p:cNvSpPr/>
          <p:nvPr/>
        </p:nvSpPr>
        <p:spPr>
          <a:xfrm>
            <a:off x="762000" y="279400"/>
            <a:ext cx="7391400" cy="622300"/>
          </a:xfrm>
          <a:prstGeom prst="roundRect">
            <a:avLst>
              <a:gd name="adj" fmla="val 14324"/>
            </a:avLst>
          </a:prstGeom>
          <a:solidFill>
            <a:srgbClr val="000000">
              <a:alpha val="70195"/>
            </a:srgbClr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ms-MY" altLang="en-US" sz="1800" dirty="0"/>
          </a:p>
        </p:txBody>
      </p:sp>
      <p:sp>
        <p:nvSpPr>
          <p:cNvPr id="37896" name="Text Box 92"/>
          <p:cNvSpPr txBox="1"/>
          <p:nvPr/>
        </p:nvSpPr>
        <p:spPr>
          <a:xfrm>
            <a:off x="1732915" y="279400"/>
            <a:ext cx="5611813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b="1" dirty="0">
                <a:solidFill>
                  <a:schemeClr val="bg1"/>
                </a:solidFill>
              </a:rPr>
              <a:t>BENTUK SOALAN TERKINI </a:t>
            </a:r>
            <a:endParaRPr lang="ms-MY" altLang="en-US" b="1" dirty="0">
              <a:solidFill>
                <a:schemeClr val="bg1"/>
              </a:solidFill>
            </a:endParaRPr>
          </a:p>
        </p:txBody>
      </p:sp>
      <p:pic>
        <p:nvPicPr>
          <p:cNvPr id="2" name="Picture 1" descr="d383a126-d692-4138-acd3-4b1602fa32b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045" y="1052195"/>
            <a:ext cx="8569960" cy="5513705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7239000" y="6248400"/>
            <a:ext cx="1143000" cy="0"/>
          </a:xfrm>
          <a:prstGeom prst="line">
            <a:avLst/>
          </a:prstGeom>
          <a:solidFill>
            <a:schemeClr val="accent1"/>
          </a:solidFill>
          <a:ln w="63500" cap="flat" cmpd="sng" algn="ctr">
            <a:gradFill>
              <a:gsLst>
                <a:gs pos="0">
                  <a:srgbClr val="FE4444"/>
                </a:gs>
                <a:gs pos="100000">
                  <a:srgbClr val="FA1706"/>
                </a:gs>
              </a:gsLst>
            </a:gra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ransition advClick="0">
    <p:fade/>
    <p:sndAc>
      <p:stSnd>
        <p:snd r:embed="rId2" name="voltage.wav"/>
      </p:stSnd>
    </p:sndAc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77"/>
          <p:cNvSpPr/>
          <p:nvPr/>
        </p:nvSpPr>
        <p:spPr>
          <a:xfrm>
            <a:off x="7112000" y="901700"/>
            <a:ext cx="1981200" cy="698500"/>
          </a:xfrm>
          <a:prstGeom prst="roundRect">
            <a:avLst>
              <a:gd name="adj" fmla="val 45454"/>
            </a:avLst>
          </a:prstGeom>
          <a:solidFill>
            <a:srgbClr val="282828">
              <a:alpha val="70195"/>
            </a:srgbClr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ms-MY" altLang="en-US" sz="1800" dirty="0"/>
          </a:p>
        </p:txBody>
      </p:sp>
      <p:sp>
        <p:nvSpPr>
          <p:cNvPr id="37891" name="AutoShape 15"/>
          <p:cNvSpPr/>
          <p:nvPr/>
        </p:nvSpPr>
        <p:spPr>
          <a:xfrm>
            <a:off x="7104063" y="4438650"/>
            <a:ext cx="1981200" cy="1917700"/>
          </a:xfrm>
          <a:prstGeom prst="roundRect">
            <a:avLst>
              <a:gd name="adj" fmla="val 20056"/>
            </a:avLst>
          </a:prstGeom>
          <a:solidFill>
            <a:srgbClr val="000000">
              <a:alpha val="70195"/>
            </a:srgbClr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ms-MY" altLang="en-US" sz="1800" dirty="0"/>
          </a:p>
        </p:txBody>
      </p:sp>
      <p:sp>
        <p:nvSpPr>
          <p:cNvPr id="37892" name="AutoShape 16"/>
          <p:cNvSpPr/>
          <p:nvPr/>
        </p:nvSpPr>
        <p:spPr>
          <a:xfrm>
            <a:off x="179705" y="141605"/>
            <a:ext cx="8785225" cy="6574790"/>
          </a:xfrm>
          <a:prstGeom prst="roundRect">
            <a:avLst>
              <a:gd name="adj" fmla="val 2056"/>
            </a:avLst>
          </a:prstGeom>
          <a:solidFill>
            <a:srgbClr val="ADEA00">
              <a:alpha val="89803"/>
            </a:srgbClr>
          </a:solidFill>
          <a:ln w="9525" cap="flat" cmpd="sng">
            <a:solidFill>
              <a:srgbClr val="E0FFA3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ms-MY" altLang="en-US" sz="1800" dirty="0"/>
          </a:p>
        </p:txBody>
      </p:sp>
      <p:sp>
        <p:nvSpPr>
          <p:cNvPr id="37893" name="AutoShape 17"/>
          <p:cNvSpPr/>
          <p:nvPr/>
        </p:nvSpPr>
        <p:spPr>
          <a:xfrm>
            <a:off x="762000" y="279400"/>
            <a:ext cx="7391400" cy="622300"/>
          </a:xfrm>
          <a:prstGeom prst="roundRect">
            <a:avLst>
              <a:gd name="adj" fmla="val 14324"/>
            </a:avLst>
          </a:prstGeom>
          <a:solidFill>
            <a:srgbClr val="000000">
              <a:alpha val="70195"/>
            </a:srgbClr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ms-MY" altLang="en-US" sz="1800" dirty="0"/>
          </a:p>
        </p:txBody>
      </p:sp>
      <p:sp>
        <p:nvSpPr>
          <p:cNvPr id="37896" name="Text Box 92"/>
          <p:cNvSpPr txBox="1"/>
          <p:nvPr/>
        </p:nvSpPr>
        <p:spPr>
          <a:xfrm>
            <a:off x="1732915" y="279400"/>
            <a:ext cx="5611813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b="1" dirty="0">
                <a:solidFill>
                  <a:schemeClr val="bg1"/>
                </a:solidFill>
              </a:rPr>
              <a:t>BENTUK SOALAN TERKINI </a:t>
            </a:r>
            <a:endParaRPr lang="ms-MY" altLang="en-US" b="1" dirty="0">
              <a:solidFill>
                <a:schemeClr val="bg1"/>
              </a:solidFill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381000" y="1029970"/>
            <a:ext cx="85026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tx1"/>
                </a:solidFill>
                <a:highlight>
                  <a:srgbClr val="FF0000"/>
                </a:highlight>
              </a:rPr>
              <a:t>Huraikan mesej yang terkandung di dalam poster tersebut?</a:t>
            </a:r>
          </a:p>
        </p:txBody>
      </p:sp>
      <p:pic>
        <p:nvPicPr>
          <p:cNvPr id="5" name="Picture 4" descr="61ddd785-14f1-4b5b-ad6f-2445365e2693"/>
          <p:cNvPicPr>
            <a:picLocks noChangeAspect="1"/>
          </p:cNvPicPr>
          <p:nvPr/>
        </p:nvPicPr>
        <p:blipFill>
          <a:blip r:embed="rId3"/>
          <a:srcRect l="-811" t="-5982" r="811" b="9192"/>
          <a:stretch>
            <a:fillRect/>
          </a:stretch>
        </p:blipFill>
        <p:spPr>
          <a:xfrm>
            <a:off x="179070" y="1143000"/>
            <a:ext cx="8693785" cy="5427345"/>
          </a:xfrm>
          <a:prstGeom prst="rect">
            <a:avLst/>
          </a:prstGeom>
        </p:spPr>
      </p:pic>
    </p:spTree>
  </p:cSld>
  <p:clrMapOvr>
    <a:masterClrMapping/>
  </p:clrMapOvr>
  <p:transition advClick="0">
    <p:fade/>
    <p:sndAc>
      <p:stSnd>
        <p:snd r:embed="rId2" name="voltage.wav"/>
      </p:stSnd>
    </p:sndAc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77"/>
          <p:cNvSpPr/>
          <p:nvPr/>
        </p:nvSpPr>
        <p:spPr>
          <a:xfrm>
            <a:off x="7112000" y="901700"/>
            <a:ext cx="1981200" cy="698500"/>
          </a:xfrm>
          <a:prstGeom prst="roundRect">
            <a:avLst>
              <a:gd name="adj" fmla="val 45454"/>
            </a:avLst>
          </a:prstGeom>
          <a:solidFill>
            <a:srgbClr val="282828">
              <a:alpha val="70195"/>
            </a:srgbClr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ms-MY" altLang="en-US" sz="1800" dirty="0"/>
          </a:p>
        </p:txBody>
      </p:sp>
      <p:sp>
        <p:nvSpPr>
          <p:cNvPr id="37891" name="AutoShape 15"/>
          <p:cNvSpPr/>
          <p:nvPr/>
        </p:nvSpPr>
        <p:spPr>
          <a:xfrm>
            <a:off x="7104063" y="4438650"/>
            <a:ext cx="1981200" cy="1917700"/>
          </a:xfrm>
          <a:prstGeom prst="roundRect">
            <a:avLst>
              <a:gd name="adj" fmla="val 20056"/>
            </a:avLst>
          </a:prstGeom>
          <a:solidFill>
            <a:srgbClr val="000000">
              <a:alpha val="70195"/>
            </a:srgbClr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ms-MY" altLang="en-US" sz="1800" dirty="0"/>
          </a:p>
        </p:txBody>
      </p:sp>
      <p:sp>
        <p:nvSpPr>
          <p:cNvPr id="37892" name="AutoShape 16"/>
          <p:cNvSpPr/>
          <p:nvPr/>
        </p:nvSpPr>
        <p:spPr>
          <a:xfrm>
            <a:off x="179705" y="141605"/>
            <a:ext cx="8785225" cy="6574790"/>
          </a:xfrm>
          <a:prstGeom prst="roundRect">
            <a:avLst>
              <a:gd name="adj" fmla="val 2056"/>
            </a:avLst>
          </a:prstGeom>
          <a:solidFill>
            <a:srgbClr val="ADEA00">
              <a:alpha val="89803"/>
            </a:srgbClr>
          </a:solidFill>
          <a:ln w="9525" cap="flat" cmpd="sng">
            <a:solidFill>
              <a:srgbClr val="E0FFA3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ms-MY" altLang="en-US" sz="1800" dirty="0"/>
          </a:p>
        </p:txBody>
      </p:sp>
      <p:sp>
        <p:nvSpPr>
          <p:cNvPr id="37893" name="AutoShape 17"/>
          <p:cNvSpPr/>
          <p:nvPr/>
        </p:nvSpPr>
        <p:spPr>
          <a:xfrm>
            <a:off x="762000" y="279400"/>
            <a:ext cx="7391400" cy="622300"/>
          </a:xfrm>
          <a:prstGeom prst="roundRect">
            <a:avLst>
              <a:gd name="adj" fmla="val 14324"/>
            </a:avLst>
          </a:prstGeom>
          <a:solidFill>
            <a:srgbClr val="000000">
              <a:alpha val="70195"/>
            </a:srgbClr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ms-MY" altLang="en-US" sz="1800" dirty="0"/>
          </a:p>
        </p:txBody>
      </p:sp>
      <p:sp>
        <p:nvSpPr>
          <p:cNvPr id="37896" name="Text Box 92"/>
          <p:cNvSpPr txBox="1"/>
          <p:nvPr/>
        </p:nvSpPr>
        <p:spPr>
          <a:xfrm>
            <a:off x="1732915" y="279400"/>
            <a:ext cx="5611813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b="1" dirty="0">
                <a:solidFill>
                  <a:schemeClr val="bg1"/>
                </a:solidFill>
              </a:rPr>
              <a:t>BENTUK SOALAN TERKINI </a:t>
            </a:r>
            <a:endParaRPr lang="ms-MY" altLang="en-US" b="1" dirty="0">
              <a:solidFill>
                <a:schemeClr val="bg1"/>
              </a:solidFill>
            </a:endParaRPr>
          </a:p>
        </p:txBody>
      </p:sp>
      <p:pic>
        <p:nvPicPr>
          <p:cNvPr id="2" name="Picture 1" descr="photo_6285294607877124736_y"/>
          <p:cNvPicPr>
            <a:picLocks noChangeAspect="1"/>
          </p:cNvPicPr>
          <p:nvPr/>
        </p:nvPicPr>
        <p:blipFill>
          <a:blip r:embed="rId3"/>
          <a:srcRect l="4333" r="13944"/>
          <a:stretch>
            <a:fillRect/>
          </a:stretch>
        </p:blipFill>
        <p:spPr>
          <a:xfrm>
            <a:off x="284480" y="990600"/>
            <a:ext cx="8514715" cy="560641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3" name="Ink 22"/>
              <p14:cNvContentPartPr/>
              <p14:nvPr/>
            </p14:nvContentPartPr>
            <p14:xfrm>
              <a:off x="2438400" y="3593465"/>
              <a:ext cx="1905" cy="635"/>
            </p14:xfrm>
          </p:contentPart>
        </mc:Choice>
        <mc:Fallback xmlns="">
          <p:pic>
            <p:nvPicPr>
              <p:cNvPr id="23" name="Ink 22"/>
            </p:nvPicPr>
            <p:blipFill>
              <a:blip r:embed="rId5"/>
            </p:blipFill>
            <p:spPr>
              <a:xfrm>
                <a:off x="2438400" y="3593465"/>
                <a:ext cx="1905" cy="635"/>
              </a:xfrm>
              <a:prstGeom prst="rect"/>
            </p:spPr>
          </p:pic>
        </mc:Fallback>
      </mc:AlternateContent>
    </p:spTree>
  </p:cSld>
  <p:clrMapOvr>
    <a:masterClrMapping/>
  </p:clrMapOvr>
  <p:transition advClick="0">
    <p:fade/>
    <p:sndAc>
      <p:stSnd>
        <p:snd r:embed="rId2" name="voltage.wav"/>
      </p:stSnd>
    </p:sndAc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77"/>
          <p:cNvSpPr/>
          <p:nvPr/>
        </p:nvSpPr>
        <p:spPr>
          <a:xfrm>
            <a:off x="7112000" y="901700"/>
            <a:ext cx="1981200" cy="698500"/>
          </a:xfrm>
          <a:prstGeom prst="roundRect">
            <a:avLst>
              <a:gd name="adj" fmla="val 45454"/>
            </a:avLst>
          </a:prstGeom>
          <a:solidFill>
            <a:srgbClr val="282828">
              <a:alpha val="70195"/>
            </a:srgbClr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ms-MY" altLang="en-US" sz="1800" dirty="0"/>
          </a:p>
        </p:txBody>
      </p:sp>
      <p:sp>
        <p:nvSpPr>
          <p:cNvPr id="37891" name="AutoShape 15"/>
          <p:cNvSpPr/>
          <p:nvPr/>
        </p:nvSpPr>
        <p:spPr>
          <a:xfrm>
            <a:off x="7104063" y="4438650"/>
            <a:ext cx="1981200" cy="1917700"/>
          </a:xfrm>
          <a:prstGeom prst="roundRect">
            <a:avLst>
              <a:gd name="adj" fmla="val 20056"/>
            </a:avLst>
          </a:prstGeom>
          <a:solidFill>
            <a:srgbClr val="000000">
              <a:alpha val="70195"/>
            </a:srgbClr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ms-MY" altLang="en-US" sz="1800" dirty="0"/>
          </a:p>
        </p:txBody>
      </p:sp>
      <p:sp>
        <p:nvSpPr>
          <p:cNvPr id="37892" name="AutoShape 16"/>
          <p:cNvSpPr/>
          <p:nvPr/>
        </p:nvSpPr>
        <p:spPr>
          <a:xfrm>
            <a:off x="179705" y="141605"/>
            <a:ext cx="8785225" cy="6574790"/>
          </a:xfrm>
          <a:prstGeom prst="roundRect">
            <a:avLst>
              <a:gd name="adj" fmla="val 2056"/>
            </a:avLst>
          </a:prstGeom>
          <a:solidFill>
            <a:srgbClr val="ADEA00">
              <a:alpha val="89803"/>
            </a:srgbClr>
          </a:solidFill>
          <a:ln w="9525" cap="flat" cmpd="sng">
            <a:solidFill>
              <a:srgbClr val="E0FFA3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ms-MY" altLang="en-US" sz="1800" dirty="0"/>
          </a:p>
        </p:txBody>
      </p:sp>
      <p:pic>
        <p:nvPicPr>
          <p:cNvPr id="2" name="Picture 1" descr="photo_6285294607877124736_y"/>
          <p:cNvPicPr>
            <a:picLocks noChangeAspect="1"/>
          </p:cNvPicPr>
          <p:nvPr/>
        </p:nvPicPr>
        <p:blipFill>
          <a:blip r:embed="rId3"/>
          <a:srcRect l="8721" t="15019" r="15023"/>
          <a:stretch>
            <a:fillRect/>
          </a:stretch>
        </p:blipFill>
        <p:spPr>
          <a:xfrm>
            <a:off x="381000" y="304800"/>
            <a:ext cx="8462010" cy="476440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1736725" y="4509770"/>
              <a:ext cx="1102995" cy="172085"/>
            </p14:xfrm>
          </p:contentPart>
        </mc:Choice>
        <mc:Fallback xmlns="">
          <p:pic>
            <p:nvPicPr>
              <p:cNvPr id="5" name="Ink 4"/>
            </p:nvPicPr>
            <p:blipFill>
              <a:blip r:embed="rId5"/>
            </p:blipFill>
            <p:spPr>
              <a:xfrm>
                <a:off x="1736725" y="4509770"/>
                <a:ext cx="1102995" cy="1720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/>
              <p14:cNvContentPartPr/>
              <p14:nvPr/>
            </p14:nvContentPartPr>
            <p14:xfrm>
              <a:off x="7192010" y="4538345"/>
              <a:ext cx="644525" cy="129540"/>
            </p14:xfrm>
          </p:contentPart>
        </mc:Choice>
        <mc:Fallback xmlns="">
          <p:pic>
            <p:nvPicPr>
              <p:cNvPr id="8" name="Ink 7"/>
            </p:nvPicPr>
            <p:blipFill>
              <a:blip r:embed="rId7"/>
            </p:blipFill>
            <p:spPr>
              <a:xfrm>
                <a:off x="7192010" y="4538345"/>
                <a:ext cx="644525" cy="1295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/>
              <p14:cNvContentPartPr/>
              <p14:nvPr/>
            </p14:nvContentPartPr>
            <p14:xfrm>
              <a:off x="7678420" y="4796155"/>
              <a:ext cx="931545" cy="86360"/>
            </p14:xfrm>
          </p:contentPart>
        </mc:Choice>
        <mc:Fallback xmlns="">
          <p:pic>
            <p:nvPicPr>
              <p:cNvPr id="9" name="Ink 8"/>
            </p:nvPicPr>
            <p:blipFill>
              <a:blip r:embed="rId9"/>
            </p:blipFill>
            <p:spPr>
              <a:xfrm>
                <a:off x="7678420" y="4796155"/>
                <a:ext cx="931545" cy="86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Ink 9"/>
              <p14:cNvContentPartPr/>
              <p14:nvPr/>
            </p14:nvContentPartPr>
            <p14:xfrm>
              <a:off x="1078230" y="1016000"/>
              <a:ext cx="635" cy="115570"/>
            </p14:xfrm>
          </p:contentPart>
        </mc:Choice>
        <mc:Fallback xmlns="">
          <p:pic>
            <p:nvPicPr>
              <p:cNvPr id="10" name="Ink 9"/>
            </p:nvPicPr>
            <p:blipFill>
              <a:blip r:embed="rId11"/>
            </p:blipFill>
            <p:spPr>
              <a:xfrm>
                <a:off x="1078230" y="1016000"/>
                <a:ext cx="635" cy="1155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Ink 10"/>
              <p14:cNvContentPartPr/>
              <p14:nvPr/>
            </p14:nvContentPartPr>
            <p14:xfrm>
              <a:off x="1049655" y="1932305"/>
              <a:ext cx="201295" cy="258445"/>
            </p14:xfrm>
          </p:contentPart>
        </mc:Choice>
        <mc:Fallback xmlns="">
          <p:pic>
            <p:nvPicPr>
              <p:cNvPr id="11" name="Ink 10"/>
            </p:nvPicPr>
            <p:blipFill>
              <a:blip r:embed="rId13"/>
            </p:blipFill>
            <p:spPr>
              <a:xfrm>
                <a:off x="1049655" y="1932305"/>
                <a:ext cx="201295" cy="2584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3" name="Ink 22"/>
              <p14:cNvContentPartPr/>
              <p14:nvPr/>
            </p14:nvContentPartPr>
            <p14:xfrm>
              <a:off x="1006475" y="2605405"/>
              <a:ext cx="201295" cy="301625"/>
            </p14:xfrm>
          </p:contentPart>
        </mc:Choice>
        <mc:Fallback xmlns="">
          <p:pic>
            <p:nvPicPr>
              <p:cNvPr id="23" name="Ink 22"/>
            </p:nvPicPr>
            <p:blipFill>
              <a:blip r:embed="rId15"/>
            </p:blipFill>
            <p:spPr>
              <a:xfrm>
                <a:off x="1006475" y="2605405"/>
                <a:ext cx="201295" cy="3016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4" name="Ink 23"/>
              <p14:cNvContentPartPr/>
              <p14:nvPr/>
            </p14:nvContentPartPr>
            <p14:xfrm>
              <a:off x="1006475" y="3307080"/>
              <a:ext cx="172720" cy="287020"/>
            </p14:xfrm>
          </p:contentPart>
        </mc:Choice>
        <mc:Fallback xmlns="">
          <p:pic>
            <p:nvPicPr>
              <p:cNvPr id="24" name="Ink 23"/>
            </p:nvPicPr>
            <p:blipFill>
              <a:blip r:embed="rId17"/>
            </p:blipFill>
            <p:spPr>
              <a:xfrm>
                <a:off x="1006475" y="3307080"/>
                <a:ext cx="172720" cy="2870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5" name="Ink 24"/>
              <p14:cNvContentPartPr/>
              <p14:nvPr/>
            </p14:nvContentPartPr>
            <p14:xfrm>
              <a:off x="1106805" y="3407410"/>
              <a:ext cx="29210" cy="401320"/>
            </p14:xfrm>
          </p:contentPart>
        </mc:Choice>
        <mc:Fallback xmlns="">
          <p:pic>
            <p:nvPicPr>
              <p:cNvPr id="25" name="Ink 24"/>
            </p:nvPicPr>
            <p:blipFill>
              <a:blip r:embed="rId19"/>
            </p:blipFill>
            <p:spPr>
              <a:xfrm>
                <a:off x="1106805" y="3407410"/>
                <a:ext cx="29210" cy="401320"/>
              </a:xfrm>
              <a:prstGeom prst="rect"/>
            </p:spPr>
          </p:pic>
        </mc:Fallback>
      </mc:AlternateContent>
      <p:sp>
        <p:nvSpPr>
          <p:cNvPr id="36" name="Text Box 35"/>
          <p:cNvSpPr txBox="1"/>
          <p:nvPr/>
        </p:nvSpPr>
        <p:spPr>
          <a:xfrm>
            <a:off x="990600" y="5090160"/>
            <a:ext cx="7385050" cy="1599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rgbClr val="FF0000"/>
                </a:solidFill>
              </a:rPr>
              <a:t>nak kesan bukan langkah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rgbClr val="FF0000"/>
                </a:solidFill>
              </a:rPr>
              <a:t>salin bulat2 dapat 4 markah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rgbClr val="FF0000"/>
                </a:solidFill>
              </a:rPr>
              <a:t>nak 4 isi maklumat, 4 isi kesan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rgbClr val="FF0000"/>
                </a:solidFill>
              </a:rPr>
              <a:t>tapi kalau 1 maklumat, 7 kesan dapat 8 markah</a:t>
            </a:r>
            <a:r>
              <a:rPr lang="en-US">
                <a:solidFill>
                  <a:srgbClr val="FF0000"/>
                </a:solidFill>
              </a:rPr>
              <a:t>.</a:t>
            </a:r>
          </a:p>
          <a:p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Click="0">
    <p:fade/>
    <p:sndAc>
      <p:stSnd>
        <p:snd r:embed="rId2" name="voltage.wav"/>
      </p:stSnd>
    </p:sndAc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77"/>
          <p:cNvSpPr/>
          <p:nvPr/>
        </p:nvSpPr>
        <p:spPr>
          <a:xfrm>
            <a:off x="7112000" y="901700"/>
            <a:ext cx="1981200" cy="698500"/>
          </a:xfrm>
          <a:prstGeom prst="roundRect">
            <a:avLst>
              <a:gd name="adj" fmla="val 45454"/>
            </a:avLst>
          </a:prstGeom>
          <a:solidFill>
            <a:srgbClr val="282828">
              <a:alpha val="70195"/>
            </a:srgbClr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ms-MY" altLang="en-US" sz="1800" dirty="0"/>
          </a:p>
        </p:txBody>
      </p:sp>
      <p:sp>
        <p:nvSpPr>
          <p:cNvPr id="37891" name="AutoShape 15"/>
          <p:cNvSpPr/>
          <p:nvPr/>
        </p:nvSpPr>
        <p:spPr>
          <a:xfrm>
            <a:off x="7104063" y="4438650"/>
            <a:ext cx="1981200" cy="1917700"/>
          </a:xfrm>
          <a:prstGeom prst="roundRect">
            <a:avLst>
              <a:gd name="adj" fmla="val 20056"/>
            </a:avLst>
          </a:prstGeom>
          <a:solidFill>
            <a:srgbClr val="000000">
              <a:alpha val="70195"/>
            </a:srgbClr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ms-MY" altLang="en-US" sz="1800" dirty="0"/>
          </a:p>
        </p:txBody>
      </p:sp>
      <p:sp>
        <p:nvSpPr>
          <p:cNvPr id="37892" name="AutoShape 16"/>
          <p:cNvSpPr/>
          <p:nvPr/>
        </p:nvSpPr>
        <p:spPr>
          <a:xfrm>
            <a:off x="179705" y="141605"/>
            <a:ext cx="8785225" cy="6574790"/>
          </a:xfrm>
          <a:prstGeom prst="roundRect">
            <a:avLst>
              <a:gd name="adj" fmla="val 2056"/>
            </a:avLst>
          </a:prstGeom>
          <a:solidFill>
            <a:srgbClr val="ADEA00">
              <a:alpha val="89803"/>
            </a:srgbClr>
          </a:solidFill>
          <a:ln w="9525" cap="flat" cmpd="sng">
            <a:solidFill>
              <a:srgbClr val="E0FFA3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ms-MY" altLang="en-US" sz="1800" dirty="0"/>
          </a:p>
        </p:txBody>
      </p:sp>
      <p:sp>
        <p:nvSpPr>
          <p:cNvPr id="37893" name="AutoShape 17"/>
          <p:cNvSpPr/>
          <p:nvPr/>
        </p:nvSpPr>
        <p:spPr>
          <a:xfrm>
            <a:off x="762000" y="279400"/>
            <a:ext cx="7391400" cy="622300"/>
          </a:xfrm>
          <a:prstGeom prst="roundRect">
            <a:avLst>
              <a:gd name="adj" fmla="val 14324"/>
            </a:avLst>
          </a:prstGeom>
          <a:solidFill>
            <a:srgbClr val="000000">
              <a:alpha val="70195"/>
            </a:srgbClr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ms-MY" altLang="en-US" sz="1800" dirty="0"/>
          </a:p>
        </p:txBody>
      </p:sp>
      <p:sp>
        <p:nvSpPr>
          <p:cNvPr id="37896" name="Text Box 92"/>
          <p:cNvSpPr txBox="1"/>
          <p:nvPr/>
        </p:nvSpPr>
        <p:spPr>
          <a:xfrm>
            <a:off x="1732915" y="279400"/>
            <a:ext cx="5611813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b="1" dirty="0">
                <a:solidFill>
                  <a:schemeClr val="bg1"/>
                </a:solidFill>
              </a:rPr>
              <a:t>BENTUK SOALAN TERKINI </a:t>
            </a:r>
            <a:endParaRPr lang="ms-MY" altLang="en-US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3dd2d35a-61b2-427f-ae1f-f32236df0d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90" y="984885"/>
            <a:ext cx="8543290" cy="5645785"/>
          </a:xfrm>
          <a:prstGeom prst="rect">
            <a:avLst/>
          </a:prstGeom>
        </p:spPr>
      </p:pic>
    </p:spTree>
  </p:cSld>
  <p:clrMapOvr>
    <a:masterClrMapping/>
  </p:clrMapOvr>
  <p:transition advClick="0">
    <p:fade/>
    <p:sndAc>
      <p:stSnd>
        <p:snd r:embed="rId2" name="voltage.wav"/>
      </p:stSnd>
    </p:sndAc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2"/>
          <p:cNvGrpSpPr/>
          <p:nvPr/>
        </p:nvGrpSpPr>
        <p:grpSpPr>
          <a:xfrm>
            <a:off x="-6548437" y="0"/>
            <a:ext cx="15844837" cy="7010400"/>
            <a:chOff x="0" y="0"/>
            <a:chExt cx="9984" cy="4416"/>
          </a:xfrm>
        </p:grpSpPr>
        <p:sp>
          <p:nvSpPr>
            <p:cNvPr id="6168" name="Rectangle 82"/>
            <p:cNvSpPr>
              <a:spLocks noChangeArrowheads="1"/>
            </p:cNvSpPr>
            <p:nvPr/>
          </p:nvSpPr>
          <p:spPr bwMode="auto">
            <a:xfrm>
              <a:off x="0" y="0"/>
              <a:ext cx="9984" cy="4416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100000">
                  <a:srgbClr val="242424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56332" name="Group 4"/>
            <p:cNvGrpSpPr>
              <a:grpSpLocks noChangeAspect="1"/>
            </p:cNvGrpSpPr>
            <p:nvPr/>
          </p:nvGrpSpPr>
          <p:grpSpPr>
            <a:xfrm>
              <a:off x="219" y="343"/>
              <a:ext cx="5150" cy="3702"/>
              <a:chOff x="0" y="0"/>
              <a:chExt cx="4389" cy="3621"/>
            </a:xfrm>
          </p:grpSpPr>
          <p:pic>
            <p:nvPicPr>
              <p:cNvPr id="56348" name="Picture 86" descr="fantasyball_00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216" y="240"/>
                <a:ext cx="163" cy="163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49" name="Picture 87" descr="fantasyball_00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04" y="0"/>
                <a:ext cx="163" cy="163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50" name="Picture 88" descr="fantasyball_00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04" y="2544"/>
                <a:ext cx="163" cy="163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51" name="Picture 89" descr="fantasyball_00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912"/>
                <a:ext cx="163" cy="163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52" name="Picture 90" descr="fantasyball_00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08" y="2160"/>
                <a:ext cx="163" cy="163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53" name="Picture 91" descr="fantasyball_s_001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0" y="3216"/>
                <a:ext cx="117" cy="11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54" name="Picture 92" descr="fantasyball_s_00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28" y="1488"/>
                <a:ext cx="117" cy="11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55" name="Picture 93" descr="fantasyball_s_00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88" y="1584"/>
                <a:ext cx="117" cy="11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56" name="Picture 94" descr="fantasyball_s_004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784" y="2928"/>
                <a:ext cx="117" cy="11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57" name="Picture 95" descr="fantasyball_s_005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272" y="3504"/>
                <a:ext cx="117" cy="11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58" name="Picture 96" descr="fantasyball_s_006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840" y="2784"/>
                <a:ext cx="65" cy="6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59" name="Picture 97" descr="fantasyball_s_007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40" y="2448"/>
                <a:ext cx="65" cy="6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60" name="Picture 98" descr="fantasyball_s_008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984" y="1584"/>
                <a:ext cx="65" cy="6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61" name="Picture 99" descr="fantasyball_s_009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400" y="2016"/>
                <a:ext cx="65" cy="6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56333" name="Group 19"/>
            <p:cNvGrpSpPr>
              <a:grpSpLocks noChangeAspect="1"/>
            </p:cNvGrpSpPr>
            <p:nvPr/>
          </p:nvGrpSpPr>
          <p:grpSpPr>
            <a:xfrm rot="5400000">
              <a:off x="5668" y="189"/>
              <a:ext cx="4045" cy="4249"/>
              <a:chOff x="0" y="0"/>
              <a:chExt cx="4389" cy="3621"/>
            </a:xfrm>
          </p:grpSpPr>
          <p:pic>
            <p:nvPicPr>
              <p:cNvPr id="56334" name="Picture 102" descr="fantasyball_001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216" y="240"/>
                <a:ext cx="163" cy="163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35" name="Picture 103" descr="fantasyball_002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04" y="0"/>
                <a:ext cx="163" cy="163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36" name="Picture 104" descr="fantasyball_003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4" y="2544"/>
                <a:ext cx="163" cy="163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37" name="Picture 105" descr="fantasyball_004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0" y="912"/>
                <a:ext cx="163" cy="163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38" name="Picture 106" descr="fantasyball_005"/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408" y="2160"/>
                <a:ext cx="163" cy="163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39" name="Picture 107" descr="fantasyball_s_001"/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80" y="3216"/>
                <a:ext cx="117" cy="11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40" name="Picture 108" descr="fantasyball_s_002"/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928" y="1488"/>
                <a:ext cx="117" cy="11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41" name="Picture 109" descr="fantasyball_s_003"/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488" y="1584"/>
                <a:ext cx="117" cy="11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42" name="Picture 110" descr="fantasyball_s_004"/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784" y="2928"/>
                <a:ext cx="117" cy="11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43" name="Picture 111" descr="fantasyball_s_005"/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272" y="3504"/>
                <a:ext cx="117" cy="11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44" name="Picture 112" descr="fantasyball_s_006"/>
              <p:cNvPicPr>
                <a:picLocks noChangeAspect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840" y="2784"/>
                <a:ext cx="65" cy="6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45" name="Picture 113" descr="fantasyball_s_007"/>
              <p:cNvPicPr>
                <a:picLocks noChangeAspect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40" y="2448"/>
                <a:ext cx="65" cy="6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46" name="Picture 114" descr="fantasyball_s_008"/>
              <p:cNvPicPr>
                <a:picLocks noChangeAspect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984" y="1584"/>
                <a:ext cx="65" cy="6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6347" name="Picture 115" descr="fantasyball_s_009"/>
              <p:cNvPicPr>
                <a:picLocks noChangeAspect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400" y="2016"/>
                <a:ext cx="65" cy="6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</p:grpSp>
      <p:sp>
        <p:nvSpPr>
          <p:cNvPr id="6148" name="Line 23"/>
          <p:cNvSpPr>
            <a:spLocks noChangeShapeType="1"/>
          </p:cNvSpPr>
          <p:nvPr/>
        </p:nvSpPr>
        <p:spPr bwMode="auto">
          <a:xfrm>
            <a:off x="6096000" y="6565900"/>
            <a:ext cx="0" cy="228600"/>
          </a:xfrm>
          <a:prstGeom prst="line">
            <a:avLst/>
          </a:prstGeom>
          <a:noFill/>
          <a:ln w="3175">
            <a:solidFill>
              <a:srgbClr val="B2B2B2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49" name="Line 24"/>
          <p:cNvSpPr>
            <a:spLocks noChangeShapeType="1"/>
          </p:cNvSpPr>
          <p:nvPr/>
        </p:nvSpPr>
        <p:spPr bwMode="auto">
          <a:xfrm>
            <a:off x="3581400" y="6553200"/>
            <a:ext cx="0" cy="228600"/>
          </a:xfrm>
          <a:prstGeom prst="line">
            <a:avLst/>
          </a:prstGeom>
          <a:noFill/>
          <a:ln w="3175">
            <a:solidFill>
              <a:srgbClr val="B2B2B2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217" name="Group 49"/>
          <p:cNvGrpSpPr/>
          <p:nvPr/>
        </p:nvGrpSpPr>
        <p:grpSpPr>
          <a:xfrm>
            <a:off x="760413" y="838200"/>
            <a:ext cx="7696200" cy="4848225"/>
            <a:chOff x="-262" y="0"/>
            <a:chExt cx="1963" cy="1392"/>
          </a:xfrm>
        </p:grpSpPr>
        <p:sp>
          <p:nvSpPr>
            <p:cNvPr id="6153" name="Oval 76"/>
            <p:cNvSpPr>
              <a:spLocks noChangeArrowheads="1"/>
            </p:cNvSpPr>
            <p:nvPr/>
          </p:nvSpPr>
          <p:spPr bwMode="auto">
            <a:xfrm>
              <a:off x="171" y="107"/>
              <a:ext cx="1212" cy="1264"/>
            </a:xfrm>
            <a:prstGeom prst="ellipse">
              <a:avLst/>
            </a:pr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ms-MY" altLang="en-US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154" name="Oval 77">
              <a:hlinkClick r:id="rId30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124" y="103"/>
              <a:ext cx="1201" cy="1159"/>
            </a:xfrm>
            <a:prstGeom prst="ellipse">
              <a:avLst/>
            </a:prstGeom>
            <a:gradFill rotWithShape="1">
              <a:gsLst>
                <a:gs pos="0">
                  <a:srgbClr val="00CCFF"/>
                </a:gs>
                <a:gs pos="100000">
                  <a:srgbClr val="006179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ms-MY" altLang="en-US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155" name="Oval 78">
              <a:hlinkClick r:id="rId31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440" cy="1392"/>
            </a:xfrm>
            <a:prstGeom prst="ellipse">
              <a:avLst/>
            </a:prstGeom>
            <a:noFill/>
            <a:ln w="63500">
              <a:solidFill>
                <a:srgbClr val="00CCFF">
                  <a:alpha val="67842"/>
                </a:srgb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ms-MY" altLang="en-US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156" name="Rectangle 79">
              <a:hlinkClick r:id="rId30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-262" y="471"/>
              <a:ext cx="1963" cy="83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DURIAN SELASIH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SEKIAN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TERIMA KASIH </a:t>
              </a:r>
              <a:endParaRPr kumimoji="0" lang="ms-MY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157" name="Oval 80">
              <a:hlinkClick r:id="rId30" action="ppaction://hlinksldjump"/>
            </p:cNvPr>
            <p:cNvSpPr>
              <a:spLocks noChangeArrowheads="1"/>
            </p:cNvSpPr>
            <p:nvPr/>
          </p:nvSpPr>
          <p:spPr bwMode="auto">
            <a:xfrm rot="1063394">
              <a:off x="426" y="178"/>
              <a:ext cx="785" cy="475"/>
            </a:xfrm>
            <a:prstGeom prst="ellipse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ms-MY" altLang="en-US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0.16667 -1.11111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decel="50000" autoRev="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7217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/>
          <p:cNvSpPr/>
          <p:nvPr/>
        </p:nvSpPr>
        <p:spPr>
          <a:xfrm>
            <a:off x="990599" y="1447800"/>
            <a:ext cx="6929487" cy="3357586"/>
          </a:xfrm>
          <a:prstGeom prst="flowChartDocument">
            <a:avLst/>
          </a:prstGeom>
          <a:solidFill>
            <a:srgbClr val="FFFF00"/>
          </a:solidFill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rPr>
              <a:t>SELALU LIHAT, SELALU BACA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ckwell Extra Bold" panose="020609030405050204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ENGENALAN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5" name="AutoShape 3"/>
          <p:cNvSpPr/>
          <p:nvPr/>
        </p:nvSpPr>
        <p:spPr>
          <a:xfrm>
            <a:off x="7104063" y="4419600"/>
            <a:ext cx="1981200" cy="1936750"/>
          </a:xfrm>
          <a:prstGeom prst="roundRect">
            <a:avLst>
              <a:gd name="adj" fmla="val 20056"/>
            </a:avLst>
          </a:prstGeom>
          <a:solidFill>
            <a:srgbClr val="000000">
              <a:alpha val="70195"/>
            </a:srgbClr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ms-MY" altLang="en-US" sz="1800" dirty="0"/>
          </a:p>
        </p:txBody>
      </p:sp>
      <p:sp>
        <p:nvSpPr>
          <p:cNvPr id="8196" name="AutoShape 4"/>
          <p:cNvSpPr>
            <a:spLocks noChangeArrowheads="1"/>
          </p:cNvSpPr>
          <p:nvPr/>
        </p:nvSpPr>
        <p:spPr bwMode="auto">
          <a:xfrm>
            <a:off x="152400" y="228600"/>
            <a:ext cx="8839200" cy="6435725"/>
          </a:xfrm>
          <a:prstGeom prst="roundRect">
            <a:avLst>
              <a:gd name="adj" fmla="val 2056"/>
            </a:avLst>
          </a:prstGeom>
          <a:gradFill rotWithShape="1">
            <a:gsLst>
              <a:gs pos="0">
                <a:schemeClr val="tx1"/>
              </a:gs>
              <a:gs pos="50000">
                <a:srgbClr val="FF6699">
                  <a:alpha val="89999"/>
                </a:srgbClr>
              </a:gs>
              <a:gs pos="100000">
                <a:schemeClr val="tx1"/>
              </a:gs>
            </a:gsLst>
            <a:lin ang="5400000" scaled="1"/>
          </a:gradFill>
          <a:ln w="9525" cmpd="sng">
            <a:solidFill>
              <a:srgbClr val="FF66FF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ms-MY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2228850" y="382588"/>
            <a:ext cx="4686300" cy="4572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MY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RUJUKAN UTAMA</a:t>
            </a:r>
          </a:p>
        </p:txBody>
      </p:sp>
      <p:pic>
        <p:nvPicPr>
          <p:cNvPr id="12295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1206500"/>
            <a:ext cx="3296285" cy="467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6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1231900"/>
            <a:ext cx="3206115" cy="4648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062" fill="hold"/>
                                        <p:tgtEl>
                                          <p:spTgt spid="8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94"/>
                </p:tgtEl>
              </p:cMediaNode>
            </p:audio>
          </p:childTnLst>
        </p:cTn>
      </p:par>
    </p:tnLst>
    <p:bldLst>
      <p:bldP spid="8195" grpId="0" animBg="1"/>
      <p:bldP spid="819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ENGENALAN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6" name="AutoShape 4"/>
          <p:cNvSpPr>
            <a:spLocks noChangeArrowheads="1"/>
          </p:cNvSpPr>
          <p:nvPr/>
        </p:nvSpPr>
        <p:spPr bwMode="auto">
          <a:xfrm>
            <a:off x="79375" y="92710"/>
            <a:ext cx="9063990" cy="6674485"/>
          </a:xfrm>
          <a:prstGeom prst="roundRect">
            <a:avLst>
              <a:gd name="adj" fmla="val 2056"/>
            </a:avLst>
          </a:prstGeom>
          <a:gradFill rotWithShape="1">
            <a:gsLst>
              <a:gs pos="0">
                <a:schemeClr val="tx1"/>
              </a:gs>
              <a:gs pos="50000">
                <a:srgbClr val="FF6699">
                  <a:alpha val="89999"/>
                </a:srgbClr>
              </a:gs>
              <a:gs pos="100000">
                <a:schemeClr val="tx1"/>
              </a:gs>
            </a:gsLst>
            <a:lin ang="5400000" scaled="1"/>
          </a:gradFill>
          <a:ln w="9525" cmpd="sng">
            <a:solidFill>
              <a:srgbClr val="FF66FF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ms-MY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2228850" y="382588"/>
            <a:ext cx="4686300" cy="4572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MY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RUJUKAN </a:t>
            </a:r>
            <a:r>
              <a:rPr kumimoji="0" lang="en-US" altLang="en-MY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TAMBAHAN</a:t>
            </a:r>
          </a:p>
        </p:txBody>
      </p:sp>
      <p:pic>
        <p:nvPicPr>
          <p:cNvPr id="4" name="Picture 3" descr="download (1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1140" y="1143000"/>
            <a:ext cx="4439285" cy="4906645"/>
          </a:xfrm>
          <a:prstGeom prst="rect">
            <a:avLst/>
          </a:prstGeom>
        </p:spPr>
      </p:pic>
      <p:pic>
        <p:nvPicPr>
          <p:cNvPr id="5" name="Picture 4" descr="images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460" y="1143000"/>
            <a:ext cx="3281045" cy="4906645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62" fill="hold"/>
                                        <p:tgtEl>
                                          <p:spTgt spid="8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94"/>
                </p:tgtEl>
              </p:cMediaNode>
            </p:audio>
          </p:childTnLst>
        </p:cTn>
      </p:par>
    </p:tnLst>
    <p:bldLst>
      <p:bldP spid="819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503E2A-2C65-4773-AD25-FBE3C398C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308" y="152486"/>
            <a:ext cx="8305582" cy="655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891271"/>
      </p:ext>
    </p:extLst>
  </p:cSld>
  <p:clrMapOvr>
    <a:masterClrMapping/>
  </p:clrMapOvr>
  <p:transition advClick="0"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M_blue_earth">
  <a:themeElements>
    <a:clrScheme name="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FFFFFF"/>
      </a:accent3>
      <a:accent4>
        <a:srgbClr val="000000"/>
      </a:accent4>
      <a:accent5>
        <a:srgbClr val="AABBDF"/>
      </a:accent5>
      <a:accent6>
        <a:srgbClr val="008EC4"/>
      </a:accent6>
      <a:hlink>
        <a:srgbClr val="F49100"/>
      </a:hlink>
      <a:folHlink>
        <a:srgbClr val="85DFD0"/>
      </a:folHlink>
    </a:clrScheme>
    <a:fontScheme name="PM_blue_earth">
      <a:majorFont>
        <a:latin typeface="Franklin Gothic Medium"/>
        <a:ea typeface="隶书"/>
        <a:cs typeface="隶书"/>
      </a:majorFont>
      <a:minorFont>
        <a:latin typeface="Franklin Gothic Book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689</TotalTime>
  <Words>1358</Words>
  <Application>Microsoft Office PowerPoint</Application>
  <PresentationFormat>On-screen Show (4:3)</PresentationFormat>
  <Paragraphs>344</Paragraphs>
  <Slides>56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26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56</vt:i4>
      </vt:variant>
    </vt:vector>
  </HeadingPairs>
  <TitlesOfParts>
    <vt:vector size="85" baseType="lpstr">
      <vt:lpstr>Adobe Garamond Pro Bold</vt:lpstr>
      <vt:lpstr>Alice</vt:lpstr>
      <vt:lpstr>Arial</vt:lpstr>
      <vt:lpstr>Arial Narrow</vt:lpstr>
      <vt:lpstr>Arial Unicode MS</vt:lpstr>
      <vt:lpstr>Arno Pro</vt:lpstr>
      <vt:lpstr>Berlin Sans FB</vt:lpstr>
      <vt:lpstr>Britannic Bold</vt:lpstr>
      <vt:lpstr>Calibri</vt:lpstr>
      <vt:lpstr>Comic Sans MS</vt:lpstr>
      <vt:lpstr>Cooper Black</vt:lpstr>
      <vt:lpstr>Felix Titling</vt:lpstr>
      <vt:lpstr>Franklin Gothic Book</vt:lpstr>
      <vt:lpstr>Franklin Gothic Medium</vt:lpstr>
      <vt:lpstr>Livvic</vt:lpstr>
      <vt:lpstr>Perpetua</vt:lpstr>
      <vt:lpstr>Poppins</vt:lpstr>
      <vt:lpstr>Roboto Condensed Light</vt:lpstr>
      <vt:lpstr>Rockwell Extra Bold</vt:lpstr>
      <vt:lpstr>Segoe UI</vt:lpstr>
      <vt:lpstr>Source Sans Pro</vt:lpstr>
      <vt:lpstr>Symbol</vt:lpstr>
      <vt:lpstr>Tekton Pro Ext</vt:lpstr>
      <vt:lpstr>Times New Roman</vt:lpstr>
      <vt:lpstr>Wingdings</vt:lpstr>
      <vt:lpstr>Work Sans</vt:lpstr>
      <vt:lpstr>Default Design</vt:lpstr>
      <vt:lpstr>PM_blue_earth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Mengapakah</vt:lpstr>
      <vt:lpstr>PowerPoint Presentation</vt:lpstr>
      <vt:lpstr>PowerPoint Presentation</vt:lpstr>
      <vt:lpstr>2 BENTUK PENULISAN JAWAPAN SEJARAH KERTAS 2 </vt:lpstr>
      <vt:lpstr>PowerPoint Presentation</vt:lpstr>
      <vt:lpstr>PowerPoint Presentation</vt:lpstr>
      <vt:lpstr>BENTUK SOALAN STRUKTUR</vt:lpstr>
      <vt:lpstr>PowerPoint Presentation</vt:lpstr>
      <vt:lpstr>BENTUK SOALAN STRUKTUR</vt:lpstr>
      <vt:lpstr>PowerPoint Presentation</vt:lpstr>
      <vt:lpstr>BENTUK SOALAN STRUKTUR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ajirul</dc:creator>
  <cp:lastModifiedBy>ZULAKMAL</cp:lastModifiedBy>
  <cp:revision>727</cp:revision>
  <dcterms:created xsi:type="dcterms:W3CDTF">2008-09-15T15:57:00Z</dcterms:created>
  <dcterms:modified xsi:type="dcterms:W3CDTF">2026-04-14T01:51:10Z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1033-11.2.0.11191</vt:lpwstr>
  </property>
  <property fmtid="{D5CDD505-2E9C-101B-9397-08002B2CF9AE}" pid="3" name="ICV">
    <vt:lpwstr>F75C62807175424F8C8D1D4409660743</vt:lpwstr>
  </property>
</Properties>
</file>