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notesMasterIdLst>
    <p:notesMasterId r:id="rId28"/>
  </p:notesMasterIdLst>
  <p:sldIdLst>
    <p:sldId id="257" r:id="rId2"/>
    <p:sldId id="258" r:id="rId3"/>
    <p:sldId id="259" r:id="rId4"/>
    <p:sldId id="260" r:id="rId5"/>
    <p:sldId id="261" r:id="rId6"/>
    <p:sldId id="262" r:id="rId7"/>
    <p:sldId id="263" r:id="rId8"/>
    <p:sldId id="264" r:id="rId9"/>
    <p:sldId id="265" r:id="rId10"/>
    <p:sldId id="282"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showGuides="1">
      <p:cViewPr varScale="1">
        <p:scale>
          <a:sx n="72" d="100"/>
          <a:sy n="72" d="100"/>
        </p:scale>
        <p:origin x="1350"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6FDC6E6-18BE-4F4C-B276-5B04121EA873}" type="doc">
      <dgm:prSet loTypeId="urn:microsoft.com/office/officeart/2005/8/layout/radial1" loCatId="relationship" qsTypeId="urn:microsoft.com/office/officeart/2005/8/quickstyle/3d2" qsCatId="3D" csTypeId="urn:microsoft.com/office/officeart/2005/8/colors/accent1_2" csCatId="accent1" phldr="1"/>
      <dgm:spPr/>
      <dgm:t>
        <a:bodyPr/>
        <a:lstStyle/>
        <a:p>
          <a:endParaRPr lang="en-MY"/>
        </a:p>
      </dgm:t>
    </dgm:pt>
    <dgm:pt modelId="{8CB83A5C-2BDA-43F2-A00B-B6985725B190}">
      <dgm:prSet phldrT="[Text]" custT="1"/>
      <dgm:spPr>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dgm:spPr>
      <dgm:t>
        <a:bodyPr/>
        <a:lstStyle/>
        <a:p>
          <a:r>
            <a:rPr lang="zh-CN" altLang="en-US" sz="4000" b="1" dirty="0">
              <a:latin typeface="+mj-ea"/>
              <a:ea typeface="+mj-ea"/>
            </a:rPr>
            <a:t>短语</a:t>
          </a:r>
          <a:endParaRPr lang="en-MY" sz="4000" b="1" dirty="0">
            <a:latin typeface="+mj-ea"/>
            <a:ea typeface="+mj-ea"/>
          </a:endParaRPr>
        </a:p>
      </dgm:t>
    </dgm:pt>
    <dgm:pt modelId="{1AEF7BCA-7757-4DFC-A3BC-DFA4591D9031}" type="parTrans" cxnId="{DAE9DC6F-2D38-4753-83A1-A7B31C72E07C}">
      <dgm:prSet/>
      <dgm:spPr/>
      <dgm:t>
        <a:bodyPr/>
        <a:lstStyle/>
        <a:p>
          <a:endParaRPr lang="en-MY"/>
        </a:p>
      </dgm:t>
    </dgm:pt>
    <dgm:pt modelId="{21A015F2-228E-4B20-B67E-DEE16EFBBD4D}" type="sibTrans" cxnId="{DAE9DC6F-2D38-4753-83A1-A7B31C72E07C}">
      <dgm:prSet/>
      <dgm:spPr/>
      <dgm:t>
        <a:bodyPr/>
        <a:lstStyle/>
        <a:p>
          <a:endParaRPr lang="en-MY"/>
        </a:p>
      </dgm:t>
    </dgm:pt>
    <dgm:pt modelId="{B3367B32-4D46-4B8C-AE74-18C460B86C4A}">
      <dgm:prSet phldrT="[Text]" custT="1"/>
      <dgm:spPr/>
      <dgm:t>
        <a:bodyPr/>
        <a:lstStyle/>
        <a:p>
          <a:r>
            <a:rPr lang="zh-CN" altLang="en-US" sz="3300" dirty="0">
              <a:latin typeface="+mj-ea"/>
              <a:ea typeface="+mj-ea"/>
            </a:rPr>
            <a:t>偏正短语</a:t>
          </a:r>
          <a:endParaRPr lang="en-MY" sz="3300" dirty="0">
            <a:latin typeface="+mj-ea"/>
            <a:ea typeface="+mj-ea"/>
          </a:endParaRPr>
        </a:p>
      </dgm:t>
    </dgm:pt>
    <dgm:pt modelId="{1C613FC8-9692-432D-B6C5-2E6C32FC03AE}" type="parTrans" cxnId="{8D68BFD9-8B7A-4967-BE8A-11F246813AE7}">
      <dgm:prSet/>
      <dgm:spPr/>
      <dgm:t>
        <a:bodyPr/>
        <a:lstStyle/>
        <a:p>
          <a:endParaRPr lang="en-MY"/>
        </a:p>
      </dgm:t>
    </dgm:pt>
    <dgm:pt modelId="{B29D4FFF-EA21-4D87-88D5-AFFD6A469DD3}" type="sibTrans" cxnId="{8D68BFD9-8B7A-4967-BE8A-11F246813AE7}">
      <dgm:prSet/>
      <dgm:spPr/>
      <dgm:t>
        <a:bodyPr/>
        <a:lstStyle/>
        <a:p>
          <a:endParaRPr lang="en-MY"/>
        </a:p>
      </dgm:t>
    </dgm:pt>
    <dgm:pt modelId="{8F2E7235-5D80-4F23-8180-93399B11569A}">
      <dgm:prSet phldrT="[Text]" custT="1"/>
      <dgm:spPr/>
      <dgm:t>
        <a:bodyPr/>
        <a:lstStyle/>
        <a:p>
          <a:r>
            <a:rPr lang="zh-CN" altLang="en-US" sz="3300" dirty="0">
              <a:latin typeface="+mj-ea"/>
              <a:ea typeface="+mj-ea"/>
            </a:rPr>
            <a:t>谓补短语</a:t>
          </a:r>
          <a:endParaRPr lang="en-MY" sz="3300" dirty="0">
            <a:latin typeface="+mj-ea"/>
            <a:ea typeface="+mj-ea"/>
          </a:endParaRPr>
        </a:p>
      </dgm:t>
    </dgm:pt>
    <dgm:pt modelId="{5164847A-BEF7-4268-92A1-21185CF2A10A}" type="parTrans" cxnId="{BE58AEF9-644B-4F4F-AA6A-E92FA80C9C20}">
      <dgm:prSet/>
      <dgm:spPr/>
      <dgm:t>
        <a:bodyPr/>
        <a:lstStyle/>
        <a:p>
          <a:endParaRPr lang="en-MY"/>
        </a:p>
      </dgm:t>
    </dgm:pt>
    <dgm:pt modelId="{41778C34-86FA-40D1-BC57-8949BF49806C}" type="sibTrans" cxnId="{BE58AEF9-644B-4F4F-AA6A-E92FA80C9C20}">
      <dgm:prSet/>
      <dgm:spPr/>
      <dgm:t>
        <a:bodyPr/>
        <a:lstStyle/>
        <a:p>
          <a:endParaRPr lang="en-MY"/>
        </a:p>
      </dgm:t>
    </dgm:pt>
    <dgm:pt modelId="{5D9911C5-71CE-449E-BC21-B1EE8B174A99}">
      <dgm:prSet custT="1"/>
      <dgm:spPr/>
      <dgm:t>
        <a:bodyPr/>
        <a:lstStyle/>
        <a:p>
          <a:r>
            <a:rPr lang="zh-CN" altLang="en-US" sz="3300" dirty="0">
              <a:latin typeface="+mj-ea"/>
              <a:ea typeface="+mj-ea"/>
            </a:rPr>
            <a:t>动宾短语</a:t>
          </a:r>
          <a:endParaRPr lang="en-MY" sz="3300" dirty="0">
            <a:latin typeface="+mj-ea"/>
            <a:ea typeface="+mj-ea"/>
          </a:endParaRPr>
        </a:p>
      </dgm:t>
    </dgm:pt>
    <dgm:pt modelId="{AA213FE6-88B6-4AC0-B6CF-4EB1E1B0FCFF}" type="parTrans" cxnId="{0D158665-AF55-4731-8E57-50B466FEBCF1}">
      <dgm:prSet/>
      <dgm:spPr/>
      <dgm:t>
        <a:bodyPr/>
        <a:lstStyle/>
        <a:p>
          <a:endParaRPr lang="en-MY"/>
        </a:p>
      </dgm:t>
    </dgm:pt>
    <dgm:pt modelId="{21E6E245-911A-476C-9FE6-9CEC68467FB7}" type="sibTrans" cxnId="{0D158665-AF55-4731-8E57-50B466FEBCF1}">
      <dgm:prSet/>
      <dgm:spPr/>
      <dgm:t>
        <a:bodyPr/>
        <a:lstStyle/>
        <a:p>
          <a:endParaRPr lang="en-MY"/>
        </a:p>
      </dgm:t>
    </dgm:pt>
    <dgm:pt modelId="{46E620DC-4163-4127-AA2B-49BCE5EC5986}">
      <dgm:prSet custT="1"/>
      <dgm:spPr/>
      <dgm:t>
        <a:bodyPr/>
        <a:lstStyle/>
        <a:p>
          <a:r>
            <a:rPr lang="zh-CN" altLang="en-US" sz="3300" dirty="0">
              <a:latin typeface="+mj-ea"/>
              <a:ea typeface="+mj-ea"/>
            </a:rPr>
            <a:t>主谓短语</a:t>
          </a:r>
          <a:endParaRPr lang="en-MY" sz="3300" dirty="0">
            <a:latin typeface="+mj-ea"/>
            <a:ea typeface="+mj-ea"/>
          </a:endParaRPr>
        </a:p>
      </dgm:t>
    </dgm:pt>
    <dgm:pt modelId="{9AC3FEFD-F352-4D44-9C0A-F29BEFDE6568}" type="parTrans" cxnId="{23C5E3EF-67AF-4517-B4B3-9BAE69DF34A1}">
      <dgm:prSet/>
      <dgm:spPr/>
      <dgm:t>
        <a:bodyPr/>
        <a:lstStyle/>
        <a:p>
          <a:endParaRPr lang="en-MY"/>
        </a:p>
      </dgm:t>
    </dgm:pt>
    <dgm:pt modelId="{931613B7-F22A-4518-85FC-03F0217BC144}" type="sibTrans" cxnId="{23C5E3EF-67AF-4517-B4B3-9BAE69DF34A1}">
      <dgm:prSet/>
      <dgm:spPr/>
      <dgm:t>
        <a:bodyPr/>
        <a:lstStyle/>
        <a:p>
          <a:endParaRPr lang="en-MY"/>
        </a:p>
      </dgm:t>
    </dgm:pt>
    <dgm:pt modelId="{0AEBC56C-0D5B-4F2C-96C0-7A669047CD12}">
      <dgm:prSet custT="1"/>
      <dgm:spPr/>
      <dgm:t>
        <a:bodyPr/>
        <a:lstStyle/>
        <a:p>
          <a:r>
            <a:rPr lang="zh-CN" altLang="en-US" sz="3300" dirty="0">
              <a:latin typeface="+mj-ea"/>
              <a:ea typeface="+mj-ea"/>
            </a:rPr>
            <a:t>并列短语</a:t>
          </a:r>
          <a:endParaRPr lang="en-MY" sz="3300" dirty="0">
            <a:latin typeface="+mj-ea"/>
            <a:ea typeface="+mj-ea"/>
          </a:endParaRPr>
        </a:p>
      </dgm:t>
    </dgm:pt>
    <dgm:pt modelId="{4BCDB0E0-89A9-4033-AF30-68AEC9641E96}" type="parTrans" cxnId="{03C3C51E-6ABC-4B0A-9B04-0D13C0A87408}">
      <dgm:prSet/>
      <dgm:spPr/>
      <dgm:t>
        <a:bodyPr/>
        <a:lstStyle/>
        <a:p>
          <a:endParaRPr lang="en-MY"/>
        </a:p>
      </dgm:t>
    </dgm:pt>
    <dgm:pt modelId="{078EA1EF-2659-493A-8843-2B7E7302A152}" type="sibTrans" cxnId="{03C3C51E-6ABC-4B0A-9B04-0D13C0A87408}">
      <dgm:prSet/>
      <dgm:spPr/>
      <dgm:t>
        <a:bodyPr/>
        <a:lstStyle/>
        <a:p>
          <a:endParaRPr lang="en-MY"/>
        </a:p>
      </dgm:t>
    </dgm:pt>
    <dgm:pt modelId="{A9C070DE-A90E-4EA8-961B-BEFC4D43A3CA}" type="pres">
      <dgm:prSet presAssocID="{36FDC6E6-18BE-4F4C-B276-5B04121EA873}" presName="cycle" presStyleCnt="0">
        <dgm:presLayoutVars>
          <dgm:chMax val="1"/>
          <dgm:dir/>
          <dgm:animLvl val="ctr"/>
          <dgm:resizeHandles val="exact"/>
        </dgm:presLayoutVars>
      </dgm:prSet>
      <dgm:spPr/>
    </dgm:pt>
    <dgm:pt modelId="{A7B57D64-7335-4411-B063-C1A510C6F86A}" type="pres">
      <dgm:prSet presAssocID="{8CB83A5C-2BDA-43F2-A00B-B6985725B190}" presName="centerShape" presStyleLbl="node0" presStyleIdx="0" presStyleCnt="1" custScaleX="111578" custScaleY="111578" custLinFactNeighborX="73065" custLinFactNeighborY="1039"/>
      <dgm:spPr/>
    </dgm:pt>
    <dgm:pt modelId="{CF99965A-6472-40DA-83F7-0F33959BCFD6}" type="pres">
      <dgm:prSet presAssocID="{4BCDB0E0-89A9-4033-AF30-68AEC9641E96}" presName="Name9" presStyleLbl="parChTrans1D2" presStyleIdx="0" presStyleCnt="5"/>
      <dgm:spPr/>
    </dgm:pt>
    <dgm:pt modelId="{81B5691B-B468-4E74-AB43-E1DAC5CF7C17}" type="pres">
      <dgm:prSet presAssocID="{4BCDB0E0-89A9-4033-AF30-68AEC9641E96}" presName="connTx" presStyleLbl="parChTrans1D2" presStyleIdx="0" presStyleCnt="5"/>
      <dgm:spPr/>
    </dgm:pt>
    <dgm:pt modelId="{ED182612-395B-4632-9082-475A0D9133D4}" type="pres">
      <dgm:prSet presAssocID="{0AEBC56C-0D5B-4F2C-96C0-7A669047CD12}" presName="node" presStyleLbl="node1" presStyleIdx="0" presStyleCnt="5" custScaleX="158317" custScaleY="74880" custRadScaleRad="145810" custRadScaleInc="-170882">
        <dgm:presLayoutVars>
          <dgm:bulletEnabled val="1"/>
        </dgm:presLayoutVars>
      </dgm:prSet>
      <dgm:spPr>
        <a:prstGeom prst="rect">
          <a:avLst/>
        </a:prstGeom>
      </dgm:spPr>
    </dgm:pt>
    <dgm:pt modelId="{3AE8CE05-7440-4231-B1AE-1383A4FEE645}" type="pres">
      <dgm:prSet presAssocID="{9AC3FEFD-F352-4D44-9C0A-F29BEFDE6568}" presName="Name9" presStyleLbl="parChTrans1D2" presStyleIdx="1" presStyleCnt="5"/>
      <dgm:spPr/>
    </dgm:pt>
    <dgm:pt modelId="{1101926D-8769-47C5-BF73-4BAA54561450}" type="pres">
      <dgm:prSet presAssocID="{9AC3FEFD-F352-4D44-9C0A-F29BEFDE6568}" presName="connTx" presStyleLbl="parChTrans1D2" presStyleIdx="1" presStyleCnt="5"/>
      <dgm:spPr/>
    </dgm:pt>
    <dgm:pt modelId="{8B8C81D8-6375-4BB1-A6C6-989D02AE47E0}" type="pres">
      <dgm:prSet presAssocID="{46E620DC-4163-4127-AA2B-49BCE5EC5986}" presName="node" presStyleLbl="node1" presStyleIdx="1" presStyleCnt="5" custScaleX="158317" custScaleY="74880" custRadScaleRad="127648" custRadScaleInc="-449367">
        <dgm:presLayoutVars>
          <dgm:bulletEnabled val="1"/>
        </dgm:presLayoutVars>
      </dgm:prSet>
      <dgm:spPr>
        <a:prstGeom prst="rect">
          <a:avLst/>
        </a:prstGeom>
      </dgm:spPr>
    </dgm:pt>
    <dgm:pt modelId="{E0004631-5B7B-4BB9-9803-8785ED9C1F2A}" type="pres">
      <dgm:prSet presAssocID="{1C613FC8-9692-432D-B6C5-2E6C32FC03AE}" presName="Name9" presStyleLbl="parChTrans1D2" presStyleIdx="2" presStyleCnt="5"/>
      <dgm:spPr/>
    </dgm:pt>
    <dgm:pt modelId="{6226EEA7-8CB9-474B-9A6F-D48493629F81}" type="pres">
      <dgm:prSet presAssocID="{1C613FC8-9692-432D-B6C5-2E6C32FC03AE}" presName="connTx" presStyleLbl="parChTrans1D2" presStyleIdx="2" presStyleCnt="5"/>
      <dgm:spPr/>
    </dgm:pt>
    <dgm:pt modelId="{AD35C9E7-22E5-4FA1-9B34-708066A433EB}" type="pres">
      <dgm:prSet presAssocID="{B3367B32-4D46-4B8C-AE74-18C460B86C4A}" presName="node" presStyleLbl="node1" presStyleIdx="2" presStyleCnt="5" custScaleX="158317" custScaleY="74880" custRadScaleRad="146458" custRadScaleInc="268445">
        <dgm:presLayoutVars>
          <dgm:bulletEnabled val="1"/>
        </dgm:presLayoutVars>
      </dgm:prSet>
      <dgm:spPr>
        <a:prstGeom prst="rect">
          <a:avLst/>
        </a:prstGeom>
      </dgm:spPr>
    </dgm:pt>
    <dgm:pt modelId="{6E9C6C9B-7D9A-4D9F-B6EF-9A2417FC9A8F}" type="pres">
      <dgm:prSet presAssocID="{AA213FE6-88B6-4AC0-B6CF-4EB1E1B0FCFF}" presName="Name9" presStyleLbl="parChTrans1D2" presStyleIdx="3" presStyleCnt="5"/>
      <dgm:spPr/>
    </dgm:pt>
    <dgm:pt modelId="{B7739A79-A5F6-4F19-9B52-6546E213F21C}" type="pres">
      <dgm:prSet presAssocID="{AA213FE6-88B6-4AC0-B6CF-4EB1E1B0FCFF}" presName="connTx" presStyleLbl="parChTrans1D2" presStyleIdx="3" presStyleCnt="5"/>
      <dgm:spPr/>
    </dgm:pt>
    <dgm:pt modelId="{F58301A5-8CCE-497B-9FD1-A015FB6A9A6F}" type="pres">
      <dgm:prSet presAssocID="{5D9911C5-71CE-449E-BC21-B1EE8B174A99}" presName="node" presStyleLbl="node1" presStyleIdx="3" presStyleCnt="5" custScaleX="158317" custScaleY="74880" custRadScaleRad="82618" custRadScaleInc="454863">
        <dgm:presLayoutVars>
          <dgm:bulletEnabled val="1"/>
        </dgm:presLayoutVars>
      </dgm:prSet>
      <dgm:spPr>
        <a:prstGeom prst="rect">
          <a:avLst/>
        </a:prstGeom>
      </dgm:spPr>
    </dgm:pt>
    <dgm:pt modelId="{720DEA1A-18C9-4797-AEB6-4B6048E71C34}" type="pres">
      <dgm:prSet presAssocID="{5164847A-BEF7-4268-92A1-21185CF2A10A}" presName="Name9" presStyleLbl="parChTrans1D2" presStyleIdx="4" presStyleCnt="5"/>
      <dgm:spPr/>
    </dgm:pt>
    <dgm:pt modelId="{A7D6EF65-F22A-4310-B6F7-FFF2702F3C39}" type="pres">
      <dgm:prSet presAssocID="{5164847A-BEF7-4268-92A1-21185CF2A10A}" presName="connTx" presStyleLbl="parChTrans1D2" presStyleIdx="4" presStyleCnt="5"/>
      <dgm:spPr/>
    </dgm:pt>
    <dgm:pt modelId="{1E38341E-660C-4001-86F1-CB3474322AB4}" type="pres">
      <dgm:prSet presAssocID="{8F2E7235-5D80-4F23-8180-93399B11569A}" presName="node" presStyleLbl="node1" presStyleIdx="4" presStyleCnt="5" custScaleX="158317" custScaleY="74880" custRadScaleRad="85779" custRadScaleInc="-358643">
        <dgm:presLayoutVars>
          <dgm:bulletEnabled val="1"/>
        </dgm:presLayoutVars>
      </dgm:prSet>
      <dgm:spPr>
        <a:prstGeom prst="rect">
          <a:avLst/>
        </a:prstGeom>
      </dgm:spPr>
    </dgm:pt>
  </dgm:ptLst>
  <dgm:cxnLst>
    <dgm:cxn modelId="{03C3C51E-6ABC-4B0A-9B04-0D13C0A87408}" srcId="{8CB83A5C-2BDA-43F2-A00B-B6985725B190}" destId="{0AEBC56C-0D5B-4F2C-96C0-7A669047CD12}" srcOrd="0" destOrd="0" parTransId="{4BCDB0E0-89A9-4033-AF30-68AEC9641E96}" sibTransId="{078EA1EF-2659-493A-8843-2B7E7302A152}"/>
    <dgm:cxn modelId="{3765B221-7D5B-4AE3-B2F6-8853A7F0C71C}" type="presOf" srcId="{46E620DC-4163-4127-AA2B-49BCE5EC5986}" destId="{8B8C81D8-6375-4BB1-A6C6-989D02AE47E0}" srcOrd="0" destOrd="0" presId="urn:microsoft.com/office/officeart/2005/8/layout/radial1"/>
    <dgm:cxn modelId="{8788EC28-49D5-435E-92C1-FBA9F996D818}" type="presOf" srcId="{4BCDB0E0-89A9-4033-AF30-68AEC9641E96}" destId="{CF99965A-6472-40DA-83F7-0F33959BCFD6}" srcOrd="0" destOrd="0" presId="urn:microsoft.com/office/officeart/2005/8/layout/radial1"/>
    <dgm:cxn modelId="{ABBC962E-528B-4B43-A799-508A09EC2D10}" type="presOf" srcId="{9AC3FEFD-F352-4D44-9C0A-F29BEFDE6568}" destId="{3AE8CE05-7440-4231-B1AE-1383A4FEE645}" srcOrd="0" destOrd="0" presId="urn:microsoft.com/office/officeart/2005/8/layout/radial1"/>
    <dgm:cxn modelId="{2B5D9C34-3A7E-4FF3-82E3-44623F824C59}" type="presOf" srcId="{AA213FE6-88B6-4AC0-B6CF-4EB1E1B0FCFF}" destId="{B7739A79-A5F6-4F19-9B52-6546E213F21C}" srcOrd="1" destOrd="0" presId="urn:microsoft.com/office/officeart/2005/8/layout/radial1"/>
    <dgm:cxn modelId="{09F64940-AB80-48AD-93CA-D6F8CFE21339}" type="presOf" srcId="{4BCDB0E0-89A9-4033-AF30-68AEC9641E96}" destId="{81B5691B-B468-4E74-AB43-E1DAC5CF7C17}" srcOrd="1" destOrd="0" presId="urn:microsoft.com/office/officeart/2005/8/layout/radial1"/>
    <dgm:cxn modelId="{0D158665-AF55-4731-8E57-50B466FEBCF1}" srcId="{8CB83A5C-2BDA-43F2-A00B-B6985725B190}" destId="{5D9911C5-71CE-449E-BC21-B1EE8B174A99}" srcOrd="3" destOrd="0" parTransId="{AA213FE6-88B6-4AC0-B6CF-4EB1E1B0FCFF}" sibTransId="{21E6E245-911A-476C-9FE6-9CEC68467FB7}"/>
    <dgm:cxn modelId="{ACDE6E4A-1EF3-4D51-A439-742A41FD7584}" type="presOf" srcId="{8F2E7235-5D80-4F23-8180-93399B11569A}" destId="{1E38341E-660C-4001-86F1-CB3474322AB4}" srcOrd="0" destOrd="0" presId="urn:microsoft.com/office/officeart/2005/8/layout/radial1"/>
    <dgm:cxn modelId="{BA6ACA6E-E6B4-4ADD-8D26-2585254673F9}" type="presOf" srcId="{1C613FC8-9692-432D-B6C5-2E6C32FC03AE}" destId="{6226EEA7-8CB9-474B-9A6F-D48493629F81}" srcOrd="1" destOrd="0" presId="urn:microsoft.com/office/officeart/2005/8/layout/radial1"/>
    <dgm:cxn modelId="{DAE9DC6F-2D38-4753-83A1-A7B31C72E07C}" srcId="{36FDC6E6-18BE-4F4C-B276-5B04121EA873}" destId="{8CB83A5C-2BDA-43F2-A00B-B6985725B190}" srcOrd="0" destOrd="0" parTransId="{1AEF7BCA-7757-4DFC-A3BC-DFA4591D9031}" sibTransId="{21A015F2-228E-4B20-B67E-DEE16EFBBD4D}"/>
    <dgm:cxn modelId="{3562DE50-AF92-4A65-8147-7A50FEAC5727}" type="presOf" srcId="{5164847A-BEF7-4268-92A1-21185CF2A10A}" destId="{720DEA1A-18C9-4797-AEB6-4B6048E71C34}" srcOrd="0" destOrd="0" presId="urn:microsoft.com/office/officeart/2005/8/layout/radial1"/>
    <dgm:cxn modelId="{4D26FA85-1805-4D01-9BF3-55BFEE3E618F}" type="presOf" srcId="{8CB83A5C-2BDA-43F2-A00B-B6985725B190}" destId="{A7B57D64-7335-4411-B063-C1A510C6F86A}" srcOrd="0" destOrd="0" presId="urn:microsoft.com/office/officeart/2005/8/layout/radial1"/>
    <dgm:cxn modelId="{20AA4299-FDD9-4F32-99A4-90A1F19A0FCB}" type="presOf" srcId="{B3367B32-4D46-4B8C-AE74-18C460B86C4A}" destId="{AD35C9E7-22E5-4FA1-9B34-708066A433EB}" srcOrd="0" destOrd="0" presId="urn:microsoft.com/office/officeart/2005/8/layout/radial1"/>
    <dgm:cxn modelId="{A2BDF7AB-910F-482D-A754-2116D0B8BD14}" type="presOf" srcId="{36FDC6E6-18BE-4F4C-B276-5B04121EA873}" destId="{A9C070DE-A90E-4EA8-961B-BEFC4D43A3CA}" srcOrd="0" destOrd="0" presId="urn:microsoft.com/office/officeart/2005/8/layout/radial1"/>
    <dgm:cxn modelId="{AB4D43C5-B3DE-4A51-9F4D-1DBE0AC5777E}" type="presOf" srcId="{9AC3FEFD-F352-4D44-9C0A-F29BEFDE6568}" destId="{1101926D-8769-47C5-BF73-4BAA54561450}" srcOrd="1" destOrd="0" presId="urn:microsoft.com/office/officeart/2005/8/layout/radial1"/>
    <dgm:cxn modelId="{A10B8BCA-BC1C-4481-AF9B-BC3524A27D0C}" type="presOf" srcId="{1C613FC8-9692-432D-B6C5-2E6C32FC03AE}" destId="{E0004631-5B7B-4BB9-9803-8785ED9C1F2A}" srcOrd="0" destOrd="0" presId="urn:microsoft.com/office/officeart/2005/8/layout/radial1"/>
    <dgm:cxn modelId="{201A12CF-2E02-42E6-A20E-62E6616BFC80}" type="presOf" srcId="{AA213FE6-88B6-4AC0-B6CF-4EB1E1B0FCFF}" destId="{6E9C6C9B-7D9A-4D9F-B6EF-9A2417FC9A8F}" srcOrd="0" destOrd="0" presId="urn:microsoft.com/office/officeart/2005/8/layout/radial1"/>
    <dgm:cxn modelId="{585B5BD1-D4F3-4680-A94E-29F28D43F7DA}" type="presOf" srcId="{5D9911C5-71CE-449E-BC21-B1EE8B174A99}" destId="{F58301A5-8CCE-497B-9FD1-A015FB6A9A6F}" srcOrd="0" destOrd="0" presId="urn:microsoft.com/office/officeart/2005/8/layout/radial1"/>
    <dgm:cxn modelId="{E9AED3D6-5363-4430-B2EF-1C4F30B59A87}" type="presOf" srcId="{0AEBC56C-0D5B-4F2C-96C0-7A669047CD12}" destId="{ED182612-395B-4632-9082-475A0D9133D4}" srcOrd="0" destOrd="0" presId="urn:microsoft.com/office/officeart/2005/8/layout/radial1"/>
    <dgm:cxn modelId="{8D68BFD9-8B7A-4967-BE8A-11F246813AE7}" srcId="{8CB83A5C-2BDA-43F2-A00B-B6985725B190}" destId="{B3367B32-4D46-4B8C-AE74-18C460B86C4A}" srcOrd="2" destOrd="0" parTransId="{1C613FC8-9692-432D-B6C5-2E6C32FC03AE}" sibTransId="{B29D4FFF-EA21-4D87-88D5-AFFD6A469DD3}"/>
    <dgm:cxn modelId="{3918E1E5-4F3A-44C3-9B93-A235BDB1447F}" type="presOf" srcId="{5164847A-BEF7-4268-92A1-21185CF2A10A}" destId="{A7D6EF65-F22A-4310-B6F7-FFF2702F3C39}" srcOrd="1" destOrd="0" presId="urn:microsoft.com/office/officeart/2005/8/layout/radial1"/>
    <dgm:cxn modelId="{23C5E3EF-67AF-4517-B4B3-9BAE69DF34A1}" srcId="{8CB83A5C-2BDA-43F2-A00B-B6985725B190}" destId="{46E620DC-4163-4127-AA2B-49BCE5EC5986}" srcOrd="1" destOrd="0" parTransId="{9AC3FEFD-F352-4D44-9C0A-F29BEFDE6568}" sibTransId="{931613B7-F22A-4518-85FC-03F0217BC144}"/>
    <dgm:cxn modelId="{BE58AEF9-644B-4F4F-AA6A-E92FA80C9C20}" srcId="{8CB83A5C-2BDA-43F2-A00B-B6985725B190}" destId="{8F2E7235-5D80-4F23-8180-93399B11569A}" srcOrd="4" destOrd="0" parTransId="{5164847A-BEF7-4268-92A1-21185CF2A10A}" sibTransId="{41778C34-86FA-40D1-BC57-8949BF49806C}"/>
    <dgm:cxn modelId="{D4A4EFCF-47CE-42E2-9CBF-CE60FCB59271}" type="presParOf" srcId="{A9C070DE-A90E-4EA8-961B-BEFC4D43A3CA}" destId="{A7B57D64-7335-4411-B063-C1A510C6F86A}" srcOrd="0" destOrd="0" presId="urn:microsoft.com/office/officeart/2005/8/layout/radial1"/>
    <dgm:cxn modelId="{905D43B7-95FC-40C0-A4FD-BAD5EBEAC912}" type="presParOf" srcId="{A9C070DE-A90E-4EA8-961B-BEFC4D43A3CA}" destId="{CF99965A-6472-40DA-83F7-0F33959BCFD6}" srcOrd="1" destOrd="0" presId="urn:microsoft.com/office/officeart/2005/8/layout/radial1"/>
    <dgm:cxn modelId="{29C469A8-EDDC-4C16-BD40-FA811A2617DA}" type="presParOf" srcId="{CF99965A-6472-40DA-83F7-0F33959BCFD6}" destId="{81B5691B-B468-4E74-AB43-E1DAC5CF7C17}" srcOrd="0" destOrd="0" presId="urn:microsoft.com/office/officeart/2005/8/layout/radial1"/>
    <dgm:cxn modelId="{FC0961A2-A32B-4AFD-B6D7-DE2FC302F0D8}" type="presParOf" srcId="{A9C070DE-A90E-4EA8-961B-BEFC4D43A3CA}" destId="{ED182612-395B-4632-9082-475A0D9133D4}" srcOrd="2" destOrd="0" presId="urn:microsoft.com/office/officeart/2005/8/layout/radial1"/>
    <dgm:cxn modelId="{AAADB05F-3594-487D-8C74-19DA2411EE17}" type="presParOf" srcId="{A9C070DE-A90E-4EA8-961B-BEFC4D43A3CA}" destId="{3AE8CE05-7440-4231-B1AE-1383A4FEE645}" srcOrd="3" destOrd="0" presId="urn:microsoft.com/office/officeart/2005/8/layout/radial1"/>
    <dgm:cxn modelId="{D94DF76E-B1D3-47C4-8734-4632E7385975}" type="presParOf" srcId="{3AE8CE05-7440-4231-B1AE-1383A4FEE645}" destId="{1101926D-8769-47C5-BF73-4BAA54561450}" srcOrd="0" destOrd="0" presId="urn:microsoft.com/office/officeart/2005/8/layout/radial1"/>
    <dgm:cxn modelId="{2DFDE94D-5032-4EC9-A48D-59EACEF2409C}" type="presParOf" srcId="{A9C070DE-A90E-4EA8-961B-BEFC4D43A3CA}" destId="{8B8C81D8-6375-4BB1-A6C6-989D02AE47E0}" srcOrd="4" destOrd="0" presId="urn:microsoft.com/office/officeart/2005/8/layout/radial1"/>
    <dgm:cxn modelId="{DFCE18F6-65FF-42EE-A869-1D08861450EF}" type="presParOf" srcId="{A9C070DE-A90E-4EA8-961B-BEFC4D43A3CA}" destId="{E0004631-5B7B-4BB9-9803-8785ED9C1F2A}" srcOrd="5" destOrd="0" presId="urn:microsoft.com/office/officeart/2005/8/layout/radial1"/>
    <dgm:cxn modelId="{377A6ADD-E5F1-4BCC-8D16-B59A959B5DB9}" type="presParOf" srcId="{E0004631-5B7B-4BB9-9803-8785ED9C1F2A}" destId="{6226EEA7-8CB9-474B-9A6F-D48493629F81}" srcOrd="0" destOrd="0" presId="urn:microsoft.com/office/officeart/2005/8/layout/radial1"/>
    <dgm:cxn modelId="{B45C0ECF-1ECD-48D6-95B5-C7617A0949CC}" type="presParOf" srcId="{A9C070DE-A90E-4EA8-961B-BEFC4D43A3CA}" destId="{AD35C9E7-22E5-4FA1-9B34-708066A433EB}" srcOrd="6" destOrd="0" presId="urn:microsoft.com/office/officeart/2005/8/layout/radial1"/>
    <dgm:cxn modelId="{D31DE52C-C24F-4B3F-9A8D-4AD5E4FD01AA}" type="presParOf" srcId="{A9C070DE-A90E-4EA8-961B-BEFC4D43A3CA}" destId="{6E9C6C9B-7D9A-4D9F-B6EF-9A2417FC9A8F}" srcOrd="7" destOrd="0" presId="urn:microsoft.com/office/officeart/2005/8/layout/radial1"/>
    <dgm:cxn modelId="{E4791D38-631F-424B-B438-7D1C7DF13773}" type="presParOf" srcId="{6E9C6C9B-7D9A-4D9F-B6EF-9A2417FC9A8F}" destId="{B7739A79-A5F6-4F19-9B52-6546E213F21C}" srcOrd="0" destOrd="0" presId="urn:microsoft.com/office/officeart/2005/8/layout/radial1"/>
    <dgm:cxn modelId="{9ACDD2B4-EF7D-4FEE-9260-D81F2312E5C5}" type="presParOf" srcId="{A9C070DE-A90E-4EA8-961B-BEFC4D43A3CA}" destId="{F58301A5-8CCE-497B-9FD1-A015FB6A9A6F}" srcOrd="8" destOrd="0" presId="urn:microsoft.com/office/officeart/2005/8/layout/radial1"/>
    <dgm:cxn modelId="{DDB2A470-B773-4718-BDF0-459F72431900}" type="presParOf" srcId="{A9C070DE-A90E-4EA8-961B-BEFC4D43A3CA}" destId="{720DEA1A-18C9-4797-AEB6-4B6048E71C34}" srcOrd="9" destOrd="0" presId="urn:microsoft.com/office/officeart/2005/8/layout/radial1"/>
    <dgm:cxn modelId="{805A219C-4B77-4DD6-8245-7AA2A5B081D9}" type="presParOf" srcId="{720DEA1A-18C9-4797-AEB6-4B6048E71C34}" destId="{A7D6EF65-F22A-4310-B6F7-FFF2702F3C39}" srcOrd="0" destOrd="0" presId="urn:microsoft.com/office/officeart/2005/8/layout/radial1"/>
    <dgm:cxn modelId="{6FFDD00B-B68C-4A3B-9816-B506D1BB9E18}" type="presParOf" srcId="{A9C070DE-A90E-4EA8-961B-BEFC4D43A3CA}" destId="{1E38341E-660C-4001-86F1-CB3474322AB4}" srcOrd="10"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B57D64-7335-4411-B063-C1A510C6F86A}">
      <dsp:nvSpPr>
        <dsp:cNvPr id="0" name=""/>
        <dsp:cNvSpPr/>
      </dsp:nvSpPr>
      <dsp:spPr>
        <a:xfrm>
          <a:off x="6402393" y="2160223"/>
          <a:ext cx="1877606" cy="1877606"/>
        </a:xfrm>
        <a:prstGeom prst="ellipse">
          <a:avLst/>
        </a:prstGeom>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ln>
          <a:noFill/>
        </a:ln>
        <a:effectLst>
          <a:outerShdw blurRad="38100" dist="254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1778000">
            <a:lnSpc>
              <a:spcPct val="90000"/>
            </a:lnSpc>
            <a:spcBef>
              <a:spcPct val="0"/>
            </a:spcBef>
            <a:spcAft>
              <a:spcPct val="35000"/>
            </a:spcAft>
            <a:buNone/>
          </a:pPr>
          <a:r>
            <a:rPr lang="zh-CN" altLang="en-US" sz="4000" b="1" kern="1200" dirty="0">
              <a:latin typeface="+mj-ea"/>
              <a:ea typeface="+mj-ea"/>
            </a:rPr>
            <a:t>短语</a:t>
          </a:r>
          <a:endParaRPr lang="en-MY" sz="4000" b="1" kern="1200" dirty="0">
            <a:latin typeface="+mj-ea"/>
            <a:ea typeface="+mj-ea"/>
          </a:endParaRPr>
        </a:p>
      </dsp:txBody>
      <dsp:txXfrm>
        <a:off x="6677362" y="2435192"/>
        <a:ext cx="1327668" cy="1327668"/>
      </dsp:txXfrm>
    </dsp:sp>
    <dsp:sp modelId="{CF99965A-6472-40DA-83F7-0F33959BCFD6}">
      <dsp:nvSpPr>
        <dsp:cNvPr id="0" name=""/>
        <dsp:cNvSpPr/>
      </dsp:nvSpPr>
      <dsp:spPr>
        <a:xfrm rot="11677946">
          <a:off x="2432664" y="2329992"/>
          <a:ext cx="4066117" cy="36582"/>
        </a:xfrm>
        <a:custGeom>
          <a:avLst/>
          <a:gdLst/>
          <a:ahLst/>
          <a:cxnLst/>
          <a:rect l="0" t="0" r="0" b="0"/>
          <a:pathLst>
            <a:path>
              <a:moveTo>
                <a:pt x="0" y="18291"/>
              </a:moveTo>
              <a:lnTo>
                <a:pt x="4066117" y="18291"/>
              </a:lnTo>
            </a:path>
          </a:pathLst>
        </a:custGeom>
        <a:noFill/>
        <a:ln w="19050" cap="rnd"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622300">
            <a:lnSpc>
              <a:spcPct val="90000"/>
            </a:lnSpc>
            <a:spcBef>
              <a:spcPct val="0"/>
            </a:spcBef>
            <a:spcAft>
              <a:spcPct val="35000"/>
            </a:spcAft>
            <a:buNone/>
          </a:pPr>
          <a:endParaRPr lang="en-MY" sz="1400" kern="1200"/>
        </a:p>
      </dsp:txBody>
      <dsp:txXfrm rot="10800000">
        <a:off x="4364069" y="2246630"/>
        <a:ext cx="203305" cy="203305"/>
      </dsp:txXfrm>
    </dsp:sp>
    <dsp:sp modelId="{ED182612-395B-4632-9082-475A0D9133D4}">
      <dsp:nvSpPr>
        <dsp:cNvPr id="0" name=""/>
        <dsp:cNvSpPr/>
      </dsp:nvSpPr>
      <dsp:spPr>
        <a:xfrm>
          <a:off x="361" y="900194"/>
          <a:ext cx="2664119" cy="1260062"/>
        </a:xfrm>
        <a:prstGeom prst="rect">
          <a:avLst/>
        </a:prstGeom>
        <a:gradFill rotWithShape="0">
          <a:gsLst>
            <a:gs pos="0">
              <a:schemeClr val="accent1">
                <a:hueOff val="0"/>
                <a:satOff val="0"/>
                <a:lumOff val="0"/>
                <a:alphaOff val="0"/>
                <a:tint val="98000"/>
                <a:lumMod val="114000"/>
              </a:schemeClr>
            </a:gs>
            <a:gs pos="100000">
              <a:schemeClr val="accent1">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0955" tIns="20955" rIns="20955" bIns="20955" numCol="1" spcCol="1270" anchor="ctr" anchorCtr="0">
          <a:noAutofit/>
        </a:bodyPr>
        <a:lstStyle/>
        <a:p>
          <a:pPr marL="0" lvl="0" indent="0" algn="ctr" defTabSz="1466850">
            <a:lnSpc>
              <a:spcPct val="90000"/>
            </a:lnSpc>
            <a:spcBef>
              <a:spcPct val="0"/>
            </a:spcBef>
            <a:spcAft>
              <a:spcPct val="35000"/>
            </a:spcAft>
            <a:buNone/>
          </a:pPr>
          <a:r>
            <a:rPr lang="zh-CN" altLang="en-US" sz="3300" kern="1200" dirty="0">
              <a:latin typeface="+mj-ea"/>
              <a:ea typeface="+mj-ea"/>
            </a:rPr>
            <a:t>并列短语</a:t>
          </a:r>
          <a:endParaRPr lang="en-MY" sz="3300" kern="1200" dirty="0">
            <a:latin typeface="+mj-ea"/>
            <a:ea typeface="+mj-ea"/>
          </a:endParaRPr>
        </a:p>
      </dsp:txBody>
      <dsp:txXfrm>
        <a:off x="361" y="900194"/>
        <a:ext cx="2664119" cy="1260062"/>
      </dsp:txXfrm>
    </dsp:sp>
    <dsp:sp modelId="{3AE8CE05-7440-4231-B1AE-1383A4FEE645}">
      <dsp:nvSpPr>
        <dsp:cNvPr id="0" name=""/>
        <dsp:cNvSpPr/>
      </dsp:nvSpPr>
      <dsp:spPr>
        <a:xfrm rot="10832467">
          <a:off x="2675405" y="3054270"/>
          <a:ext cx="3727112" cy="36582"/>
        </a:xfrm>
        <a:custGeom>
          <a:avLst/>
          <a:gdLst/>
          <a:ahLst/>
          <a:cxnLst/>
          <a:rect l="0" t="0" r="0" b="0"/>
          <a:pathLst>
            <a:path>
              <a:moveTo>
                <a:pt x="0" y="18291"/>
              </a:moveTo>
              <a:lnTo>
                <a:pt x="3727112" y="18291"/>
              </a:lnTo>
            </a:path>
          </a:pathLst>
        </a:custGeom>
        <a:noFill/>
        <a:ln w="19050" cap="rnd"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77850">
            <a:lnSpc>
              <a:spcPct val="90000"/>
            </a:lnSpc>
            <a:spcBef>
              <a:spcPct val="0"/>
            </a:spcBef>
            <a:spcAft>
              <a:spcPct val="35000"/>
            </a:spcAft>
            <a:buNone/>
          </a:pPr>
          <a:endParaRPr lang="en-MY" sz="1300" kern="1200"/>
        </a:p>
      </dsp:txBody>
      <dsp:txXfrm rot="10800000">
        <a:off x="4445783" y="2979383"/>
        <a:ext cx="186355" cy="186355"/>
      </dsp:txXfrm>
    </dsp:sp>
    <dsp:sp modelId="{8B8C81D8-6375-4BB1-A6C6-989D02AE47E0}">
      <dsp:nvSpPr>
        <dsp:cNvPr id="0" name=""/>
        <dsp:cNvSpPr/>
      </dsp:nvSpPr>
      <dsp:spPr>
        <a:xfrm>
          <a:off x="11634" y="2412352"/>
          <a:ext cx="2664119" cy="1260062"/>
        </a:xfrm>
        <a:prstGeom prst="rect">
          <a:avLst/>
        </a:prstGeom>
        <a:gradFill rotWithShape="0">
          <a:gsLst>
            <a:gs pos="0">
              <a:schemeClr val="accent1">
                <a:hueOff val="0"/>
                <a:satOff val="0"/>
                <a:lumOff val="0"/>
                <a:alphaOff val="0"/>
                <a:tint val="98000"/>
                <a:lumMod val="114000"/>
              </a:schemeClr>
            </a:gs>
            <a:gs pos="100000">
              <a:schemeClr val="accent1">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0955" tIns="20955" rIns="20955" bIns="20955" numCol="1" spcCol="1270" anchor="ctr" anchorCtr="0">
          <a:noAutofit/>
        </a:bodyPr>
        <a:lstStyle/>
        <a:p>
          <a:pPr marL="0" lvl="0" indent="0" algn="ctr" defTabSz="1466850">
            <a:lnSpc>
              <a:spcPct val="90000"/>
            </a:lnSpc>
            <a:spcBef>
              <a:spcPct val="0"/>
            </a:spcBef>
            <a:spcAft>
              <a:spcPct val="35000"/>
            </a:spcAft>
            <a:buNone/>
          </a:pPr>
          <a:r>
            <a:rPr lang="zh-CN" altLang="en-US" sz="3300" kern="1200" dirty="0">
              <a:latin typeface="+mj-ea"/>
              <a:ea typeface="+mj-ea"/>
            </a:rPr>
            <a:t>主谓短语</a:t>
          </a:r>
          <a:endParaRPr lang="en-MY" sz="3300" kern="1200" dirty="0">
            <a:latin typeface="+mj-ea"/>
            <a:ea typeface="+mj-ea"/>
          </a:endParaRPr>
        </a:p>
      </dsp:txBody>
      <dsp:txXfrm>
        <a:off x="11634" y="2412352"/>
        <a:ext cx="2664119" cy="1260062"/>
      </dsp:txXfrm>
    </dsp:sp>
    <dsp:sp modelId="{E0004631-5B7B-4BB9-9803-8785ED9C1F2A}">
      <dsp:nvSpPr>
        <dsp:cNvPr id="0" name=""/>
        <dsp:cNvSpPr/>
      </dsp:nvSpPr>
      <dsp:spPr>
        <a:xfrm rot="9942654">
          <a:off x="2454034" y="3810998"/>
          <a:ext cx="4039894" cy="36582"/>
        </a:xfrm>
        <a:custGeom>
          <a:avLst/>
          <a:gdLst/>
          <a:ahLst/>
          <a:cxnLst/>
          <a:rect l="0" t="0" r="0" b="0"/>
          <a:pathLst>
            <a:path>
              <a:moveTo>
                <a:pt x="0" y="18291"/>
              </a:moveTo>
              <a:lnTo>
                <a:pt x="4039894" y="18291"/>
              </a:lnTo>
            </a:path>
          </a:pathLst>
        </a:custGeom>
        <a:noFill/>
        <a:ln w="19050" cap="rnd"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622300">
            <a:lnSpc>
              <a:spcPct val="90000"/>
            </a:lnSpc>
            <a:spcBef>
              <a:spcPct val="0"/>
            </a:spcBef>
            <a:spcAft>
              <a:spcPct val="35000"/>
            </a:spcAft>
            <a:buNone/>
          </a:pPr>
          <a:endParaRPr lang="en-MY" sz="1400" kern="1200"/>
        </a:p>
      </dsp:txBody>
      <dsp:txXfrm rot="10800000">
        <a:off x="4372984" y="3728292"/>
        <a:ext cx="201994" cy="201994"/>
      </dsp:txXfrm>
    </dsp:sp>
    <dsp:sp modelId="{AD35C9E7-22E5-4FA1-9B34-708066A433EB}">
      <dsp:nvSpPr>
        <dsp:cNvPr id="0" name=""/>
        <dsp:cNvSpPr/>
      </dsp:nvSpPr>
      <dsp:spPr>
        <a:xfrm>
          <a:off x="11642" y="3996523"/>
          <a:ext cx="2664119" cy="1260062"/>
        </a:xfrm>
        <a:prstGeom prst="rect">
          <a:avLst/>
        </a:prstGeom>
        <a:gradFill rotWithShape="0">
          <a:gsLst>
            <a:gs pos="0">
              <a:schemeClr val="accent1">
                <a:hueOff val="0"/>
                <a:satOff val="0"/>
                <a:lumOff val="0"/>
                <a:alphaOff val="0"/>
                <a:tint val="98000"/>
                <a:lumMod val="114000"/>
              </a:schemeClr>
            </a:gs>
            <a:gs pos="100000">
              <a:schemeClr val="accent1">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0955" tIns="20955" rIns="20955" bIns="20955" numCol="1" spcCol="1270" anchor="ctr" anchorCtr="0">
          <a:noAutofit/>
        </a:bodyPr>
        <a:lstStyle/>
        <a:p>
          <a:pPr marL="0" lvl="0" indent="0" algn="ctr" defTabSz="1466850">
            <a:lnSpc>
              <a:spcPct val="90000"/>
            </a:lnSpc>
            <a:spcBef>
              <a:spcPct val="0"/>
            </a:spcBef>
            <a:spcAft>
              <a:spcPct val="35000"/>
            </a:spcAft>
            <a:buNone/>
          </a:pPr>
          <a:r>
            <a:rPr lang="zh-CN" altLang="en-US" sz="3300" kern="1200" dirty="0">
              <a:latin typeface="+mj-ea"/>
              <a:ea typeface="+mj-ea"/>
            </a:rPr>
            <a:t>偏正短语</a:t>
          </a:r>
          <a:endParaRPr lang="en-MY" sz="3300" kern="1200" dirty="0">
            <a:latin typeface="+mj-ea"/>
            <a:ea typeface="+mj-ea"/>
          </a:endParaRPr>
        </a:p>
      </dsp:txBody>
      <dsp:txXfrm>
        <a:off x="11642" y="3996523"/>
        <a:ext cx="2664119" cy="1260062"/>
      </dsp:txXfrm>
    </dsp:sp>
    <dsp:sp modelId="{6E9C6C9B-7D9A-4D9F-B6EF-9A2417FC9A8F}">
      <dsp:nvSpPr>
        <dsp:cNvPr id="0" name=""/>
        <dsp:cNvSpPr/>
      </dsp:nvSpPr>
      <dsp:spPr>
        <a:xfrm rot="12842030">
          <a:off x="5407473" y="2201588"/>
          <a:ext cx="1263986" cy="36582"/>
        </a:xfrm>
        <a:custGeom>
          <a:avLst/>
          <a:gdLst/>
          <a:ahLst/>
          <a:cxnLst/>
          <a:rect l="0" t="0" r="0" b="0"/>
          <a:pathLst>
            <a:path>
              <a:moveTo>
                <a:pt x="0" y="18291"/>
              </a:moveTo>
              <a:lnTo>
                <a:pt x="1263986" y="18291"/>
              </a:lnTo>
            </a:path>
          </a:pathLst>
        </a:custGeom>
        <a:noFill/>
        <a:ln w="19050" cap="rnd"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MY" sz="500" kern="1200"/>
        </a:p>
      </dsp:txBody>
      <dsp:txXfrm rot="10800000">
        <a:off x="6007866" y="2188279"/>
        <a:ext cx="63199" cy="63199"/>
      </dsp:txXfrm>
    </dsp:sp>
    <dsp:sp modelId="{F58301A5-8CCE-497B-9FD1-A015FB6A9A6F}">
      <dsp:nvSpPr>
        <dsp:cNvPr id="0" name=""/>
        <dsp:cNvSpPr/>
      </dsp:nvSpPr>
      <dsp:spPr>
        <a:xfrm>
          <a:off x="3419547" y="720069"/>
          <a:ext cx="2664119" cy="1260062"/>
        </a:xfrm>
        <a:prstGeom prst="rect">
          <a:avLst/>
        </a:prstGeom>
        <a:gradFill rotWithShape="0">
          <a:gsLst>
            <a:gs pos="0">
              <a:schemeClr val="accent1">
                <a:hueOff val="0"/>
                <a:satOff val="0"/>
                <a:lumOff val="0"/>
                <a:alphaOff val="0"/>
                <a:tint val="98000"/>
                <a:lumMod val="114000"/>
              </a:schemeClr>
            </a:gs>
            <a:gs pos="100000">
              <a:schemeClr val="accent1">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0955" tIns="20955" rIns="20955" bIns="20955" numCol="1" spcCol="1270" anchor="ctr" anchorCtr="0">
          <a:noAutofit/>
        </a:bodyPr>
        <a:lstStyle/>
        <a:p>
          <a:pPr marL="0" lvl="0" indent="0" algn="ctr" defTabSz="1466850">
            <a:lnSpc>
              <a:spcPct val="90000"/>
            </a:lnSpc>
            <a:spcBef>
              <a:spcPct val="0"/>
            </a:spcBef>
            <a:spcAft>
              <a:spcPct val="35000"/>
            </a:spcAft>
            <a:buNone/>
          </a:pPr>
          <a:r>
            <a:rPr lang="zh-CN" altLang="en-US" sz="3300" kern="1200" dirty="0">
              <a:latin typeface="+mj-ea"/>
              <a:ea typeface="+mj-ea"/>
            </a:rPr>
            <a:t>动宾短语</a:t>
          </a:r>
          <a:endParaRPr lang="en-MY" sz="3300" kern="1200" dirty="0">
            <a:latin typeface="+mj-ea"/>
            <a:ea typeface="+mj-ea"/>
          </a:endParaRPr>
        </a:p>
      </dsp:txBody>
      <dsp:txXfrm>
        <a:off x="3419547" y="720069"/>
        <a:ext cx="2664119" cy="1260062"/>
      </dsp:txXfrm>
    </dsp:sp>
    <dsp:sp modelId="{720DEA1A-18C9-4797-AEB6-4B6048E71C34}">
      <dsp:nvSpPr>
        <dsp:cNvPr id="0" name=""/>
        <dsp:cNvSpPr/>
      </dsp:nvSpPr>
      <dsp:spPr>
        <a:xfrm rot="8755540">
          <a:off x="5478252" y="3939303"/>
          <a:ext cx="1187240" cy="36582"/>
        </a:xfrm>
        <a:custGeom>
          <a:avLst/>
          <a:gdLst/>
          <a:ahLst/>
          <a:cxnLst/>
          <a:rect l="0" t="0" r="0" b="0"/>
          <a:pathLst>
            <a:path>
              <a:moveTo>
                <a:pt x="0" y="18291"/>
              </a:moveTo>
              <a:lnTo>
                <a:pt x="1187240" y="18291"/>
              </a:lnTo>
            </a:path>
          </a:pathLst>
        </a:custGeom>
        <a:noFill/>
        <a:ln w="19050" cap="rnd"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MY" sz="500" kern="1200"/>
        </a:p>
      </dsp:txBody>
      <dsp:txXfrm rot="10800000">
        <a:off x="6042191" y="3927913"/>
        <a:ext cx="59362" cy="59362"/>
      </dsp:txXfrm>
    </dsp:sp>
    <dsp:sp modelId="{1E38341E-660C-4001-86F1-CB3474322AB4}">
      <dsp:nvSpPr>
        <dsp:cNvPr id="0" name=""/>
        <dsp:cNvSpPr/>
      </dsp:nvSpPr>
      <dsp:spPr>
        <a:xfrm>
          <a:off x="3484769" y="4176472"/>
          <a:ext cx="2664119" cy="1260062"/>
        </a:xfrm>
        <a:prstGeom prst="rect">
          <a:avLst/>
        </a:prstGeom>
        <a:gradFill rotWithShape="0">
          <a:gsLst>
            <a:gs pos="0">
              <a:schemeClr val="accent1">
                <a:hueOff val="0"/>
                <a:satOff val="0"/>
                <a:lumOff val="0"/>
                <a:alphaOff val="0"/>
                <a:tint val="98000"/>
                <a:lumMod val="114000"/>
              </a:schemeClr>
            </a:gs>
            <a:gs pos="100000">
              <a:schemeClr val="accent1">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0955" tIns="20955" rIns="20955" bIns="20955" numCol="1" spcCol="1270" anchor="ctr" anchorCtr="0">
          <a:noAutofit/>
        </a:bodyPr>
        <a:lstStyle/>
        <a:p>
          <a:pPr marL="0" lvl="0" indent="0" algn="ctr" defTabSz="1466850">
            <a:lnSpc>
              <a:spcPct val="90000"/>
            </a:lnSpc>
            <a:spcBef>
              <a:spcPct val="0"/>
            </a:spcBef>
            <a:spcAft>
              <a:spcPct val="35000"/>
            </a:spcAft>
            <a:buNone/>
          </a:pPr>
          <a:r>
            <a:rPr lang="zh-CN" altLang="en-US" sz="3300" kern="1200" dirty="0">
              <a:latin typeface="+mj-ea"/>
              <a:ea typeface="+mj-ea"/>
            </a:rPr>
            <a:t>谓补短语</a:t>
          </a:r>
          <a:endParaRPr lang="en-MY" sz="3300" kern="1200" dirty="0">
            <a:latin typeface="+mj-ea"/>
            <a:ea typeface="+mj-ea"/>
          </a:endParaRPr>
        </a:p>
      </dsp:txBody>
      <dsp:txXfrm>
        <a:off x="3484769" y="4176472"/>
        <a:ext cx="2664119" cy="1260062"/>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2C82809-AC62-4DE1-8F83-7A87732CBB43}" type="datetimeFigureOut">
              <a:rPr lang="en-US" smtClean="0"/>
              <a:t>11/10/2021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31C6799-1FA4-4E4F-ADB3-12E3D40707FF}" type="slidenum">
              <a:rPr lang="en-US" smtClean="0"/>
              <a:t>‹#›</a:t>
            </a:fld>
            <a:endParaRPr lang="en-US"/>
          </a:p>
        </p:txBody>
      </p:sp>
    </p:spTree>
    <p:extLst>
      <p:ext uri="{BB962C8B-B14F-4D97-AF65-F5344CB8AC3E}">
        <p14:creationId xmlns:p14="http://schemas.microsoft.com/office/powerpoint/2010/main" val="37191751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5379B61-A3DB-484A-A13A-3D21CE7377F3}" type="slidenum">
              <a:rPr lang="zh-CN" altLang="en-MY"/>
              <a:pPr/>
              <a:t>12</a:t>
            </a:fld>
            <a:endParaRPr lang="en-MY" altLang="zh-CN"/>
          </a:p>
        </p:txBody>
      </p:sp>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p:txBody>
          <a:bodyPr/>
          <a:lstStyle/>
          <a:p>
            <a:endParaRPr lang="zh-CN" altLang="en-MY"/>
          </a:p>
        </p:txBody>
      </p:sp>
    </p:spTree>
    <p:extLst>
      <p:ext uri="{BB962C8B-B14F-4D97-AF65-F5344CB8AC3E}">
        <p14:creationId xmlns:p14="http://schemas.microsoft.com/office/powerpoint/2010/main" val="42245755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5379B61-A3DB-484A-A13A-3D21CE7377F3}" type="slidenum">
              <a:rPr lang="zh-CN" altLang="en-MY"/>
              <a:pPr/>
              <a:t>21</a:t>
            </a:fld>
            <a:endParaRPr lang="en-MY" altLang="zh-CN"/>
          </a:p>
        </p:txBody>
      </p:sp>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p:txBody>
          <a:bodyPr/>
          <a:lstStyle/>
          <a:p>
            <a:endParaRPr lang="zh-CN" altLang="en-MY"/>
          </a:p>
        </p:txBody>
      </p:sp>
    </p:spTree>
    <p:extLst>
      <p:ext uri="{BB962C8B-B14F-4D97-AF65-F5344CB8AC3E}">
        <p14:creationId xmlns:p14="http://schemas.microsoft.com/office/powerpoint/2010/main" val="39223507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5379B61-A3DB-484A-A13A-3D21CE7377F3}" type="slidenum">
              <a:rPr lang="zh-CN" altLang="en-MY"/>
              <a:pPr/>
              <a:t>22</a:t>
            </a:fld>
            <a:endParaRPr lang="en-MY" altLang="zh-CN"/>
          </a:p>
        </p:txBody>
      </p:sp>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p:txBody>
          <a:bodyPr/>
          <a:lstStyle/>
          <a:p>
            <a:endParaRPr lang="zh-CN" altLang="en-MY"/>
          </a:p>
        </p:txBody>
      </p:sp>
    </p:spTree>
    <p:extLst>
      <p:ext uri="{BB962C8B-B14F-4D97-AF65-F5344CB8AC3E}">
        <p14:creationId xmlns:p14="http://schemas.microsoft.com/office/powerpoint/2010/main" val="41703885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5379B61-A3DB-484A-A13A-3D21CE7377F3}" type="slidenum">
              <a:rPr lang="zh-CN" altLang="en-MY"/>
              <a:pPr/>
              <a:t>23</a:t>
            </a:fld>
            <a:endParaRPr lang="en-MY" altLang="zh-CN"/>
          </a:p>
        </p:txBody>
      </p:sp>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p:txBody>
          <a:bodyPr/>
          <a:lstStyle/>
          <a:p>
            <a:endParaRPr lang="zh-CN" altLang="en-MY"/>
          </a:p>
        </p:txBody>
      </p:sp>
    </p:spTree>
    <p:extLst>
      <p:ext uri="{BB962C8B-B14F-4D97-AF65-F5344CB8AC3E}">
        <p14:creationId xmlns:p14="http://schemas.microsoft.com/office/powerpoint/2010/main" val="28108989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5379B61-A3DB-484A-A13A-3D21CE7377F3}" type="slidenum">
              <a:rPr lang="zh-CN" altLang="en-MY"/>
              <a:pPr/>
              <a:t>24</a:t>
            </a:fld>
            <a:endParaRPr lang="en-MY" altLang="zh-CN"/>
          </a:p>
        </p:txBody>
      </p:sp>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p:txBody>
          <a:bodyPr/>
          <a:lstStyle/>
          <a:p>
            <a:endParaRPr lang="zh-CN" altLang="en-MY"/>
          </a:p>
        </p:txBody>
      </p:sp>
    </p:spTree>
    <p:extLst>
      <p:ext uri="{BB962C8B-B14F-4D97-AF65-F5344CB8AC3E}">
        <p14:creationId xmlns:p14="http://schemas.microsoft.com/office/powerpoint/2010/main" val="37811878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5379B61-A3DB-484A-A13A-3D21CE7377F3}" type="slidenum">
              <a:rPr lang="zh-CN" altLang="en-MY"/>
              <a:pPr/>
              <a:t>25</a:t>
            </a:fld>
            <a:endParaRPr lang="en-MY" altLang="zh-CN"/>
          </a:p>
        </p:txBody>
      </p:sp>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p:txBody>
          <a:bodyPr/>
          <a:lstStyle/>
          <a:p>
            <a:endParaRPr lang="zh-CN" altLang="en-MY"/>
          </a:p>
        </p:txBody>
      </p:sp>
    </p:spTree>
    <p:extLst>
      <p:ext uri="{BB962C8B-B14F-4D97-AF65-F5344CB8AC3E}">
        <p14:creationId xmlns:p14="http://schemas.microsoft.com/office/powerpoint/2010/main" val="40394539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5379B61-A3DB-484A-A13A-3D21CE7377F3}" type="slidenum">
              <a:rPr lang="zh-CN" altLang="en-MY"/>
              <a:pPr/>
              <a:t>26</a:t>
            </a:fld>
            <a:endParaRPr lang="en-MY" altLang="zh-CN"/>
          </a:p>
        </p:txBody>
      </p:sp>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p:txBody>
          <a:bodyPr/>
          <a:lstStyle/>
          <a:p>
            <a:endParaRPr lang="zh-CN" altLang="en-MY"/>
          </a:p>
        </p:txBody>
      </p:sp>
    </p:spTree>
    <p:extLst>
      <p:ext uri="{BB962C8B-B14F-4D97-AF65-F5344CB8AC3E}">
        <p14:creationId xmlns:p14="http://schemas.microsoft.com/office/powerpoint/2010/main" val="15897922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5379B61-A3DB-484A-A13A-3D21CE7377F3}" type="slidenum">
              <a:rPr lang="zh-CN" altLang="en-MY"/>
              <a:pPr/>
              <a:t>13</a:t>
            </a:fld>
            <a:endParaRPr lang="en-MY" altLang="zh-CN"/>
          </a:p>
        </p:txBody>
      </p:sp>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p:txBody>
          <a:bodyPr/>
          <a:lstStyle/>
          <a:p>
            <a:endParaRPr lang="zh-CN" altLang="en-MY"/>
          </a:p>
        </p:txBody>
      </p:sp>
    </p:spTree>
    <p:extLst>
      <p:ext uri="{BB962C8B-B14F-4D97-AF65-F5344CB8AC3E}">
        <p14:creationId xmlns:p14="http://schemas.microsoft.com/office/powerpoint/2010/main" val="35288431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5379B61-A3DB-484A-A13A-3D21CE7377F3}" type="slidenum">
              <a:rPr lang="zh-CN" altLang="en-MY"/>
              <a:pPr/>
              <a:t>14</a:t>
            </a:fld>
            <a:endParaRPr lang="en-MY" altLang="zh-CN"/>
          </a:p>
        </p:txBody>
      </p:sp>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p:txBody>
          <a:bodyPr/>
          <a:lstStyle/>
          <a:p>
            <a:endParaRPr lang="zh-CN" altLang="en-MY"/>
          </a:p>
        </p:txBody>
      </p:sp>
    </p:spTree>
    <p:extLst>
      <p:ext uri="{BB962C8B-B14F-4D97-AF65-F5344CB8AC3E}">
        <p14:creationId xmlns:p14="http://schemas.microsoft.com/office/powerpoint/2010/main" val="40576881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5379B61-A3DB-484A-A13A-3D21CE7377F3}" type="slidenum">
              <a:rPr lang="zh-CN" altLang="en-MY"/>
              <a:pPr/>
              <a:t>15</a:t>
            </a:fld>
            <a:endParaRPr lang="en-MY" altLang="zh-CN"/>
          </a:p>
        </p:txBody>
      </p:sp>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p:txBody>
          <a:bodyPr/>
          <a:lstStyle/>
          <a:p>
            <a:endParaRPr lang="zh-CN" altLang="en-MY"/>
          </a:p>
        </p:txBody>
      </p:sp>
    </p:spTree>
    <p:extLst>
      <p:ext uri="{BB962C8B-B14F-4D97-AF65-F5344CB8AC3E}">
        <p14:creationId xmlns:p14="http://schemas.microsoft.com/office/powerpoint/2010/main" val="15155857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5379B61-A3DB-484A-A13A-3D21CE7377F3}" type="slidenum">
              <a:rPr lang="zh-CN" altLang="en-MY"/>
              <a:pPr/>
              <a:t>16</a:t>
            </a:fld>
            <a:endParaRPr lang="en-MY" altLang="zh-CN"/>
          </a:p>
        </p:txBody>
      </p:sp>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p:txBody>
          <a:bodyPr/>
          <a:lstStyle/>
          <a:p>
            <a:endParaRPr lang="zh-CN" altLang="en-MY"/>
          </a:p>
        </p:txBody>
      </p:sp>
    </p:spTree>
    <p:extLst>
      <p:ext uri="{BB962C8B-B14F-4D97-AF65-F5344CB8AC3E}">
        <p14:creationId xmlns:p14="http://schemas.microsoft.com/office/powerpoint/2010/main" val="8063493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5379B61-A3DB-484A-A13A-3D21CE7377F3}" type="slidenum">
              <a:rPr lang="zh-CN" altLang="en-MY"/>
              <a:pPr/>
              <a:t>17</a:t>
            </a:fld>
            <a:endParaRPr lang="en-MY" altLang="zh-CN"/>
          </a:p>
        </p:txBody>
      </p:sp>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p:txBody>
          <a:bodyPr/>
          <a:lstStyle/>
          <a:p>
            <a:endParaRPr lang="zh-CN" altLang="en-MY"/>
          </a:p>
        </p:txBody>
      </p:sp>
    </p:spTree>
    <p:extLst>
      <p:ext uri="{BB962C8B-B14F-4D97-AF65-F5344CB8AC3E}">
        <p14:creationId xmlns:p14="http://schemas.microsoft.com/office/powerpoint/2010/main" val="11464783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5379B61-A3DB-484A-A13A-3D21CE7377F3}" type="slidenum">
              <a:rPr lang="zh-CN" altLang="en-MY"/>
              <a:pPr/>
              <a:t>18</a:t>
            </a:fld>
            <a:endParaRPr lang="en-MY" altLang="zh-CN"/>
          </a:p>
        </p:txBody>
      </p:sp>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p:txBody>
          <a:bodyPr/>
          <a:lstStyle/>
          <a:p>
            <a:endParaRPr lang="zh-CN" altLang="en-MY"/>
          </a:p>
        </p:txBody>
      </p:sp>
    </p:spTree>
    <p:extLst>
      <p:ext uri="{BB962C8B-B14F-4D97-AF65-F5344CB8AC3E}">
        <p14:creationId xmlns:p14="http://schemas.microsoft.com/office/powerpoint/2010/main" val="11680530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5379B61-A3DB-484A-A13A-3D21CE7377F3}" type="slidenum">
              <a:rPr lang="zh-CN" altLang="en-MY"/>
              <a:pPr/>
              <a:t>19</a:t>
            </a:fld>
            <a:endParaRPr lang="en-MY" altLang="zh-CN"/>
          </a:p>
        </p:txBody>
      </p:sp>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p:txBody>
          <a:bodyPr/>
          <a:lstStyle/>
          <a:p>
            <a:endParaRPr lang="zh-CN" altLang="en-MY"/>
          </a:p>
        </p:txBody>
      </p:sp>
    </p:spTree>
    <p:extLst>
      <p:ext uri="{BB962C8B-B14F-4D97-AF65-F5344CB8AC3E}">
        <p14:creationId xmlns:p14="http://schemas.microsoft.com/office/powerpoint/2010/main" val="38253851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5379B61-A3DB-484A-A13A-3D21CE7377F3}" type="slidenum">
              <a:rPr lang="zh-CN" altLang="en-MY"/>
              <a:pPr/>
              <a:t>20</a:t>
            </a:fld>
            <a:endParaRPr lang="en-MY" altLang="zh-CN"/>
          </a:p>
        </p:txBody>
      </p:sp>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p:txBody>
          <a:bodyPr/>
          <a:lstStyle/>
          <a:p>
            <a:endParaRPr lang="zh-CN" altLang="en-MY"/>
          </a:p>
        </p:txBody>
      </p:sp>
    </p:spTree>
    <p:extLst>
      <p:ext uri="{BB962C8B-B14F-4D97-AF65-F5344CB8AC3E}">
        <p14:creationId xmlns:p14="http://schemas.microsoft.com/office/powerpoint/2010/main" val="64807911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6" name="Group 5"/>
          <p:cNvGrpSpPr/>
          <p:nvPr/>
        </p:nvGrpSpPr>
        <p:grpSpPr>
          <a:xfrm>
            <a:off x="-1588" y="0"/>
            <a:ext cx="9145588" cy="6860798"/>
            <a:chOff x="-1588" y="0"/>
            <a:chExt cx="9145588" cy="6860798"/>
          </a:xfrm>
        </p:grpSpPr>
        <p:sp>
          <p:nvSpPr>
            <p:cNvPr id="9" name="Rectangle 8"/>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Oval 9"/>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866440" y="2226503"/>
            <a:ext cx="5917679" cy="2550877"/>
          </a:xfrm>
        </p:spPr>
        <p:txBody>
          <a:bodyPr anchor="b"/>
          <a:lstStyle>
            <a:lvl1pPr>
              <a:defRPr sz="4800"/>
            </a:lvl1pPr>
          </a:lstStyle>
          <a:p>
            <a:r>
              <a:rPr lang="en-US"/>
              <a:t>Click to edit Master title style</a:t>
            </a:r>
            <a:endParaRPr lang="en-US" dirty="0"/>
          </a:p>
        </p:txBody>
      </p:sp>
      <p:sp>
        <p:nvSpPr>
          <p:cNvPr id="3" name="Subtitle 2"/>
          <p:cNvSpPr>
            <a:spLocks noGrp="1"/>
          </p:cNvSpPr>
          <p:nvPr>
            <p:ph type="subTitle" idx="1"/>
          </p:nvPr>
        </p:nvSpPr>
        <p:spPr>
          <a:xfrm>
            <a:off x="866440" y="4777380"/>
            <a:ext cx="5917679"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7498080" y="1828800"/>
            <a:ext cx="990599" cy="228659"/>
          </a:xfrm>
        </p:spPr>
        <p:txBody>
          <a:bodyPr anchor="t"/>
          <a:lstStyle>
            <a:lvl1pPr algn="l">
              <a:defRPr b="0" i="0">
                <a:solidFill>
                  <a:schemeClr val="bg1">
                    <a:alpha val="60000"/>
                  </a:schemeClr>
                </a:solidFill>
              </a:defRPr>
            </a:lvl1pPr>
          </a:lstStyle>
          <a:p>
            <a:fld id="{C60C4592-0D94-4725-9454-78F753BFD1F5}" type="datetimeFigureOut">
              <a:rPr lang="en-US" smtClean="0"/>
              <a:t>11/10/2021</a:t>
            </a:fld>
            <a:endParaRPr lang="en-US"/>
          </a:p>
        </p:txBody>
      </p:sp>
      <p:sp>
        <p:nvSpPr>
          <p:cNvPr id="5" name="Footer Placeholder 4"/>
          <p:cNvSpPr>
            <a:spLocks noGrp="1"/>
          </p:cNvSpPr>
          <p:nvPr>
            <p:ph type="ftr" sz="quarter" idx="11"/>
          </p:nvPr>
        </p:nvSpPr>
        <p:spPr bwMode="gray">
          <a:xfrm rot="5400000">
            <a:off x="6236208" y="3264408"/>
            <a:ext cx="3859795" cy="228660"/>
          </a:xfrm>
        </p:spPr>
        <p:txBody>
          <a:bodyPr/>
          <a:lstStyle>
            <a:lvl1pPr>
              <a:defRPr b="0" i="0">
                <a:solidFill>
                  <a:schemeClr val="bg1">
                    <a:alpha val="60000"/>
                  </a:schemeClr>
                </a:solidFill>
              </a:defRPr>
            </a:lvl1pPr>
          </a:lstStyle>
          <a:p>
            <a:endParaRPr lang="en-US"/>
          </a:p>
        </p:txBody>
      </p:sp>
      <p:sp>
        <p:nvSpPr>
          <p:cNvPr id="11" name="Rectangle 10"/>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8"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21651B83-0D70-4BE6-848D-EAD9049AD422}" type="slidenum">
              <a:rPr lang="en-US" smtClean="0"/>
              <a:t>‹#›</a:t>
            </a:fld>
            <a:endParaRPr lang="en-US"/>
          </a:p>
        </p:txBody>
      </p:sp>
    </p:spTree>
    <p:extLst>
      <p:ext uri="{BB962C8B-B14F-4D97-AF65-F5344CB8AC3E}">
        <p14:creationId xmlns:p14="http://schemas.microsoft.com/office/powerpoint/2010/main" val="10626028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10204164">
              <a:off x="426788" y="456424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6" name="Rectangle 15"/>
            <p:cNvSpPr/>
            <p:nvPr/>
          </p:nvSpPr>
          <p:spPr>
            <a:xfrm>
              <a:off x="421503" y="402165"/>
              <a:ext cx="8327939" cy="314113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rot="10800000">
              <a:off x="485023" y="2670079"/>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0"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1" y="4961454"/>
            <a:ext cx="642200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866441" y="685800"/>
            <a:ext cx="6422004"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866440" y="5528192"/>
            <a:ext cx="6422004"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C60C4592-0D94-4725-9454-78F753BFD1F5}" type="datetimeFigureOut">
              <a:rPr lang="en-US" smtClean="0"/>
              <a:t>11/10/2021</a:t>
            </a:fld>
            <a:endParaRPr lang="en-US"/>
          </a:p>
        </p:txBody>
      </p:sp>
      <p:sp>
        <p:nvSpPr>
          <p:cNvPr id="6" name="Footer Placeholder 5"/>
          <p:cNvSpPr>
            <a:spLocks noGrp="1"/>
          </p:cNvSpPr>
          <p:nvPr>
            <p:ph type="ftr" sz="quarter" idx="11"/>
          </p:nvPr>
        </p:nvSpPr>
        <p:spPr/>
        <p:txBody>
          <a:bodyPr/>
          <a:lstStyle/>
          <a:p>
            <a:endParaRPr lang="en-US"/>
          </a:p>
        </p:txBody>
      </p:sp>
      <p:sp>
        <p:nvSpPr>
          <p:cNvPr id="10" name="Rectangle 9"/>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21651B83-0D70-4BE6-848D-EAD9049AD422}" type="slidenum">
              <a:rPr lang="en-US" smtClean="0"/>
              <a:t>‹#›</a:t>
            </a:fld>
            <a:endParaRPr lang="en-US"/>
          </a:p>
        </p:txBody>
      </p:sp>
    </p:spTree>
    <p:extLst>
      <p:ext uri="{BB962C8B-B14F-4D97-AF65-F5344CB8AC3E}">
        <p14:creationId xmlns:p14="http://schemas.microsoft.com/office/powerpoint/2010/main" val="1306923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3" name="Group 2"/>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21010068">
              <a:off x="6359946" y="2780895"/>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Rectangle 8"/>
            <p:cNvSpPr/>
            <p:nvPr/>
          </p:nvSpPr>
          <p:spPr>
            <a:xfrm>
              <a:off x="485023" y="4343399"/>
              <a:ext cx="8182128" cy="211243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a:off x="485023" y="2854646"/>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0" y="927100"/>
            <a:ext cx="6422005" cy="1692720"/>
          </a:xfrm>
        </p:spPr>
        <p:txBody>
          <a:bodyPr/>
          <a:lstStyle>
            <a:lvl1pPr>
              <a:defRPr sz="3600"/>
            </a:lvl1pPr>
          </a:lstStyle>
          <a:p>
            <a:r>
              <a:rPr lang="en-US"/>
              <a:t>Click to edit Master title style</a:t>
            </a:r>
            <a:endParaRPr lang="en-US" dirty="0"/>
          </a:p>
        </p:txBody>
      </p:sp>
      <p:sp>
        <p:nvSpPr>
          <p:cNvPr id="13" name="Text Placeholder 3"/>
          <p:cNvSpPr>
            <a:spLocks noGrp="1"/>
          </p:cNvSpPr>
          <p:nvPr>
            <p:ph type="body" sz="half" idx="2"/>
          </p:nvPr>
        </p:nvSpPr>
        <p:spPr>
          <a:xfrm>
            <a:off x="866440" y="3488023"/>
            <a:ext cx="6422005" cy="2536857"/>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C60C4592-0D94-4725-9454-78F753BFD1F5}" type="datetimeFigureOut">
              <a:rPr lang="en-US" smtClean="0"/>
              <a:t>11/10/2021</a:t>
            </a:fld>
            <a:endParaRPr lang="en-US"/>
          </a:p>
        </p:txBody>
      </p:sp>
      <p:sp>
        <p:nvSpPr>
          <p:cNvPr id="5" name="Footer Placeholder 4"/>
          <p:cNvSpPr>
            <a:spLocks noGrp="1"/>
          </p:cNvSpPr>
          <p:nvPr>
            <p:ph type="ftr" sz="quarter" idx="11"/>
          </p:nvPr>
        </p:nvSpPr>
        <p:spPr/>
        <p:txBody>
          <a:bodyPr/>
          <a:lstStyle/>
          <a:p>
            <a:endParaRPr lang="en-US"/>
          </a:p>
        </p:txBody>
      </p:sp>
      <p:sp>
        <p:nvSpPr>
          <p:cNvPr id="8" name="Rectangle 7"/>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21651B83-0D70-4BE6-848D-EAD9049AD422}" type="slidenum">
              <a:rPr lang="en-US" smtClean="0"/>
              <a:t>‹#›</a:t>
            </a:fld>
            <a:endParaRPr lang="en-US"/>
          </a:p>
        </p:txBody>
      </p:sp>
    </p:spTree>
    <p:extLst>
      <p:ext uri="{BB962C8B-B14F-4D97-AF65-F5344CB8AC3E}">
        <p14:creationId xmlns:p14="http://schemas.microsoft.com/office/powerpoint/2010/main" val="36786799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21010068">
              <a:off x="6359946" y="430920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10"/>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4"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3" name="TextBox 22"/>
          <p:cNvSpPr txBox="1"/>
          <p:nvPr/>
        </p:nvSpPr>
        <p:spPr bwMode="gray">
          <a:xfrm>
            <a:off x="647430" y="651690"/>
            <a:ext cx="601591" cy="1323439"/>
          </a:xfrm>
          <a:prstGeom prst="rect">
            <a:avLst/>
          </a:prstGeom>
          <a:noFill/>
        </p:spPr>
        <p:txBody>
          <a:bodyPr wrap="square" rtlCol="0">
            <a:spAutoFit/>
          </a:bodyPr>
          <a:lstStyle/>
          <a:p>
            <a:pPr algn="r"/>
            <a:r>
              <a:rPr lang="en-US" sz="8000" b="0" i="0" dirty="0">
                <a:solidFill>
                  <a:schemeClr val="accent1">
                    <a:lumMod val="60000"/>
                    <a:lumOff val="40000"/>
                  </a:schemeClr>
                </a:solidFill>
                <a:latin typeface="Arial"/>
                <a:cs typeface="Arial"/>
              </a:rPr>
              <a:t>“</a:t>
            </a:r>
          </a:p>
        </p:txBody>
      </p:sp>
      <p:sp>
        <p:nvSpPr>
          <p:cNvPr id="14" name="TextBox 13"/>
          <p:cNvSpPr txBox="1"/>
          <p:nvPr/>
        </p:nvSpPr>
        <p:spPr bwMode="gray">
          <a:xfrm>
            <a:off x="7069418" y="2900292"/>
            <a:ext cx="619063" cy="1323439"/>
          </a:xfrm>
          <a:prstGeom prst="rect">
            <a:avLst/>
          </a:prstGeom>
          <a:noFill/>
        </p:spPr>
        <p:txBody>
          <a:bodyPr wrap="square" rtlCol="0">
            <a:spAutoFit/>
          </a:bodyPr>
          <a:lstStyle/>
          <a:p>
            <a:pPr algn="r"/>
            <a:r>
              <a:rPr lang="en-US" sz="80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128060" y="927099"/>
            <a:ext cx="6160385" cy="2882179"/>
          </a:xfrm>
        </p:spPr>
        <p:txBody>
          <a:bodyPr anchor="ctr"/>
          <a:lstStyle>
            <a:lvl1pPr>
              <a:defRPr sz="3600"/>
            </a:lvl1pPr>
          </a:lstStyle>
          <a:p>
            <a:r>
              <a:rPr lang="en-US"/>
              <a:t>Click to edit Master title style</a:t>
            </a:r>
            <a:endParaRPr lang="en-US" dirty="0"/>
          </a:p>
        </p:txBody>
      </p:sp>
      <p:sp>
        <p:nvSpPr>
          <p:cNvPr id="17" name="Text Placeholder 3"/>
          <p:cNvSpPr>
            <a:spLocks noGrp="1"/>
          </p:cNvSpPr>
          <p:nvPr>
            <p:ph type="body" sz="half" idx="13"/>
          </p:nvPr>
        </p:nvSpPr>
        <p:spPr bwMode="gray">
          <a:xfrm>
            <a:off x="1387278" y="3809278"/>
            <a:ext cx="5646143" cy="333113"/>
          </a:xfrm>
        </p:spPr>
        <p:txBody>
          <a:bodyPr>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6" name="Text Placeholder 3"/>
          <p:cNvSpPr>
            <a:spLocks noGrp="1"/>
          </p:cNvSpPr>
          <p:nvPr>
            <p:ph type="body" sz="half" idx="2"/>
          </p:nvPr>
        </p:nvSpPr>
        <p:spPr>
          <a:xfrm>
            <a:off x="866440" y="5000816"/>
            <a:ext cx="6343673" cy="1010619"/>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C60C4592-0D94-4725-9454-78F753BFD1F5}" type="datetimeFigureOut">
              <a:rPr lang="en-US" smtClean="0"/>
              <a:t>11/10/2021</a:t>
            </a:fld>
            <a:endParaRPr lang="en-US"/>
          </a:p>
        </p:txBody>
      </p:sp>
      <p:sp>
        <p:nvSpPr>
          <p:cNvPr id="5" name="Footer Placeholder 4"/>
          <p:cNvSpPr>
            <a:spLocks noGrp="1"/>
          </p:cNvSpPr>
          <p:nvPr>
            <p:ph type="ftr" sz="quarter" idx="11"/>
          </p:nvPr>
        </p:nvSpPr>
        <p:spPr/>
        <p:txBody>
          <a:bodyPr/>
          <a:lstStyle/>
          <a:p>
            <a:endParaRPr lang="en-US"/>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21651B83-0D70-4BE6-848D-EAD9049AD422}" type="slidenum">
              <a:rPr lang="en-US" smtClean="0"/>
              <a:t>‹#›</a:t>
            </a:fld>
            <a:endParaRPr lang="en-US"/>
          </a:p>
        </p:txBody>
      </p:sp>
    </p:spTree>
    <p:extLst>
      <p:ext uri="{BB962C8B-B14F-4D97-AF65-F5344CB8AC3E}">
        <p14:creationId xmlns:p14="http://schemas.microsoft.com/office/powerpoint/2010/main" val="23089848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1588" y="0"/>
            <a:ext cx="9145588" cy="6860798"/>
            <a:chOff x="-1588" y="0"/>
            <a:chExt cx="9145588" cy="6860798"/>
          </a:xfrm>
        </p:grpSpPr>
        <p:sp>
          <p:nvSpPr>
            <p:cNvPr id="10" name="Rectangle 9"/>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p:nvPr/>
          </p:nvSpPr>
          <p:spPr bwMode="gray">
            <a:xfrm rot="21010068">
              <a:off x="6359946" y="431124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7"/>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7"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0" y="2057400"/>
            <a:ext cx="6422005" cy="20955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1" y="5024908"/>
            <a:ext cx="6422004" cy="994891"/>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60C4592-0D94-4725-9454-78F753BFD1F5}" type="datetimeFigureOut">
              <a:rPr lang="en-US" smtClean="0"/>
              <a:t>11/10/2021</a:t>
            </a:fld>
            <a:endParaRPr lang="en-US"/>
          </a:p>
        </p:txBody>
      </p:sp>
      <p:sp>
        <p:nvSpPr>
          <p:cNvPr id="5" name="Footer Placeholder 4"/>
          <p:cNvSpPr>
            <a:spLocks noGrp="1"/>
          </p:cNvSpPr>
          <p:nvPr>
            <p:ph type="ftr" sz="quarter" idx="11"/>
          </p:nvPr>
        </p:nvSpPr>
        <p:spPr/>
        <p:txBody>
          <a:bodyPr/>
          <a:lstStyle/>
          <a:p>
            <a:endParaRPr lang="en-US"/>
          </a:p>
        </p:txBody>
      </p:sp>
      <p:sp>
        <p:nvSpPr>
          <p:cNvPr id="7" name="Rectangle 6"/>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21651B83-0D70-4BE6-848D-EAD9049AD422}" type="slidenum">
              <a:rPr lang="en-US" smtClean="0"/>
              <a:t>‹#›</a:t>
            </a:fld>
            <a:endParaRPr lang="en-US"/>
          </a:p>
        </p:txBody>
      </p:sp>
    </p:spTree>
    <p:extLst>
      <p:ext uri="{BB962C8B-B14F-4D97-AF65-F5344CB8AC3E}">
        <p14:creationId xmlns:p14="http://schemas.microsoft.com/office/powerpoint/2010/main" val="17445649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866440" y="927100"/>
            <a:ext cx="6423593" cy="709864"/>
          </a:xfrm>
        </p:spPr>
        <p:txBody>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866440" y="2489200"/>
            <a:ext cx="2313432"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2" name="Text Placeholder 3"/>
          <p:cNvSpPr>
            <a:spLocks noGrp="1"/>
          </p:cNvSpPr>
          <p:nvPr>
            <p:ph type="body" sz="half" idx="15"/>
          </p:nvPr>
        </p:nvSpPr>
        <p:spPr>
          <a:xfrm>
            <a:off x="866440" y="3147164"/>
            <a:ext cx="2313432"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405614" y="2489200"/>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Text Placeholder 3"/>
          <p:cNvSpPr>
            <a:spLocks noGrp="1"/>
          </p:cNvSpPr>
          <p:nvPr>
            <p:ph type="body" sz="half" idx="16"/>
          </p:nvPr>
        </p:nvSpPr>
        <p:spPr>
          <a:xfrm>
            <a:off x="3408471" y="3147164"/>
            <a:ext cx="2318918"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5958642" y="2489200"/>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4" name="Text Placeholder 3"/>
          <p:cNvSpPr>
            <a:spLocks noGrp="1"/>
          </p:cNvSpPr>
          <p:nvPr>
            <p:ph type="body" sz="half" idx="17"/>
          </p:nvPr>
        </p:nvSpPr>
        <p:spPr>
          <a:xfrm>
            <a:off x="5960935" y="3147164"/>
            <a:ext cx="2316625"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3294530"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C60C4592-0D94-4725-9454-78F753BFD1F5}" type="datetimeFigureOut">
              <a:rPr lang="en-US" smtClean="0"/>
              <a:t>11/10/2021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7678616" y="295730"/>
            <a:ext cx="791308" cy="767687"/>
          </a:xfrm>
          <a:prstGeom prst="rect">
            <a:avLst/>
          </a:prstGeom>
        </p:spPr>
        <p:txBody>
          <a:bodyPr/>
          <a:lstStyle>
            <a:lvl1pPr algn="ctr">
              <a:defRPr sz="2800"/>
            </a:lvl1pPr>
          </a:lstStyle>
          <a:p>
            <a:fld id="{21651B83-0D70-4BE6-848D-EAD9049AD422}" type="slidenum">
              <a:rPr lang="en-US" smtClean="0"/>
              <a:t>‹#›</a:t>
            </a:fld>
            <a:endParaRPr lang="en-US"/>
          </a:p>
        </p:txBody>
      </p:sp>
    </p:spTree>
    <p:extLst>
      <p:ext uri="{BB962C8B-B14F-4D97-AF65-F5344CB8AC3E}">
        <p14:creationId xmlns:p14="http://schemas.microsoft.com/office/powerpoint/2010/main" val="38119124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866440" y="927100"/>
            <a:ext cx="6345260" cy="709864"/>
          </a:xfrm>
        </p:spPr>
        <p:txBody>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866440" y="4179596"/>
            <a:ext cx="2313432"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2" name="Picture Placeholder 2"/>
          <p:cNvSpPr>
            <a:spLocks noGrp="1" noChangeAspect="1"/>
          </p:cNvSpPr>
          <p:nvPr>
            <p:ph type="pic" idx="15"/>
          </p:nvPr>
        </p:nvSpPr>
        <p:spPr>
          <a:xfrm>
            <a:off x="1019055"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8"/>
          </p:nvPr>
        </p:nvSpPr>
        <p:spPr>
          <a:xfrm>
            <a:off x="866439" y="4837558"/>
            <a:ext cx="2313432"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411125" y="4179595"/>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8" name="Picture Placeholder 2"/>
          <p:cNvSpPr>
            <a:spLocks noGrp="1" noChangeAspect="1"/>
          </p:cNvSpPr>
          <p:nvPr>
            <p:ph type="pic" idx="21"/>
          </p:nvPr>
        </p:nvSpPr>
        <p:spPr>
          <a:xfrm>
            <a:off x="3553189"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411125" y="4848208"/>
            <a:ext cx="2318918"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5958642" y="4179596"/>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9" name="Picture Placeholder 2"/>
          <p:cNvSpPr>
            <a:spLocks noGrp="1" noChangeAspect="1"/>
          </p:cNvSpPr>
          <p:nvPr>
            <p:ph type="pic" idx="22"/>
          </p:nvPr>
        </p:nvSpPr>
        <p:spPr>
          <a:xfrm>
            <a:off x="6108641"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5958642" y="4837558"/>
            <a:ext cx="2318918"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40" name="Straight Connector 39"/>
          <p:cNvCxnSpPr/>
          <p:nvPr/>
        </p:nvCxnSpPr>
        <p:spPr>
          <a:xfrm>
            <a:off x="3290019"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1" name="Straight Connector 40"/>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C60C4592-0D94-4725-9454-78F753BFD1F5}" type="datetimeFigureOut">
              <a:rPr lang="en-US" smtClean="0"/>
              <a:t>11/10/2021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7678616" y="295730"/>
            <a:ext cx="791308" cy="767687"/>
          </a:xfrm>
          <a:prstGeom prst="rect">
            <a:avLst/>
          </a:prstGeom>
        </p:spPr>
        <p:txBody>
          <a:bodyPr/>
          <a:lstStyle>
            <a:lvl1pPr algn="ctr">
              <a:defRPr sz="2800"/>
            </a:lvl1pPr>
          </a:lstStyle>
          <a:p>
            <a:fld id="{21651B83-0D70-4BE6-848D-EAD9049AD422}" type="slidenum">
              <a:rPr lang="en-US" smtClean="0"/>
              <a:t>‹#›</a:t>
            </a:fld>
            <a:endParaRPr lang="en-US"/>
          </a:p>
        </p:txBody>
      </p:sp>
    </p:spTree>
    <p:extLst>
      <p:ext uri="{BB962C8B-B14F-4D97-AF65-F5344CB8AC3E}">
        <p14:creationId xmlns:p14="http://schemas.microsoft.com/office/powerpoint/2010/main" val="36365637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621301" y="6387910"/>
            <a:ext cx="990599" cy="228659"/>
          </a:xfrm>
        </p:spPr>
        <p:txBody>
          <a:bodyPr/>
          <a:lstStyle/>
          <a:p>
            <a:fld id="{C60C4592-0D94-4725-9454-78F753BFD1F5}" type="datetimeFigureOut">
              <a:rPr lang="en-US" smtClean="0"/>
              <a:t>11/10/2021</a:t>
            </a:fld>
            <a:endParaRPr lang="en-US"/>
          </a:p>
        </p:txBody>
      </p:sp>
      <p:sp>
        <p:nvSpPr>
          <p:cNvPr id="5" name="Footer Placeholder 4"/>
          <p:cNvSpPr>
            <a:spLocks noGrp="1"/>
          </p:cNvSpPr>
          <p:nvPr>
            <p:ph type="ftr" sz="quarter" idx="11"/>
          </p:nvPr>
        </p:nvSpPr>
        <p:spPr>
          <a:xfrm>
            <a:off x="516133" y="6387910"/>
            <a:ext cx="3859795" cy="228660"/>
          </a:xfrm>
        </p:spPr>
        <p:txBody>
          <a:bodyPr/>
          <a:lstStyle/>
          <a:p>
            <a:endParaRPr lang="en-US"/>
          </a:p>
        </p:txBody>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21651B83-0D70-4BE6-848D-EAD9049AD422}" type="slidenum">
              <a:rPr lang="en-US" smtClean="0"/>
              <a:t>‹#›</a:t>
            </a:fld>
            <a:endParaRPr lang="en-US"/>
          </a:p>
        </p:txBody>
      </p:sp>
    </p:spTree>
    <p:extLst>
      <p:ext uri="{BB962C8B-B14F-4D97-AF65-F5344CB8AC3E}">
        <p14:creationId xmlns:p14="http://schemas.microsoft.com/office/powerpoint/2010/main" val="11048548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7" name="Group 6"/>
          <p:cNvGrpSpPr/>
          <p:nvPr/>
        </p:nvGrpSpPr>
        <p:grpSpPr>
          <a:xfrm>
            <a:off x="-1588" y="0"/>
            <a:ext cx="9120420" cy="6860798"/>
            <a:chOff x="-1588" y="0"/>
            <a:chExt cx="9120420" cy="6860798"/>
          </a:xfrm>
        </p:grpSpPr>
        <p:sp>
          <p:nvSpPr>
            <p:cNvPr id="11" name="Rectangle 10"/>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Freeform 5"/>
            <p:cNvSpPr/>
            <p:nvPr/>
          </p:nvSpPr>
          <p:spPr bwMode="gray">
            <a:xfrm rot="4966650">
              <a:off x="4673046" y="5107506"/>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grpSp>
      <p:sp>
        <p:nvSpPr>
          <p:cNvPr id="17" name="Rectangle 16"/>
          <p:cNvSpPr/>
          <p:nvPr/>
        </p:nvSpPr>
        <p:spPr>
          <a:xfrm>
            <a:off x="414867" y="402165"/>
            <a:ext cx="46105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9"/>
          <p:cNvSpPr/>
          <p:nvPr/>
        </p:nvSpPr>
        <p:spPr bwMode="gray">
          <a:xfrm rot="5400000">
            <a:off x="1299309"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8"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sp>
        <p:nvSpPr>
          <p:cNvPr id="2" name="Vertical Title 1"/>
          <p:cNvSpPr>
            <a:spLocks noGrp="1"/>
          </p:cNvSpPr>
          <p:nvPr>
            <p:ph type="title" orient="vert"/>
          </p:nvPr>
        </p:nvSpPr>
        <p:spPr>
          <a:xfrm>
            <a:off x="6174928" y="1447799"/>
            <a:ext cx="1113516" cy="4572001"/>
          </a:xfrm>
        </p:spPr>
        <p:txBody>
          <a:bodyPr vert="eaVert" anchor="ctr"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866738" y="1447799"/>
            <a:ext cx="4416936" cy="457200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0C4592-0D94-4725-9454-78F753BFD1F5}" type="datetimeFigureOut">
              <a:rPr lang="en-US" smtClean="0"/>
              <a:t>11/10/2021</a:t>
            </a:fld>
            <a:endParaRPr lang="en-US"/>
          </a:p>
        </p:txBody>
      </p:sp>
      <p:sp>
        <p:nvSpPr>
          <p:cNvPr id="5" name="Footer Placeholder 4"/>
          <p:cNvSpPr>
            <a:spLocks noGrp="1"/>
          </p:cNvSpPr>
          <p:nvPr>
            <p:ph type="ftr" sz="quarter" idx="11"/>
          </p:nvPr>
        </p:nvSpPr>
        <p:spPr>
          <a:xfrm>
            <a:off x="538546" y="6365498"/>
            <a:ext cx="3859795" cy="228660"/>
          </a:xfrm>
        </p:spPr>
        <p:txBody>
          <a:bodyPr/>
          <a:lstStyle/>
          <a:p>
            <a:endParaRPr lang="en-US"/>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21651B83-0D70-4BE6-848D-EAD9049AD422}" type="slidenum">
              <a:rPr lang="en-US" smtClean="0"/>
              <a:t>‹#›</a:t>
            </a:fld>
            <a:endParaRPr lang="en-US"/>
          </a:p>
        </p:txBody>
      </p:sp>
    </p:spTree>
    <p:extLst>
      <p:ext uri="{BB962C8B-B14F-4D97-AF65-F5344CB8AC3E}">
        <p14:creationId xmlns:p14="http://schemas.microsoft.com/office/powerpoint/2010/main" val="753769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65970" y="927098"/>
            <a:ext cx="6343672" cy="709865"/>
          </a:xfrm>
        </p:spPr>
        <p:txBody>
          <a:bodyPr anchor="ctr"/>
          <a:lstStyle>
            <a:lvl1pPr>
              <a:defRPr sz="32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0C4592-0D94-4725-9454-78F753BFD1F5}" type="datetimeFigureOut">
              <a:rPr lang="en-US" smtClean="0"/>
              <a:t>11/10/2021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21651B83-0D70-4BE6-848D-EAD9049AD422}" type="slidenum">
              <a:rPr lang="en-US" smtClean="0"/>
              <a:t>‹#›</a:t>
            </a:fld>
            <a:endParaRPr lang="en-US"/>
          </a:p>
        </p:txBody>
      </p:sp>
    </p:spTree>
    <p:extLst>
      <p:ext uri="{BB962C8B-B14F-4D97-AF65-F5344CB8AC3E}">
        <p14:creationId xmlns:p14="http://schemas.microsoft.com/office/powerpoint/2010/main" val="11093235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7" name="Group 6"/>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rot="16200000">
              <a:off x="3105027"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8" name="Freeform 5"/>
            <p:cNvSpPr/>
            <p:nvPr/>
          </p:nvSpPr>
          <p:spPr bwMode="gray">
            <a:xfrm rot="15687606">
              <a:off x="3320102"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77534" y="2257588"/>
            <a:ext cx="3090672" cy="3020344"/>
          </a:xfrm>
        </p:spPr>
        <p:txBody>
          <a:bodyPr anchor="ct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5119261" y="2257588"/>
            <a:ext cx="3082516" cy="302034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60C4592-0D94-4725-9454-78F753BFD1F5}" type="datetimeFigureOut">
              <a:rPr lang="en-US" smtClean="0"/>
              <a:t>11/10/2021</a:t>
            </a:fld>
            <a:endParaRPr lang="en-US"/>
          </a:p>
        </p:txBody>
      </p:sp>
      <p:sp>
        <p:nvSpPr>
          <p:cNvPr id="5" name="Footer Placeholder 4"/>
          <p:cNvSpPr>
            <a:spLocks noGrp="1"/>
          </p:cNvSpPr>
          <p:nvPr>
            <p:ph type="ftr" sz="quarter" idx="11"/>
          </p:nvPr>
        </p:nvSpPr>
        <p:spPr/>
        <p:txBody>
          <a:bodyPr/>
          <a:lstStyle/>
          <a:p>
            <a:endParaRPr lang="en-US"/>
          </a:p>
        </p:txBody>
      </p:sp>
      <p:sp>
        <p:nvSpPr>
          <p:cNvPr id="8" name="Rectangle 7"/>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21651B83-0D70-4BE6-848D-EAD9049AD422}" type="slidenum">
              <a:rPr lang="en-US" smtClean="0"/>
              <a:t>‹#›</a:t>
            </a:fld>
            <a:endParaRPr lang="en-US"/>
          </a:p>
        </p:txBody>
      </p:sp>
    </p:spTree>
    <p:extLst>
      <p:ext uri="{BB962C8B-B14F-4D97-AF65-F5344CB8AC3E}">
        <p14:creationId xmlns:p14="http://schemas.microsoft.com/office/powerpoint/2010/main" val="2781575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a:t>Click to edit Master title style</a:t>
            </a:r>
            <a:endParaRPr lang="en-US" dirty="0"/>
          </a:p>
        </p:txBody>
      </p:sp>
      <p:sp>
        <p:nvSpPr>
          <p:cNvPr id="3" name="Content Placeholder 2"/>
          <p:cNvSpPr>
            <a:spLocks noGrp="1"/>
          </p:cNvSpPr>
          <p:nvPr>
            <p:ph sz="half" idx="1"/>
          </p:nvPr>
        </p:nvSpPr>
        <p:spPr>
          <a:xfrm>
            <a:off x="866440" y="2489200"/>
            <a:ext cx="3636980" cy="353060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0581" y="2489203"/>
            <a:ext cx="3636980" cy="353060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60C4592-0D94-4725-9454-78F753BFD1F5}" type="datetimeFigureOut">
              <a:rPr lang="en-US" smtClean="0"/>
              <a:t>11/10/2021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21651B83-0D70-4BE6-848D-EAD9049AD422}" type="slidenum">
              <a:rPr lang="en-US" smtClean="0"/>
              <a:t>‹#›</a:t>
            </a:fld>
            <a:endParaRPr lang="en-US"/>
          </a:p>
        </p:txBody>
      </p:sp>
    </p:spTree>
    <p:extLst>
      <p:ext uri="{BB962C8B-B14F-4D97-AF65-F5344CB8AC3E}">
        <p14:creationId xmlns:p14="http://schemas.microsoft.com/office/powerpoint/2010/main" val="3567685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69918" y="2489200"/>
            <a:ext cx="3633502" cy="759290"/>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66440" y="3248490"/>
            <a:ext cx="3636980" cy="2771311"/>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0581" y="2489200"/>
            <a:ext cx="3636979" cy="756635"/>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0581" y="3245835"/>
            <a:ext cx="3636980" cy="277396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60C4592-0D94-4725-9454-78F753BFD1F5}" type="datetimeFigureOut">
              <a:rPr lang="en-US" smtClean="0"/>
              <a:t>11/10/2021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21651B83-0D70-4BE6-848D-EAD9049AD422}" type="slidenum">
              <a:rPr lang="en-US" smtClean="0"/>
              <a:t>‹#›</a:t>
            </a:fld>
            <a:endParaRPr lang="en-US"/>
          </a:p>
        </p:txBody>
      </p:sp>
    </p:spTree>
    <p:extLst>
      <p:ext uri="{BB962C8B-B14F-4D97-AF65-F5344CB8AC3E}">
        <p14:creationId xmlns:p14="http://schemas.microsoft.com/office/powerpoint/2010/main" val="17514031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60C4592-0D94-4725-9454-78F753BFD1F5}" type="datetimeFigureOut">
              <a:rPr lang="en-US" smtClean="0"/>
              <a:t>11/10/2021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21651B83-0D70-4BE6-848D-EAD9049AD422}" type="slidenum">
              <a:rPr lang="en-US" smtClean="0"/>
              <a:t>‹#›</a:t>
            </a:fld>
            <a:endParaRPr lang="en-US"/>
          </a:p>
        </p:txBody>
      </p:sp>
    </p:spTree>
    <p:extLst>
      <p:ext uri="{BB962C8B-B14F-4D97-AF65-F5344CB8AC3E}">
        <p14:creationId xmlns:p14="http://schemas.microsoft.com/office/powerpoint/2010/main" val="17864490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Date Placeholder 1"/>
          <p:cNvSpPr>
            <a:spLocks noGrp="1"/>
          </p:cNvSpPr>
          <p:nvPr>
            <p:ph type="dt" sz="half" idx="10"/>
          </p:nvPr>
        </p:nvSpPr>
        <p:spPr/>
        <p:txBody>
          <a:bodyPr/>
          <a:lstStyle/>
          <a:p>
            <a:fld id="{C60C4592-0D94-4725-9454-78F753BFD1F5}" type="datetimeFigureOut">
              <a:rPr lang="en-US" smtClean="0"/>
              <a:t>11/10/2021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7678616" y="295730"/>
            <a:ext cx="791308" cy="767687"/>
          </a:xfrm>
          <a:prstGeom prst="rect">
            <a:avLst/>
          </a:prstGeom>
        </p:spPr>
        <p:txBody>
          <a:bodyPr/>
          <a:lstStyle>
            <a:lvl1pPr algn="ctr">
              <a:defRPr sz="2800"/>
            </a:lvl1pPr>
          </a:lstStyle>
          <a:p>
            <a:fld id="{21651B83-0D70-4BE6-848D-EAD9049AD422}" type="slidenum">
              <a:rPr lang="en-US" smtClean="0"/>
              <a:t>‹#›</a:t>
            </a:fld>
            <a:endParaRPr lang="en-US"/>
          </a:p>
        </p:txBody>
      </p:sp>
    </p:spTree>
    <p:extLst>
      <p:ext uri="{BB962C8B-B14F-4D97-AF65-F5344CB8AC3E}">
        <p14:creationId xmlns:p14="http://schemas.microsoft.com/office/powerpoint/2010/main" val="41855187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bwMode="gray">
            <a:xfrm rot="16200000">
              <a:off x="2548536"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2" name="Freeform 5"/>
            <p:cNvSpPr/>
            <p:nvPr/>
          </p:nvSpPr>
          <p:spPr bwMode="gray">
            <a:xfrm rot="15687606">
              <a:off x="2769747"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0" y="1447800"/>
            <a:ext cx="2712590" cy="1495588"/>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568927" y="1447800"/>
            <a:ext cx="3632850" cy="45720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866441" y="3086845"/>
            <a:ext cx="2712589" cy="2933701"/>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C60C4592-0D94-4725-9454-78F753BFD1F5}" type="datetimeFigureOut">
              <a:rPr lang="en-US" smtClean="0"/>
              <a:t>11/10/2021</a:t>
            </a:fld>
            <a:endParaRPr lang="en-US"/>
          </a:p>
        </p:txBody>
      </p:sp>
      <p:sp>
        <p:nvSpPr>
          <p:cNvPr id="6" name="Footer Placeholder 5"/>
          <p:cNvSpPr>
            <a:spLocks noGrp="1"/>
          </p:cNvSpPr>
          <p:nvPr>
            <p:ph type="ftr" sz="quarter" idx="11"/>
          </p:nvPr>
        </p:nvSpPr>
        <p:spPr/>
        <p:txBody>
          <a:bodyPr/>
          <a:lstStyle/>
          <a:p>
            <a:endParaRPr lang="en-US"/>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21651B83-0D70-4BE6-848D-EAD9049AD422}" type="slidenum">
              <a:rPr lang="en-US" smtClean="0"/>
              <a:t>‹#›</a:t>
            </a:fld>
            <a:endParaRPr lang="en-US"/>
          </a:p>
        </p:txBody>
      </p:sp>
    </p:spTree>
    <p:extLst>
      <p:ext uri="{BB962C8B-B14F-4D97-AF65-F5344CB8AC3E}">
        <p14:creationId xmlns:p14="http://schemas.microsoft.com/office/powerpoint/2010/main" val="20721733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bwMode="gray">
            <a:xfrm rot="16200000">
              <a:off x="2852610"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4" name="Freeform 5"/>
            <p:cNvSpPr/>
            <p:nvPr/>
          </p:nvSpPr>
          <p:spPr bwMode="gray">
            <a:xfrm rot="15687606">
              <a:off x="3074559"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0" y="1381390"/>
            <a:ext cx="2987089" cy="157480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4722909" y="1320800"/>
            <a:ext cx="2791102" cy="42164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0" y="3086100"/>
            <a:ext cx="2987089" cy="24511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C60C4592-0D94-4725-9454-78F753BFD1F5}" type="datetimeFigureOut">
              <a:rPr lang="en-US" smtClean="0"/>
              <a:t>11/10/2021</a:t>
            </a:fld>
            <a:endParaRPr lang="en-US"/>
          </a:p>
        </p:txBody>
      </p:sp>
      <p:sp>
        <p:nvSpPr>
          <p:cNvPr id="6" name="Footer Placeholder 5"/>
          <p:cNvSpPr>
            <a:spLocks noGrp="1"/>
          </p:cNvSpPr>
          <p:nvPr>
            <p:ph type="ftr" sz="quarter" idx="11"/>
          </p:nvPr>
        </p:nvSpPr>
        <p:spPr/>
        <p:txBody>
          <a:bodyPr/>
          <a:lstStyle/>
          <a:p>
            <a:endParaRPr lang="en-US"/>
          </a:p>
        </p:txBody>
      </p:sp>
      <p:sp>
        <p:nvSpPr>
          <p:cNvPr id="10" name="Rectangle 9"/>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21651B83-0D70-4BE6-848D-EAD9049AD422}" type="slidenum">
              <a:rPr lang="en-US" smtClean="0"/>
              <a:t>‹#›</a:t>
            </a:fld>
            <a:endParaRPr lang="en-US"/>
          </a:p>
        </p:txBody>
      </p:sp>
    </p:spTree>
    <p:extLst>
      <p:ext uri="{BB962C8B-B14F-4D97-AF65-F5344CB8AC3E}">
        <p14:creationId xmlns:p14="http://schemas.microsoft.com/office/powerpoint/2010/main" val="11649787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6" name="Group 5"/>
          <p:cNvGrpSpPr/>
          <p:nvPr/>
        </p:nvGrpSpPr>
        <p:grpSpPr>
          <a:xfrm>
            <a:off x="-1588" y="0"/>
            <a:ext cx="9145588" cy="6860798"/>
            <a:chOff x="-1588" y="0"/>
            <a:chExt cx="9145588" cy="6860798"/>
          </a:xfrm>
        </p:grpSpPr>
        <p:sp>
          <p:nvSpPr>
            <p:cNvPr id="14" name="Rectangle 13"/>
            <p:cNvSpPr/>
            <p:nvPr/>
          </p:nvSpPr>
          <p:spPr>
            <a:xfrm>
              <a:off x="0" y="0"/>
              <a:ext cx="9118832"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Oval 2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Freeform 5"/>
            <p:cNvSpPr/>
            <p:nvPr/>
          </p:nvSpPr>
          <p:spPr bwMode="gray">
            <a:xfrm rot="21010068">
              <a:off x="6359946" y="179029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5" name="Freeform 24"/>
            <p:cNvSpPr/>
            <p:nvPr/>
          </p:nvSpPr>
          <p:spPr bwMode="gray">
            <a:xfrm>
              <a:off x="485023" y="1856450"/>
              <a:ext cx="8173954" cy="4535226"/>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0"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Placeholder 1"/>
          <p:cNvSpPr>
            <a:spLocks noGrp="1"/>
          </p:cNvSpPr>
          <p:nvPr>
            <p:ph type="title"/>
          </p:nvPr>
        </p:nvSpPr>
        <p:spPr bwMode="gray">
          <a:xfrm>
            <a:off x="866440" y="927099"/>
            <a:ext cx="6345260" cy="709865"/>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864382" y="2489200"/>
            <a:ext cx="6345260" cy="35306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74443" y="6365498"/>
            <a:ext cx="990599" cy="228659"/>
          </a:xfrm>
          <a:prstGeom prst="rect">
            <a:avLst/>
          </a:prstGeom>
        </p:spPr>
        <p:txBody>
          <a:bodyPr vert="horz" lIns="91440" tIns="45720" rIns="91440" bIns="45720" rtlCol="0" anchor="b"/>
          <a:lstStyle>
            <a:lvl1pPr algn="r">
              <a:defRPr sz="900" b="1" i="0">
                <a:solidFill>
                  <a:schemeClr val="accent1"/>
                </a:solidFill>
              </a:defRPr>
            </a:lvl1pPr>
          </a:lstStyle>
          <a:p>
            <a:fld id="{C60C4592-0D94-4725-9454-78F753BFD1F5}" type="datetimeFigureOut">
              <a:rPr lang="en-US" smtClean="0"/>
              <a:t>11/10/2021</a:t>
            </a:fld>
            <a:endParaRPr lang="en-US"/>
          </a:p>
        </p:txBody>
      </p:sp>
      <p:sp>
        <p:nvSpPr>
          <p:cNvPr id="5" name="Footer Placeholder 4"/>
          <p:cNvSpPr>
            <a:spLocks noGrp="1"/>
          </p:cNvSpPr>
          <p:nvPr>
            <p:ph type="ftr" sz="quarter" idx="3"/>
          </p:nvPr>
        </p:nvSpPr>
        <p:spPr>
          <a:xfrm>
            <a:off x="590843" y="6365497"/>
            <a:ext cx="3859795" cy="228660"/>
          </a:xfrm>
          <a:prstGeom prst="rect">
            <a:avLst/>
          </a:prstGeom>
        </p:spPr>
        <p:txBody>
          <a:bodyPr vert="horz" lIns="91440" tIns="45720" rIns="91440" bIns="45720" rtlCol="0" anchor="b"/>
          <a:lstStyle>
            <a:lvl1pPr algn="l">
              <a:defRPr sz="900" b="1" i="0">
                <a:solidFill>
                  <a:schemeClr val="accent1"/>
                </a:solidFill>
              </a:defRPr>
            </a:lvl1pPr>
          </a:lstStyle>
          <a:p>
            <a:endParaRPr lang="en-US"/>
          </a:p>
        </p:txBody>
      </p:sp>
      <p:sp>
        <p:nvSpPr>
          <p:cNvPr id="26" name="Rectangle 25"/>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8" name="Slide Number Placeholder 5"/>
          <p:cNvSpPr>
            <a:spLocks noGrp="1"/>
          </p:cNvSpPr>
          <p:nvPr>
            <p:ph type="sldNum" sz="quarter" idx="4"/>
          </p:nvPr>
        </p:nvSpPr>
        <p:spPr bwMode="gray">
          <a:xfrm>
            <a:off x="7678616" y="295730"/>
            <a:ext cx="791308" cy="767687"/>
          </a:xfrm>
          <a:prstGeom prst="rect">
            <a:avLst/>
          </a:prstGeom>
        </p:spPr>
        <p:txBody>
          <a:bodyPr anchor="b"/>
          <a:lstStyle>
            <a:lvl1pPr algn="ctr">
              <a:defRPr sz="2800">
                <a:solidFill>
                  <a:schemeClr val="bg1"/>
                </a:solidFill>
              </a:defRPr>
            </a:lvl1pPr>
          </a:lstStyle>
          <a:p>
            <a:fld id="{21651B83-0D70-4BE6-848D-EAD9049AD422}" type="slidenum">
              <a:rPr lang="en-US" smtClean="0"/>
              <a:t>‹#›</a:t>
            </a:fld>
            <a:endParaRPr lang="en-US"/>
          </a:p>
        </p:txBody>
      </p:sp>
    </p:spTree>
    <p:extLst>
      <p:ext uri="{BB962C8B-B14F-4D97-AF65-F5344CB8AC3E}">
        <p14:creationId xmlns:p14="http://schemas.microsoft.com/office/powerpoint/2010/main" val="3755495662"/>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 id="2147483707" r:id="rId17"/>
  </p:sldLayoutIdLst>
  <p:txStyles>
    <p:titleStyle>
      <a:lvl1pPr algn="l" defTabSz="457200" rtl="0" eaLnBrk="1" latinLnBrk="0" hangingPunct="1">
        <a:spcBef>
          <a:spcPct val="0"/>
        </a:spcBef>
        <a:buNone/>
        <a:defRPr sz="3200" b="0" i="0" kern="120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685800" indent="-283464"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96012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23444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150876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18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0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225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24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8" Type="http://schemas.openxmlformats.org/officeDocument/2006/relationships/slide" Target="slide18.xml"/><Relationship Id="rId13" Type="http://schemas.openxmlformats.org/officeDocument/2006/relationships/slide" Target="slide23.xml"/><Relationship Id="rId18" Type="http://schemas.microsoft.com/office/2007/relationships/hdphoto" Target="../media/hdphoto1.wdp"/><Relationship Id="rId3" Type="http://schemas.openxmlformats.org/officeDocument/2006/relationships/slide" Target="slide13.xml"/><Relationship Id="rId7" Type="http://schemas.openxmlformats.org/officeDocument/2006/relationships/slide" Target="slide17.xml"/><Relationship Id="rId12" Type="http://schemas.openxmlformats.org/officeDocument/2006/relationships/slide" Target="slide22.xml"/><Relationship Id="rId17" Type="http://schemas.openxmlformats.org/officeDocument/2006/relationships/image" Target="../media/image2.png"/><Relationship Id="rId2" Type="http://schemas.openxmlformats.org/officeDocument/2006/relationships/slide" Target="slide12.xml"/><Relationship Id="rId16" Type="http://schemas.openxmlformats.org/officeDocument/2006/relationships/slide" Target="slide26.xml"/><Relationship Id="rId1" Type="http://schemas.openxmlformats.org/officeDocument/2006/relationships/slideLayout" Target="../slideLayouts/slideLayout7.xml"/><Relationship Id="rId6" Type="http://schemas.openxmlformats.org/officeDocument/2006/relationships/slide" Target="slide16.xml"/><Relationship Id="rId11" Type="http://schemas.openxmlformats.org/officeDocument/2006/relationships/slide" Target="slide21.xml"/><Relationship Id="rId5" Type="http://schemas.openxmlformats.org/officeDocument/2006/relationships/slide" Target="slide15.xml"/><Relationship Id="rId15" Type="http://schemas.openxmlformats.org/officeDocument/2006/relationships/slide" Target="slide25.xml"/><Relationship Id="rId10" Type="http://schemas.openxmlformats.org/officeDocument/2006/relationships/slide" Target="slide20.xml"/><Relationship Id="rId4" Type="http://schemas.openxmlformats.org/officeDocument/2006/relationships/slide" Target="slide14.xml"/><Relationship Id="rId9" Type="http://schemas.openxmlformats.org/officeDocument/2006/relationships/slide" Target="slide19.xml"/><Relationship Id="rId14" Type="http://schemas.openxmlformats.org/officeDocument/2006/relationships/slide" Target="slide24.xml"/></Relationships>
</file>

<file path=ppt/slides/_rels/slide12.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zh-CN" altLang="en-US" b="1" dirty="0"/>
              <a:t>短语</a:t>
            </a:r>
            <a:endParaRPr lang="en-MY" b="1" dirty="0"/>
          </a:p>
        </p:txBody>
      </p:sp>
      <p:sp>
        <p:nvSpPr>
          <p:cNvPr id="3" name="Subtitle 2"/>
          <p:cNvSpPr>
            <a:spLocks noGrp="1"/>
          </p:cNvSpPr>
          <p:nvPr>
            <p:ph type="subTitle" idx="1"/>
          </p:nvPr>
        </p:nvSpPr>
        <p:spPr/>
        <p:txBody>
          <a:bodyPr/>
          <a:lstStyle/>
          <a:p>
            <a:endParaRPr lang="en-MY" dirty="0"/>
          </a:p>
        </p:txBody>
      </p:sp>
    </p:spTree>
    <p:extLst>
      <p:ext uri="{BB962C8B-B14F-4D97-AF65-F5344CB8AC3E}">
        <p14:creationId xmlns:p14="http://schemas.microsoft.com/office/powerpoint/2010/main" val="10946669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611560" y="620688"/>
            <a:ext cx="7848872" cy="707886"/>
          </a:xfrm>
          <a:prstGeom prst="rect">
            <a:avLst/>
          </a:prstGeom>
          <a:noFill/>
        </p:spPr>
        <p:txBody>
          <a:bodyPr wrap="square" rtlCol="0">
            <a:spAutoFit/>
          </a:bodyPr>
          <a:lstStyle/>
          <a:p>
            <a:r>
              <a:rPr lang="zh-CN" altLang="en-US" sz="4000" b="1" dirty="0">
                <a:solidFill>
                  <a:schemeClr val="bg1"/>
                </a:solidFill>
                <a:latin typeface="KaiTi" panose="02010609060101010101" pitchFamily="49" charset="-122"/>
                <a:ea typeface="KaiTi" panose="02010609060101010101" pitchFamily="49" charset="-122"/>
              </a:rPr>
              <a:t>短语小结：</a:t>
            </a:r>
            <a:endParaRPr lang="en-US" altLang="zh-CN" sz="2400" dirty="0">
              <a:solidFill>
                <a:schemeClr val="bg1"/>
              </a:solidFill>
              <a:latin typeface="KaiTi" panose="02010609060101010101" pitchFamily="49" charset="-122"/>
              <a:ea typeface="KaiTi" panose="02010609060101010101" pitchFamily="49" charset="-122"/>
            </a:endParaRPr>
          </a:p>
        </p:txBody>
      </p:sp>
      <p:sp>
        <p:nvSpPr>
          <p:cNvPr id="14" name="TextBox 13"/>
          <p:cNvSpPr txBox="1"/>
          <p:nvPr/>
        </p:nvSpPr>
        <p:spPr>
          <a:xfrm>
            <a:off x="611560" y="620688"/>
            <a:ext cx="7848872" cy="707886"/>
          </a:xfrm>
          <a:prstGeom prst="rect">
            <a:avLst/>
          </a:prstGeom>
          <a:noFill/>
        </p:spPr>
        <p:txBody>
          <a:bodyPr wrap="square" rtlCol="0">
            <a:spAutoFit/>
          </a:bodyPr>
          <a:lstStyle/>
          <a:p>
            <a:r>
              <a:rPr lang="zh-CN" altLang="en-US" sz="4000" b="1" dirty="0">
                <a:solidFill>
                  <a:schemeClr val="bg1"/>
                </a:solidFill>
                <a:latin typeface="KaiTi" panose="02010609060101010101" pitchFamily="49" charset="-122"/>
                <a:ea typeface="KaiTi" panose="02010609060101010101" pitchFamily="49" charset="-122"/>
              </a:rPr>
              <a:t>短语小结</a:t>
            </a:r>
            <a:endParaRPr lang="en-US" altLang="zh-CN" sz="2400" dirty="0">
              <a:solidFill>
                <a:schemeClr val="bg1"/>
              </a:solidFill>
              <a:latin typeface="KaiTi" panose="02010609060101010101" pitchFamily="49" charset="-122"/>
              <a:ea typeface="KaiTi" panose="02010609060101010101" pitchFamily="49" charset="-122"/>
            </a:endParaRPr>
          </a:p>
        </p:txBody>
      </p:sp>
      <p:grpSp>
        <p:nvGrpSpPr>
          <p:cNvPr id="23" name="Group 22"/>
          <p:cNvGrpSpPr/>
          <p:nvPr/>
        </p:nvGrpSpPr>
        <p:grpSpPr>
          <a:xfrm>
            <a:off x="0" y="2706451"/>
            <a:ext cx="9144000" cy="1661993"/>
            <a:chOff x="0" y="2924944"/>
            <a:chExt cx="9144000" cy="1661993"/>
          </a:xfrm>
        </p:grpSpPr>
        <p:sp>
          <p:nvSpPr>
            <p:cNvPr id="24" name="TextBox 23"/>
            <p:cNvSpPr txBox="1"/>
            <p:nvPr/>
          </p:nvSpPr>
          <p:spPr>
            <a:xfrm>
              <a:off x="0" y="2924944"/>
              <a:ext cx="9144000" cy="1661993"/>
            </a:xfrm>
            <a:prstGeom prst="rect">
              <a:avLst/>
            </a:prstGeom>
            <a:solidFill>
              <a:schemeClr val="accent6">
                <a:lumMod val="20000"/>
                <a:lumOff val="80000"/>
              </a:schemeClr>
            </a:solidFill>
          </p:spPr>
          <p:txBody>
            <a:bodyPr wrap="square" rtlCol="0">
              <a:spAutoFit/>
            </a:bodyPr>
            <a:lstStyle/>
            <a:p>
              <a:r>
                <a:rPr lang="zh-CN" altLang="en-US" sz="3400" b="1" dirty="0">
                  <a:latin typeface="KaiTi" panose="02010609060101010101" pitchFamily="49" charset="-122"/>
                  <a:ea typeface="KaiTi" panose="02010609060101010101" pitchFamily="49" charset="-122"/>
                </a:rPr>
                <a:t>             主在前，次在后；表示程度、</a:t>
              </a:r>
              <a:endParaRPr lang="en-US" altLang="zh-CN" sz="3400" b="1" dirty="0">
                <a:latin typeface="KaiTi" panose="02010609060101010101" pitchFamily="49" charset="-122"/>
                <a:ea typeface="KaiTi" panose="02010609060101010101" pitchFamily="49" charset="-122"/>
              </a:endParaRPr>
            </a:p>
            <a:p>
              <a:r>
                <a:rPr lang="zh-CN" altLang="en-US" sz="3400" b="1" dirty="0">
                  <a:latin typeface="KaiTi" panose="02010609060101010101" pitchFamily="49" charset="-122"/>
                  <a:ea typeface="KaiTi" panose="02010609060101010101" pitchFamily="49" charset="-122"/>
                </a:rPr>
                <a:t>             结果、频率等。</a:t>
              </a:r>
              <a:endParaRPr lang="en-US" altLang="zh-CN" sz="3400" b="1" dirty="0">
                <a:latin typeface="KaiTi" panose="02010609060101010101" pitchFamily="49" charset="-122"/>
                <a:ea typeface="KaiTi" panose="02010609060101010101" pitchFamily="49" charset="-122"/>
              </a:endParaRPr>
            </a:p>
            <a:p>
              <a:r>
                <a:rPr lang="en-US" altLang="zh-CN" sz="3400" b="1" dirty="0">
                  <a:latin typeface="KaiTi" panose="02010609060101010101" pitchFamily="49" charset="-122"/>
                  <a:ea typeface="KaiTi" panose="02010609060101010101" pitchFamily="49" charset="-122"/>
                </a:rPr>
                <a:t>             </a:t>
              </a:r>
              <a:r>
                <a:rPr lang="zh-CN" altLang="en-US" sz="3400" b="1" dirty="0">
                  <a:latin typeface="KaiTi" panose="02010609060101010101" pitchFamily="49" charset="-122"/>
                  <a:ea typeface="KaiTi" panose="02010609060101010101" pitchFamily="49" charset="-122"/>
                </a:rPr>
                <a:t>可用“了”助判断</a:t>
              </a:r>
              <a:endParaRPr lang="en-MY" sz="3400" b="1" dirty="0">
                <a:latin typeface="KaiTi" panose="02010609060101010101" pitchFamily="49" charset="-122"/>
                <a:ea typeface="KaiTi" panose="02010609060101010101" pitchFamily="49" charset="-122"/>
              </a:endParaRPr>
            </a:p>
          </p:txBody>
        </p:sp>
        <p:sp>
          <p:nvSpPr>
            <p:cNvPr id="25" name="Rounded Rectangle 24"/>
            <p:cNvSpPr/>
            <p:nvPr/>
          </p:nvSpPr>
          <p:spPr>
            <a:xfrm>
              <a:off x="323528" y="3355541"/>
              <a:ext cx="2232248" cy="80079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300" b="1" dirty="0">
                  <a:latin typeface="+mj-ea"/>
                  <a:ea typeface="+mj-ea"/>
                </a:rPr>
                <a:t>谓补短语</a:t>
              </a:r>
              <a:endParaRPr lang="en-MY" sz="3300" b="1" dirty="0">
                <a:latin typeface="+mj-ea"/>
                <a:ea typeface="+mj-ea"/>
              </a:endParaRPr>
            </a:p>
          </p:txBody>
        </p:sp>
      </p:grpSp>
      <p:grpSp>
        <p:nvGrpSpPr>
          <p:cNvPr id="26" name="Group 25"/>
          <p:cNvGrpSpPr/>
          <p:nvPr/>
        </p:nvGrpSpPr>
        <p:grpSpPr>
          <a:xfrm>
            <a:off x="-36004" y="4799041"/>
            <a:ext cx="9144000" cy="800799"/>
            <a:chOff x="0" y="1632575"/>
            <a:chExt cx="9144000" cy="800799"/>
          </a:xfrm>
        </p:grpSpPr>
        <p:sp>
          <p:nvSpPr>
            <p:cNvPr id="27" name="TextBox 26"/>
            <p:cNvSpPr txBox="1"/>
            <p:nvPr/>
          </p:nvSpPr>
          <p:spPr>
            <a:xfrm>
              <a:off x="0" y="1725198"/>
              <a:ext cx="9144000" cy="615553"/>
            </a:xfrm>
            <a:prstGeom prst="rect">
              <a:avLst/>
            </a:prstGeom>
            <a:solidFill>
              <a:schemeClr val="accent6">
                <a:lumMod val="20000"/>
                <a:lumOff val="80000"/>
              </a:schemeClr>
            </a:solidFill>
          </p:spPr>
          <p:txBody>
            <a:bodyPr wrap="square" rtlCol="0">
              <a:spAutoFit/>
            </a:bodyPr>
            <a:lstStyle/>
            <a:p>
              <a:r>
                <a:rPr lang="zh-CN" altLang="en-US" sz="3400" b="1" dirty="0">
                  <a:latin typeface="KaiTi" panose="02010609060101010101" pitchFamily="49" charset="-122"/>
                  <a:ea typeface="KaiTi" panose="02010609060101010101" pitchFamily="49" charset="-122"/>
                </a:rPr>
                <a:t>             主（谁</a:t>
              </a:r>
              <a:r>
                <a:rPr lang="en-US" altLang="zh-CN" sz="3400" b="1" dirty="0">
                  <a:latin typeface="KaiTi" panose="02010609060101010101" pitchFamily="49" charset="-122"/>
                  <a:ea typeface="KaiTi" panose="02010609060101010101" pitchFamily="49" charset="-122"/>
                </a:rPr>
                <a:t>/</a:t>
              </a:r>
              <a:r>
                <a:rPr lang="zh-CN" altLang="en-US" sz="3400" b="1" dirty="0">
                  <a:latin typeface="KaiTi" panose="02010609060101010101" pitchFamily="49" charset="-122"/>
                  <a:ea typeface="KaiTi" panose="02010609060101010101" pitchFamily="49" charset="-122"/>
                </a:rPr>
                <a:t>什么）</a:t>
              </a:r>
              <a:r>
                <a:rPr lang="en-US" altLang="zh-CN" sz="3400" b="1" dirty="0">
                  <a:latin typeface="KaiTi" panose="02010609060101010101" pitchFamily="49" charset="-122"/>
                  <a:ea typeface="KaiTi" panose="02010609060101010101" pitchFamily="49" charset="-122"/>
                </a:rPr>
                <a:t>+</a:t>
              </a:r>
              <a:r>
                <a:rPr lang="zh-CN" altLang="en-US" sz="3400" b="1" dirty="0">
                  <a:latin typeface="KaiTi" panose="02010609060101010101" pitchFamily="49" charset="-122"/>
                  <a:ea typeface="KaiTi" panose="02010609060101010101" pitchFamily="49" charset="-122"/>
                </a:rPr>
                <a:t>谓（怎么样）。</a:t>
              </a:r>
              <a:endParaRPr lang="en-MY" sz="3400" b="1" dirty="0">
                <a:latin typeface="KaiTi" panose="02010609060101010101" pitchFamily="49" charset="-122"/>
                <a:ea typeface="KaiTi" panose="02010609060101010101" pitchFamily="49" charset="-122"/>
              </a:endParaRPr>
            </a:p>
          </p:txBody>
        </p:sp>
        <p:sp>
          <p:nvSpPr>
            <p:cNvPr id="28" name="Rounded Rectangle 27"/>
            <p:cNvSpPr/>
            <p:nvPr/>
          </p:nvSpPr>
          <p:spPr>
            <a:xfrm>
              <a:off x="323528" y="1632575"/>
              <a:ext cx="2232248" cy="80079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300" b="1" dirty="0">
                  <a:latin typeface="+mj-ea"/>
                  <a:ea typeface="+mj-ea"/>
                </a:rPr>
                <a:t>主谓短语</a:t>
              </a:r>
              <a:endParaRPr lang="en-MY" sz="3300" b="1" dirty="0">
                <a:latin typeface="+mj-ea"/>
                <a:ea typeface="+mj-ea"/>
              </a:endParaRPr>
            </a:p>
          </p:txBody>
        </p:sp>
      </p:grpSp>
    </p:spTree>
    <p:extLst>
      <p:ext uri="{BB962C8B-B14F-4D97-AF65-F5344CB8AC3E}">
        <p14:creationId xmlns:p14="http://schemas.microsoft.com/office/powerpoint/2010/main" val="1398375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P spid="14"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596354746"/>
              </p:ext>
            </p:extLst>
          </p:nvPr>
        </p:nvGraphicFramePr>
        <p:xfrm>
          <a:off x="465219" y="2374230"/>
          <a:ext cx="8197520" cy="3946358"/>
        </p:xfrm>
        <a:graphic>
          <a:graphicData uri="http://schemas.openxmlformats.org/drawingml/2006/table">
            <a:tbl>
              <a:tblPr firstRow="1" bandRow="1">
                <a:tableStyleId>{5C22544A-7EE6-4342-B048-85BDC9FD1C3A}</a:tableStyleId>
              </a:tblPr>
              <a:tblGrid>
                <a:gridCol w="1639504">
                  <a:extLst>
                    <a:ext uri="{9D8B030D-6E8A-4147-A177-3AD203B41FA5}">
                      <a16:colId xmlns:a16="http://schemas.microsoft.com/office/drawing/2014/main" val="3497135248"/>
                    </a:ext>
                  </a:extLst>
                </a:gridCol>
                <a:gridCol w="1639504">
                  <a:extLst>
                    <a:ext uri="{9D8B030D-6E8A-4147-A177-3AD203B41FA5}">
                      <a16:colId xmlns:a16="http://schemas.microsoft.com/office/drawing/2014/main" val="2716038934"/>
                    </a:ext>
                  </a:extLst>
                </a:gridCol>
                <a:gridCol w="1639504">
                  <a:extLst>
                    <a:ext uri="{9D8B030D-6E8A-4147-A177-3AD203B41FA5}">
                      <a16:colId xmlns:a16="http://schemas.microsoft.com/office/drawing/2014/main" val="1433608328"/>
                    </a:ext>
                  </a:extLst>
                </a:gridCol>
                <a:gridCol w="1639504">
                  <a:extLst>
                    <a:ext uri="{9D8B030D-6E8A-4147-A177-3AD203B41FA5}">
                      <a16:colId xmlns:a16="http://schemas.microsoft.com/office/drawing/2014/main" val="1794842011"/>
                    </a:ext>
                  </a:extLst>
                </a:gridCol>
                <a:gridCol w="1639504">
                  <a:extLst>
                    <a:ext uri="{9D8B030D-6E8A-4147-A177-3AD203B41FA5}">
                      <a16:colId xmlns:a16="http://schemas.microsoft.com/office/drawing/2014/main" val="402907875"/>
                    </a:ext>
                  </a:extLst>
                </a:gridCol>
              </a:tblGrid>
              <a:tr h="1303384">
                <a:tc>
                  <a:txBody>
                    <a:bodyPr/>
                    <a:lstStyle/>
                    <a:p>
                      <a:pPr algn="ctr"/>
                      <a:r>
                        <a:rPr lang="en-US" sz="6600" b="1" dirty="0">
                          <a:solidFill>
                            <a:schemeClr val="bg1"/>
                          </a:solidFill>
                          <a:latin typeface="Microsoft YaHei" panose="020B0503020204020204" pitchFamily="34" charset="-122"/>
                          <a:ea typeface="Microsoft YaHei" panose="020B0503020204020204" pitchFamily="34" charset="-122"/>
                          <a:hlinkClick r:id="rId2" action="ppaction://hlinksldjump"/>
                        </a:rPr>
                        <a:t>1</a:t>
                      </a:r>
                      <a:endParaRPr lang="en-US" sz="6600" b="1" dirty="0">
                        <a:solidFill>
                          <a:schemeClr val="bg1"/>
                        </a:solidFill>
                        <a:latin typeface="Microsoft YaHei" panose="020B0503020204020204" pitchFamily="34" charset="-122"/>
                        <a:ea typeface="Microsoft YaHei" panose="020B0503020204020204" pitchFamily="34" charset="-122"/>
                      </a:endParaRPr>
                    </a:p>
                  </a:txBody>
                  <a:tcPr anchor="ctr">
                    <a:solidFill>
                      <a:schemeClr val="accent6">
                        <a:lumMod val="40000"/>
                        <a:lumOff val="60000"/>
                      </a:schemeClr>
                    </a:solidFill>
                  </a:tcPr>
                </a:tc>
                <a:tc>
                  <a:txBody>
                    <a:bodyPr/>
                    <a:lstStyle/>
                    <a:p>
                      <a:pPr algn="ctr"/>
                      <a:r>
                        <a:rPr lang="en-US" sz="6600" b="1" dirty="0">
                          <a:solidFill>
                            <a:schemeClr val="bg1"/>
                          </a:solidFill>
                          <a:latin typeface="Microsoft YaHei" panose="020B0503020204020204" pitchFamily="34" charset="-122"/>
                          <a:ea typeface="Microsoft YaHei" panose="020B0503020204020204" pitchFamily="34" charset="-122"/>
                          <a:hlinkClick r:id="rId3" action="ppaction://hlinksldjump"/>
                        </a:rPr>
                        <a:t>2</a:t>
                      </a:r>
                      <a:endParaRPr lang="en-US" sz="6600" b="1" dirty="0">
                        <a:solidFill>
                          <a:schemeClr val="bg1"/>
                        </a:solidFill>
                        <a:latin typeface="Microsoft YaHei" panose="020B0503020204020204" pitchFamily="34" charset="-122"/>
                        <a:ea typeface="Microsoft YaHei" panose="020B0503020204020204" pitchFamily="34" charset="-122"/>
                      </a:endParaRPr>
                    </a:p>
                  </a:txBody>
                  <a:tcPr anchor="ctr">
                    <a:solidFill>
                      <a:schemeClr val="accent6">
                        <a:lumMod val="40000"/>
                        <a:lumOff val="60000"/>
                      </a:schemeClr>
                    </a:solidFill>
                  </a:tcPr>
                </a:tc>
                <a:tc>
                  <a:txBody>
                    <a:bodyPr/>
                    <a:lstStyle/>
                    <a:p>
                      <a:pPr algn="ctr"/>
                      <a:r>
                        <a:rPr lang="en-US" sz="6600" b="1" dirty="0">
                          <a:solidFill>
                            <a:schemeClr val="bg1"/>
                          </a:solidFill>
                          <a:latin typeface="Microsoft YaHei" panose="020B0503020204020204" pitchFamily="34" charset="-122"/>
                          <a:ea typeface="Microsoft YaHei" panose="020B0503020204020204" pitchFamily="34" charset="-122"/>
                          <a:hlinkClick r:id="rId4" action="ppaction://hlinksldjump"/>
                        </a:rPr>
                        <a:t>3</a:t>
                      </a:r>
                      <a:endParaRPr lang="en-US" sz="6600" b="1" dirty="0">
                        <a:solidFill>
                          <a:schemeClr val="bg1"/>
                        </a:solidFill>
                        <a:latin typeface="Microsoft YaHei" panose="020B0503020204020204" pitchFamily="34" charset="-122"/>
                        <a:ea typeface="Microsoft YaHei" panose="020B0503020204020204" pitchFamily="34" charset="-122"/>
                      </a:endParaRPr>
                    </a:p>
                  </a:txBody>
                  <a:tcPr anchor="ctr">
                    <a:solidFill>
                      <a:schemeClr val="accent6">
                        <a:lumMod val="40000"/>
                        <a:lumOff val="60000"/>
                      </a:schemeClr>
                    </a:solidFill>
                  </a:tcPr>
                </a:tc>
                <a:tc>
                  <a:txBody>
                    <a:bodyPr/>
                    <a:lstStyle/>
                    <a:p>
                      <a:pPr algn="ctr"/>
                      <a:r>
                        <a:rPr lang="en-US" sz="6600" b="1" dirty="0">
                          <a:solidFill>
                            <a:schemeClr val="bg1"/>
                          </a:solidFill>
                          <a:latin typeface="Microsoft YaHei" panose="020B0503020204020204" pitchFamily="34" charset="-122"/>
                          <a:ea typeface="Microsoft YaHei" panose="020B0503020204020204" pitchFamily="34" charset="-122"/>
                          <a:hlinkClick r:id="rId5" action="ppaction://hlinksldjump"/>
                        </a:rPr>
                        <a:t>4</a:t>
                      </a:r>
                      <a:endParaRPr lang="en-US" sz="6600" b="1" dirty="0">
                        <a:solidFill>
                          <a:schemeClr val="bg1"/>
                        </a:solidFill>
                        <a:latin typeface="Microsoft YaHei" panose="020B0503020204020204" pitchFamily="34" charset="-122"/>
                        <a:ea typeface="Microsoft YaHei" panose="020B0503020204020204" pitchFamily="34" charset="-122"/>
                      </a:endParaRPr>
                    </a:p>
                  </a:txBody>
                  <a:tcPr anchor="ctr">
                    <a:solidFill>
                      <a:schemeClr val="accent6">
                        <a:lumMod val="40000"/>
                        <a:lumOff val="60000"/>
                      </a:schemeClr>
                    </a:solidFill>
                  </a:tcPr>
                </a:tc>
                <a:tc>
                  <a:txBody>
                    <a:bodyPr/>
                    <a:lstStyle/>
                    <a:p>
                      <a:pPr algn="ctr"/>
                      <a:r>
                        <a:rPr lang="en-US" sz="6600" b="1" dirty="0">
                          <a:solidFill>
                            <a:schemeClr val="bg1"/>
                          </a:solidFill>
                          <a:latin typeface="Microsoft YaHei" panose="020B0503020204020204" pitchFamily="34" charset="-122"/>
                          <a:ea typeface="Microsoft YaHei" panose="020B0503020204020204" pitchFamily="34" charset="-122"/>
                          <a:hlinkClick r:id="rId6" action="ppaction://hlinksldjump"/>
                        </a:rPr>
                        <a:t>5</a:t>
                      </a:r>
                      <a:endParaRPr lang="en-US" sz="6600" b="1" dirty="0">
                        <a:solidFill>
                          <a:schemeClr val="bg1"/>
                        </a:solidFill>
                        <a:latin typeface="Microsoft YaHei" panose="020B0503020204020204" pitchFamily="34" charset="-122"/>
                        <a:ea typeface="Microsoft YaHei" panose="020B0503020204020204" pitchFamily="34" charset="-122"/>
                      </a:endParaRPr>
                    </a:p>
                  </a:txBody>
                  <a:tcPr anchor="ctr">
                    <a:solidFill>
                      <a:schemeClr val="accent6">
                        <a:lumMod val="40000"/>
                        <a:lumOff val="60000"/>
                      </a:schemeClr>
                    </a:solidFill>
                  </a:tcPr>
                </a:tc>
                <a:extLst>
                  <a:ext uri="{0D108BD9-81ED-4DB2-BD59-A6C34878D82A}">
                    <a16:rowId xmlns:a16="http://schemas.microsoft.com/office/drawing/2014/main" val="1409158154"/>
                  </a:ext>
                </a:extLst>
              </a:tr>
              <a:tr h="1321487">
                <a:tc>
                  <a:txBody>
                    <a:bodyPr/>
                    <a:lstStyle/>
                    <a:p>
                      <a:pPr algn="ctr"/>
                      <a:r>
                        <a:rPr lang="en-US" sz="6600" b="1" dirty="0">
                          <a:solidFill>
                            <a:schemeClr val="tx1"/>
                          </a:solidFill>
                          <a:latin typeface="Microsoft YaHei" panose="020B0503020204020204" pitchFamily="34" charset="-122"/>
                          <a:ea typeface="Microsoft YaHei" panose="020B0503020204020204" pitchFamily="34" charset="-122"/>
                          <a:hlinkClick r:id="rId7" action="ppaction://hlinksldjump"/>
                        </a:rPr>
                        <a:t>6</a:t>
                      </a:r>
                      <a:endParaRPr lang="en-US" sz="6600" b="1" dirty="0">
                        <a:solidFill>
                          <a:schemeClr val="tx1"/>
                        </a:solidFill>
                        <a:latin typeface="Microsoft YaHei" panose="020B0503020204020204" pitchFamily="34" charset="-122"/>
                        <a:ea typeface="Microsoft YaHei" panose="020B0503020204020204" pitchFamily="34" charset="-122"/>
                      </a:endParaRPr>
                    </a:p>
                  </a:txBody>
                  <a:tcPr anchor="ctr">
                    <a:solidFill>
                      <a:schemeClr val="accent1">
                        <a:lumMod val="50000"/>
                      </a:schemeClr>
                    </a:solidFill>
                  </a:tcPr>
                </a:tc>
                <a:tc>
                  <a:txBody>
                    <a:bodyPr/>
                    <a:lstStyle/>
                    <a:p>
                      <a:pPr algn="ctr"/>
                      <a:r>
                        <a:rPr lang="en-US" sz="6600" b="1" dirty="0">
                          <a:solidFill>
                            <a:schemeClr val="tx1"/>
                          </a:solidFill>
                          <a:latin typeface="Microsoft YaHei" panose="020B0503020204020204" pitchFamily="34" charset="-122"/>
                          <a:ea typeface="Microsoft YaHei" panose="020B0503020204020204" pitchFamily="34" charset="-122"/>
                          <a:hlinkClick r:id="rId8" action="ppaction://hlinksldjump"/>
                        </a:rPr>
                        <a:t>7</a:t>
                      </a:r>
                      <a:endParaRPr lang="en-US" sz="6600" b="1" dirty="0">
                        <a:solidFill>
                          <a:schemeClr val="tx1"/>
                        </a:solidFill>
                        <a:latin typeface="Microsoft YaHei" panose="020B0503020204020204" pitchFamily="34" charset="-122"/>
                        <a:ea typeface="Microsoft YaHei" panose="020B0503020204020204" pitchFamily="34" charset="-122"/>
                      </a:endParaRPr>
                    </a:p>
                  </a:txBody>
                  <a:tcPr anchor="ctr">
                    <a:solidFill>
                      <a:schemeClr val="accent1">
                        <a:lumMod val="50000"/>
                      </a:schemeClr>
                    </a:solidFill>
                  </a:tcPr>
                </a:tc>
                <a:tc>
                  <a:txBody>
                    <a:bodyPr/>
                    <a:lstStyle/>
                    <a:p>
                      <a:pPr algn="ctr"/>
                      <a:r>
                        <a:rPr lang="en-US" sz="6600" b="1" dirty="0">
                          <a:solidFill>
                            <a:schemeClr val="tx1"/>
                          </a:solidFill>
                          <a:latin typeface="Microsoft YaHei" panose="020B0503020204020204" pitchFamily="34" charset="-122"/>
                          <a:ea typeface="Microsoft YaHei" panose="020B0503020204020204" pitchFamily="34" charset="-122"/>
                          <a:hlinkClick r:id="rId9" action="ppaction://hlinksldjump"/>
                        </a:rPr>
                        <a:t>8</a:t>
                      </a:r>
                      <a:endParaRPr lang="en-US" sz="6600" b="1" dirty="0">
                        <a:solidFill>
                          <a:schemeClr val="tx1"/>
                        </a:solidFill>
                        <a:latin typeface="Microsoft YaHei" panose="020B0503020204020204" pitchFamily="34" charset="-122"/>
                        <a:ea typeface="Microsoft YaHei" panose="020B0503020204020204" pitchFamily="34" charset="-122"/>
                      </a:endParaRPr>
                    </a:p>
                  </a:txBody>
                  <a:tcPr anchor="ctr">
                    <a:solidFill>
                      <a:schemeClr val="accent1">
                        <a:lumMod val="50000"/>
                      </a:schemeClr>
                    </a:solidFill>
                  </a:tcPr>
                </a:tc>
                <a:tc>
                  <a:txBody>
                    <a:bodyPr/>
                    <a:lstStyle/>
                    <a:p>
                      <a:pPr algn="ctr"/>
                      <a:r>
                        <a:rPr lang="en-US" sz="6600" b="1" dirty="0">
                          <a:solidFill>
                            <a:schemeClr val="tx1"/>
                          </a:solidFill>
                          <a:latin typeface="Microsoft YaHei" panose="020B0503020204020204" pitchFamily="34" charset="-122"/>
                          <a:ea typeface="Microsoft YaHei" panose="020B0503020204020204" pitchFamily="34" charset="-122"/>
                          <a:hlinkClick r:id="rId10" action="ppaction://hlinksldjump"/>
                        </a:rPr>
                        <a:t>9</a:t>
                      </a:r>
                      <a:endParaRPr lang="en-US" sz="6600" b="1" dirty="0">
                        <a:solidFill>
                          <a:schemeClr val="tx1"/>
                        </a:solidFill>
                        <a:latin typeface="Microsoft YaHei" panose="020B0503020204020204" pitchFamily="34" charset="-122"/>
                        <a:ea typeface="Microsoft YaHei" panose="020B0503020204020204" pitchFamily="34" charset="-122"/>
                      </a:endParaRPr>
                    </a:p>
                  </a:txBody>
                  <a:tcPr anchor="ctr">
                    <a:solidFill>
                      <a:schemeClr val="accent1">
                        <a:lumMod val="50000"/>
                      </a:schemeClr>
                    </a:solidFill>
                  </a:tcPr>
                </a:tc>
                <a:tc>
                  <a:txBody>
                    <a:bodyPr/>
                    <a:lstStyle/>
                    <a:p>
                      <a:pPr algn="ctr"/>
                      <a:r>
                        <a:rPr lang="en-US" sz="6600" b="1" dirty="0">
                          <a:solidFill>
                            <a:schemeClr val="tx1"/>
                          </a:solidFill>
                          <a:latin typeface="Microsoft YaHei" panose="020B0503020204020204" pitchFamily="34" charset="-122"/>
                          <a:ea typeface="Microsoft YaHei" panose="020B0503020204020204" pitchFamily="34" charset="-122"/>
                          <a:hlinkClick r:id="rId11" action="ppaction://hlinksldjump"/>
                        </a:rPr>
                        <a:t>10</a:t>
                      </a:r>
                      <a:endParaRPr lang="en-US" sz="6600" b="1" dirty="0">
                        <a:solidFill>
                          <a:schemeClr val="tx1"/>
                        </a:solidFill>
                        <a:latin typeface="Microsoft YaHei" panose="020B0503020204020204" pitchFamily="34" charset="-122"/>
                        <a:ea typeface="Microsoft YaHei" panose="020B0503020204020204" pitchFamily="34" charset="-122"/>
                      </a:endParaRPr>
                    </a:p>
                  </a:txBody>
                  <a:tcPr anchor="ctr">
                    <a:solidFill>
                      <a:schemeClr val="accent1">
                        <a:lumMod val="50000"/>
                      </a:schemeClr>
                    </a:solidFill>
                  </a:tcPr>
                </a:tc>
                <a:extLst>
                  <a:ext uri="{0D108BD9-81ED-4DB2-BD59-A6C34878D82A}">
                    <a16:rowId xmlns:a16="http://schemas.microsoft.com/office/drawing/2014/main" val="502297484"/>
                  </a:ext>
                </a:extLst>
              </a:tr>
              <a:tr h="1321487">
                <a:tc>
                  <a:txBody>
                    <a:bodyPr/>
                    <a:lstStyle/>
                    <a:p>
                      <a:pPr algn="ctr"/>
                      <a:r>
                        <a:rPr lang="en-US" sz="6600" b="1" dirty="0">
                          <a:solidFill>
                            <a:schemeClr val="bg1"/>
                          </a:solidFill>
                          <a:latin typeface="Microsoft YaHei" panose="020B0503020204020204" pitchFamily="34" charset="-122"/>
                          <a:ea typeface="Microsoft YaHei" panose="020B0503020204020204" pitchFamily="34" charset="-122"/>
                          <a:hlinkClick r:id="rId12" action="ppaction://hlinksldjump"/>
                        </a:rPr>
                        <a:t>11</a:t>
                      </a:r>
                      <a:endParaRPr lang="en-US" sz="6600" b="1" dirty="0">
                        <a:solidFill>
                          <a:schemeClr val="bg1"/>
                        </a:solidFill>
                        <a:latin typeface="Microsoft YaHei" panose="020B0503020204020204" pitchFamily="34" charset="-122"/>
                        <a:ea typeface="Microsoft YaHei" panose="020B0503020204020204" pitchFamily="34" charset="-122"/>
                      </a:endParaRPr>
                    </a:p>
                  </a:txBody>
                  <a:tcPr anchor="ctr">
                    <a:solidFill>
                      <a:schemeClr val="accent6">
                        <a:lumMod val="40000"/>
                        <a:lumOff val="60000"/>
                      </a:schemeClr>
                    </a:solidFill>
                  </a:tcPr>
                </a:tc>
                <a:tc>
                  <a:txBody>
                    <a:bodyPr/>
                    <a:lstStyle/>
                    <a:p>
                      <a:pPr algn="ctr"/>
                      <a:r>
                        <a:rPr lang="en-US" sz="6600" b="1" dirty="0">
                          <a:solidFill>
                            <a:schemeClr val="bg1"/>
                          </a:solidFill>
                          <a:latin typeface="Microsoft YaHei" panose="020B0503020204020204" pitchFamily="34" charset="-122"/>
                          <a:ea typeface="Microsoft YaHei" panose="020B0503020204020204" pitchFamily="34" charset="-122"/>
                          <a:hlinkClick r:id="rId13" action="ppaction://hlinksldjump"/>
                        </a:rPr>
                        <a:t>12</a:t>
                      </a:r>
                      <a:endParaRPr lang="en-US" sz="6600" b="1" dirty="0">
                        <a:solidFill>
                          <a:schemeClr val="bg1"/>
                        </a:solidFill>
                        <a:latin typeface="Microsoft YaHei" panose="020B0503020204020204" pitchFamily="34" charset="-122"/>
                        <a:ea typeface="Microsoft YaHei" panose="020B0503020204020204" pitchFamily="34" charset="-122"/>
                      </a:endParaRPr>
                    </a:p>
                  </a:txBody>
                  <a:tcPr anchor="ctr">
                    <a:solidFill>
                      <a:schemeClr val="accent6">
                        <a:lumMod val="40000"/>
                        <a:lumOff val="60000"/>
                      </a:schemeClr>
                    </a:solidFill>
                  </a:tcPr>
                </a:tc>
                <a:tc>
                  <a:txBody>
                    <a:bodyPr/>
                    <a:lstStyle/>
                    <a:p>
                      <a:pPr algn="ctr"/>
                      <a:r>
                        <a:rPr lang="en-US" sz="6600" b="1" dirty="0">
                          <a:solidFill>
                            <a:schemeClr val="bg1"/>
                          </a:solidFill>
                          <a:latin typeface="Microsoft YaHei" panose="020B0503020204020204" pitchFamily="34" charset="-122"/>
                          <a:ea typeface="Microsoft YaHei" panose="020B0503020204020204" pitchFamily="34" charset="-122"/>
                          <a:hlinkClick r:id="rId14" action="ppaction://hlinksldjump"/>
                        </a:rPr>
                        <a:t>13</a:t>
                      </a:r>
                      <a:endParaRPr lang="en-US" sz="6600" b="1" dirty="0">
                        <a:solidFill>
                          <a:schemeClr val="bg1"/>
                        </a:solidFill>
                        <a:latin typeface="Microsoft YaHei" panose="020B0503020204020204" pitchFamily="34" charset="-122"/>
                        <a:ea typeface="Microsoft YaHei" panose="020B0503020204020204" pitchFamily="34" charset="-122"/>
                      </a:endParaRPr>
                    </a:p>
                  </a:txBody>
                  <a:tcPr anchor="ctr">
                    <a:solidFill>
                      <a:schemeClr val="accent6">
                        <a:lumMod val="40000"/>
                        <a:lumOff val="60000"/>
                      </a:schemeClr>
                    </a:solidFill>
                  </a:tcPr>
                </a:tc>
                <a:tc>
                  <a:txBody>
                    <a:bodyPr/>
                    <a:lstStyle/>
                    <a:p>
                      <a:pPr algn="ctr"/>
                      <a:r>
                        <a:rPr lang="en-US" sz="6600" b="1" dirty="0">
                          <a:solidFill>
                            <a:schemeClr val="bg1"/>
                          </a:solidFill>
                          <a:latin typeface="Microsoft YaHei" panose="020B0503020204020204" pitchFamily="34" charset="-122"/>
                          <a:ea typeface="Microsoft YaHei" panose="020B0503020204020204" pitchFamily="34" charset="-122"/>
                          <a:hlinkClick r:id="rId15" action="ppaction://hlinksldjump"/>
                        </a:rPr>
                        <a:t>14</a:t>
                      </a:r>
                      <a:endParaRPr lang="en-US" sz="6600" b="1" dirty="0">
                        <a:solidFill>
                          <a:schemeClr val="bg1"/>
                        </a:solidFill>
                        <a:latin typeface="Microsoft YaHei" panose="020B0503020204020204" pitchFamily="34" charset="-122"/>
                        <a:ea typeface="Microsoft YaHei" panose="020B0503020204020204" pitchFamily="34" charset="-122"/>
                      </a:endParaRPr>
                    </a:p>
                  </a:txBody>
                  <a:tcPr anchor="ctr">
                    <a:solidFill>
                      <a:schemeClr val="accent6">
                        <a:lumMod val="40000"/>
                        <a:lumOff val="60000"/>
                      </a:schemeClr>
                    </a:solidFill>
                  </a:tcPr>
                </a:tc>
                <a:tc>
                  <a:txBody>
                    <a:bodyPr/>
                    <a:lstStyle/>
                    <a:p>
                      <a:pPr algn="ctr"/>
                      <a:r>
                        <a:rPr lang="en-US" sz="6600" b="1" dirty="0">
                          <a:solidFill>
                            <a:schemeClr val="bg1"/>
                          </a:solidFill>
                          <a:latin typeface="Microsoft YaHei" panose="020B0503020204020204" pitchFamily="34" charset="-122"/>
                          <a:ea typeface="Microsoft YaHei" panose="020B0503020204020204" pitchFamily="34" charset="-122"/>
                          <a:hlinkClick r:id="rId16" action="ppaction://hlinksldjump"/>
                        </a:rPr>
                        <a:t>15</a:t>
                      </a:r>
                      <a:endParaRPr lang="en-US" sz="6600" b="1" dirty="0">
                        <a:solidFill>
                          <a:schemeClr val="bg1"/>
                        </a:solidFill>
                        <a:latin typeface="Microsoft YaHei" panose="020B0503020204020204" pitchFamily="34" charset="-122"/>
                        <a:ea typeface="Microsoft YaHei" panose="020B0503020204020204" pitchFamily="34" charset="-122"/>
                      </a:endParaRPr>
                    </a:p>
                  </a:txBody>
                  <a:tcPr anchor="ctr">
                    <a:solidFill>
                      <a:schemeClr val="accent6">
                        <a:lumMod val="40000"/>
                        <a:lumOff val="60000"/>
                      </a:schemeClr>
                    </a:solidFill>
                  </a:tcPr>
                </a:tc>
                <a:extLst>
                  <a:ext uri="{0D108BD9-81ED-4DB2-BD59-A6C34878D82A}">
                    <a16:rowId xmlns:a16="http://schemas.microsoft.com/office/drawing/2014/main" val="251004238"/>
                  </a:ext>
                </a:extLst>
              </a:tr>
            </a:tbl>
          </a:graphicData>
        </a:graphic>
      </p:graphicFrame>
      <p:pic>
        <p:nvPicPr>
          <p:cNvPr id="8" name="Picture 7"/>
          <p:cNvPicPr>
            <a:picLocks noChangeAspect="1"/>
          </p:cNvPicPr>
          <p:nvPr/>
        </p:nvPicPr>
        <p:blipFill>
          <a:blip r:embed="rId17">
            <a:extLst>
              <a:ext uri="{BEBA8EAE-BF5A-486C-A8C5-ECC9F3942E4B}">
                <a14:imgProps xmlns:a14="http://schemas.microsoft.com/office/drawing/2010/main">
                  <a14:imgLayer r:embed="rId18">
                    <a14:imgEffect>
                      <a14:backgroundRemoval t="10000" b="90000" l="10000" r="90000"/>
                    </a14:imgEffect>
                  </a14:imgLayer>
                </a14:imgProps>
              </a:ext>
            </a:extLst>
          </a:blip>
          <a:stretch>
            <a:fillRect/>
          </a:stretch>
        </p:blipFill>
        <p:spPr>
          <a:xfrm>
            <a:off x="9335055" y="1907316"/>
            <a:ext cx="981472" cy="933827"/>
          </a:xfrm>
          <a:prstGeom prst="rect">
            <a:avLst/>
          </a:prstGeom>
        </p:spPr>
      </p:pic>
      <p:pic>
        <p:nvPicPr>
          <p:cNvPr id="9" name="Picture 8"/>
          <p:cNvPicPr>
            <a:picLocks noChangeAspect="1"/>
          </p:cNvPicPr>
          <p:nvPr/>
        </p:nvPicPr>
        <p:blipFill>
          <a:blip r:embed="rId17">
            <a:extLst>
              <a:ext uri="{BEBA8EAE-BF5A-486C-A8C5-ECC9F3942E4B}">
                <a14:imgProps xmlns:a14="http://schemas.microsoft.com/office/drawing/2010/main">
                  <a14:imgLayer r:embed="rId18">
                    <a14:imgEffect>
                      <a14:backgroundRemoval t="10000" b="90000" l="10000" r="90000"/>
                    </a14:imgEffect>
                  </a14:imgLayer>
                </a14:imgProps>
              </a:ext>
            </a:extLst>
          </a:blip>
          <a:stretch>
            <a:fillRect/>
          </a:stretch>
        </p:blipFill>
        <p:spPr>
          <a:xfrm>
            <a:off x="9335055" y="818076"/>
            <a:ext cx="981472" cy="933827"/>
          </a:xfrm>
          <a:prstGeom prst="rect">
            <a:avLst/>
          </a:prstGeom>
        </p:spPr>
      </p:pic>
      <p:pic>
        <p:nvPicPr>
          <p:cNvPr id="10" name="Picture 9"/>
          <p:cNvPicPr>
            <a:picLocks noChangeAspect="1"/>
          </p:cNvPicPr>
          <p:nvPr/>
        </p:nvPicPr>
        <p:blipFill>
          <a:blip r:embed="rId17">
            <a:extLst>
              <a:ext uri="{BEBA8EAE-BF5A-486C-A8C5-ECC9F3942E4B}">
                <a14:imgProps xmlns:a14="http://schemas.microsoft.com/office/drawing/2010/main">
                  <a14:imgLayer r:embed="rId18">
                    <a14:imgEffect>
                      <a14:backgroundRemoval t="10000" b="90000" l="10000" r="90000"/>
                    </a14:imgEffect>
                  </a14:imgLayer>
                </a14:imgProps>
              </a:ext>
            </a:extLst>
          </a:blip>
          <a:stretch>
            <a:fillRect/>
          </a:stretch>
        </p:blipFill>
        <p:spPr>
          <a:xfrm>
            <a:off x="9519539" y="5489776"/>
            <a:ext cx="981472" cy="933827"/>
          </a:xfrm>
          <a:prstGeom prst="rect">
            <a:avLst/>
          </a:prstGeom>
        </p:spPr>
      </p:pic>
      <p:pic>
        <p:nvPicPr>
          <p:cNvPr id="11" name="Picture 10"/>
          <p:cNvPicPr>
            <a:picLocks noChangeAspect="1"/>
          </p:cNvPicPr>
          <p:nvPr/>
        </p:nvPicPr>
        <p:blipFill>
          <a:blip r:embed="rId17">
            <a:extLst>
              <a:ext uri="{BEBA8EAE-BF5A-486C-A8C5-ECC9F3942E4B}">
                <a14:imgProps xmlns:a14="http://schemas.microsoft.com/office/drawing/2010/main">
                  <a14:imgLayer r:embed="rId18">
                    <a14:imgEffect>
                      <a14:backgroundRemoval t="10000" b="90000" l="10000" r="90000"/>
                    </a14:imgEffect>
                  </a14:imgLayer>
                </a14:imgProps>
              </a:ext>
            </a:extLst>
          </a:blip>
          <a:stretch>
            <a:fillRect/>
          </a:stretch>
        </p:blipFill>
        <p:spPr>
          <a:xfrm>
            <a:off x="9543604" y="4233782"/>
            <a:ext cx="981472" cy="933827"/>
          </a:xfrm>
          <a:prstGeom prst="rect">
            <a:avLst/>
          </a:prstGeom>
        </p:spPr>
      </p:pic>
      <p:pic>
        <p:nvPicPr>
          <p:cNvPr id="12" name="Picture 11"/>
          <p:cNvPicPr>
            <a:picLocks noChangeAspect="1"/>
          </p:cNvPicPr>
          <p:nvPr/>
        </p:nvPicPr>
        <p:blipFill>
          <a:blip r:embed="rId17">
            <a:extLst>
              <a:ext uri="{BEBA8EAE-BF5A-486C-A8C5-ECC9F3942E4B}">
                <a14:imgProps xmlns:a14="http://schemas.microsoft.com/office/drawing/2010/main">
                  <a14:imgLayer r:embed="rId18">
                    <a14:imgEffect>
                      <a14:backgroundRemoval t="10000" b="90000" l="10000" r="90000"/>
                    </a14:imgEffect>
                  </a14:imgLayer>
                </a14:imgProps>
              </a:ext>
            </a:extLst>
          </a:blip>
          <a:stretch>
            <a:fillRect/>
          </a:stretch>
        </p:blipFill>
        <p:spPr>
          <a:xfrm>
            <a:off x="9384634" y="3027248"/>
            <a:ext cx="981472" cy="933827"/>
          </a:xfrm>
          <a:prstGeom prst="rect">
            <a:avLst/>
          </a:prstGeom>
        </p:spPr>
      </p:pic>
    </p:spTree>
    <p:extLst>
      <p:ext uri="{BB962C8B-B14F-4D97-AF65-F5344CB8AC3E}">
        <p14:creationId xmlns:p14="http://schemas.microsoft.com/office/powerpoint/2010/main" val="31896985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539552" y="548680"/>
            <a:ext cx="8135984" cy="1015008"/>
          </a:xfrm>
        </p:spPr>
        <p:txBody>
          <a:bodyPr anchor="t">
            <a:normAutofit/>
          </a:bodyPr>
          <a:lstStyle/>
          <a:p>
            <a:r>
              <a:rPr lang="zh-CN" altLang="en-US" sz="4400" b="1" dirty="0">
                <a:latin typeface="Microsoft YaHei" panose="020B0503020204020204" pitchFamily="34" charset="-122"/>
                <a:ea typeface="Microsoft YaHei" panose="020B0503020204020204" pitchFamily="34" charset="-122"/>
              </a:rPr>
              <a:t>找出短语结构相同的选项：</a:t>
            </a:r>
          </a:p>
        </p:txBody>
      </p:sp>
      <p:sp>
        <p:nvSpPr>
          <p:cNvPr id="3075" name="Rectangle 3"/>
          <p:cNvSpPr>
            <a:spLocks noGrp="1" noChangeArrowheads="1"/>
          </p:cNvSpPr>
          <p:nvPr>
            <p:ph type="body" idx="1"/>
          </p:nvPr>
        </p:nvSpPr>
        <p:spPr>
          <a:xfrm>
            <a:off x="539552" y="2516752"/>
            <a:ext cx="8280000" cy="3530600"/>
          </a:xfrm>
        </p:spPr>
        <p:txBody>
          <a:bodyPr anchor="t">
            <a:noAutofit/>
          </a:bodyPr>
          <a:lstStyle/>
          <a:p>
            <a:pPr>
              <a:buFont typeface="Wingdings" panose="05000000000000000000" pitchFamily="2" charset="2"/>
              <a:buNone/>
            </a:pPr>
            <a:r>
              <a:rPr lang="en-US" altLang="zh-CN" sz="4400" dirty="0"/>
              <a:t>1. </a:t>
            </a:r>
            <a:r>
              <a:rPr lang="zh-CN" altLang="en-US" sz="4400" dirty="0"/>
              <a:t>爱好音乐</a:t>
            </a:r>
          </a:p>
          <a:p>
            <a:pPr>
              <a:buFont typeface="Wingdings" panose="05000000000000000000" pitchFamily="2" charset="2"/>
              <a:buNone/>
            </a:pPr>
            <a:r>
              <a:rPr lang="en-US" altLang="zh-CN" sz="4400" dirty="0"/>
              <a:t>     A. </a:t>
            </a:r>
            <a:r>
              <a:rPr lang="zh-CN" altLang="en-US" sz="4400" dirty="0"/>
              <a:t>安排周到</a:t>
            </a:r>
          </a:p>
          <a:p>
            <a:pPr>
              <a:buFont typeface="Wingdings" panose="05000000000000000000" pitchFamily="2" charset="2"/>
              <a:buNone/>
            </a:pPr>
            <a:r>
              <a:rPr lang="en-US" altLang="zh-CN" sz="4400" dirty="0"/>
              <a:t>     B. </a:t>
            </a:r>
            <a:r>
              <a:rPr lang="zh-CN" altLang="en-US" sz="4400" dirty="0"/>
              <a:t>扫两遍</a:t>
            </a:r>
          </a:p>
          <a:p>
            <a:pPr>
              <a:buFont typeface="Wingdings" panose="05000000000000000000" pitchFamily="2" charset="2"/>
              <a:buNone/>
            </a:pPr>
            <a:r>
              <a:rPr lang="en-US" altLang="zh-CN" sz="4400" dirty="0"/>
              <a:t>     C. </a:t>
            </a:r>
            <a:r>
              <a:rPr lang="zh-CN" altLang="en-US" sz="4400" dirty="0"/>
              <a:t>办嫁妆</a:t>
            </a:r>
          </a:p>
          <a:p>
            <a:pPr>
              <a:buFont typeface="Wingdings" panose="05000000000000000000" pitchFamily="2" charset="2"/>
              <a:buNone/>
            </a:pPr>
            <a:r>
              <a:rPr lang="en-US" altLang="zh-CN" sz="4400" dirty="0"/>
              <a:t>     D. </a:t>
            </a:r>
            <a:r>
              <a:rPr lang="zh-CN" altLang="en-US" sz="4400" dirty="0"/>
              <a:t>吃坏了肚子</a:t>
            </a:r>
          </a:p>
          <a:p>
            <a:pPr>
              <a:buFont typeface="Wingdings" panose="05000000000000000000" pitchFamily="2" charset="2"/>
              <a:buNone/>
            </a:pPr>
            <a:endParaRPr lang="zh-CN" altLang="en-US" sz="4400" dirty="0"/>
          </a:p>
        </p:txBody>
      </p:sp>
      <p:sp>
        <p:nvSpPr>
          <p:cNvPr id="5" name="Right Arrow 4">
            <a:hlinkClick r:id="rId3" action="ppaction://hlinksldjump"/>
          </p:cNvPr>
          <p:cNvSpPr/>
          <p:nvPr/>
        </p:nvSpPr>
        <p:spPr>
          <a:xfrm>
            <a:off x="7209642" y="5426122"/>
            <a:ext cx="1637731" cy="11873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t>Back</a:t>
            </a:r>
          </a:p>
        </p:txBody>
      </p:sp>
      <p:sp>
        <p:nvSpPr>
          <p:cNvPr id="2" name="Rectangle 1"/>
          <p:cNvSpPr/>
          <p:nvPr/>
        </p:nvSpPr>
        <p:spPr>
          <a:xfrm>
            <a:off x="6408743" y="4187890"/>
            <a:ext cx="2375971" cy="861774"/>
          </a:xfrm>
          <a:prstGeom prst="rect">
            <a:avLst/>
          </a:prstGeom>
        </p:spPr>
        <p:txBody>
          <a:bodyPr wrap="none">
            <a:spAutoFit/>
          </a:bodyPr>
          <a:lstStyle/>
          <a:p>
            <a:pPr>
              <a:buFont typeface="Wingdings" panose="05000000000000000000" pitchFamily="2" charset="2"/>
              <a:buNone/>
            </a:pPr>
            <a:r>
              <a:rPr lang="en-US" altLang="zh-CN" sz="5000" dirty="0">
                <a:solidFill>
                  <a:srgbClr val="FF0066"/>
                </a:solidFill>
              </a:rPr>
              <a:t>C  </a:t>
            </a:r>
            <a:r>
              <a:rPr lang="zh-CN" altLang="en-US" sz="5000" dirty="0">
                <a:solidFill>
                  <a:srgbClr val="FF0066"/>
                </a:solidFill>
              </a:rPr>
              <a:t>动宾 </a:t>
            </a:r>
            <a:endParaRPr lang="en-US" altLang="zh-CN" sz="5000" dirty="0">
              <a:solidFill>
                <a:srgbClr val="FF0066"/>
              </a:solidFill>
            </a:endParaRPr>
          </a:p>
        </p:txBody>
      </p:sp>
    </p:spTree>
    <p:extLst>
      <p:ext uri="{BB962C8B-B14F-4D97-AF65-F5344CB8AC3E}">
        <p14:creationId xmlns:p14="http://schemas.microsoft.com/office/powerpoint/2010/main" val="435523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539552" y="548680"/>
            <a:ext cx="8135984" cy="936104"/>
          </a:xfrm>
        </p:spPr>
        <p:txBody>
          <a:bodyPr anchor="t">
            <a:normAutofit/>
          </a:bodyPr>
          <a:lstStyle/>
          <a:p>
            <a:r>
              <a:rPr lang="zh-CN" altLang="en-US" sz="4400" b="1" dirty="0">
                <a:latin typeface="Microsoft YaHei" panose="020B0503020204020204" pitchFamily="34" charset="-122"/>
                <a:ea typeface="Microsoft YaHei" panose="020B0503020204020204" pitchFamily="34" charset="-122"/>
              </a:rPr>
              <a:t>找出短语结构相同的选项：</a:t>
            </a:r>
          </a:p>
        </p:txBody>
      </p:sp>
      <p:sp>
        <p:nvSpPr>
          <p:cNvPr id="3075" name="Rectangle 3"/>
          <p:cNvSpPr>
            <a:spLocks noGrp="1" noChangeArrowheads="1"/>
          </p:cNvSpPr>
          <p:nvPr>
            <p:ph type="body" idx="1"/>
          </p:nvPr>
        </p:nvSpPr>
        <p:spPr>
          <a:xfrm>
            <a:off x="539552" y="2412249"/>
            <a:ext cx="8280000" cy="3530600"/>
          </a:xfrm>
        </p:spPr>
        <p:txBody>
          <a:bodyPr anchor="t">
            <a:noAutofit/>
          </a:bodyPr>
          <a:lstStyle/>
          <a:p>
            <a:pPr>
              <a:buNone/>
            </a:pPr>
            <a:r>
              <a:rPr lang="en-US" altLang="zh-CN" sz="4400" dirty="0"/>
              <a:t>2. </a:t>
            </a:r>
            <a:r>
              <a:rPr lang="zh-CN" altLang="en-US" sz="4400" dirty="0"/>
              <a:t>河床高涨</a:t>
            </a:r>
          </a:p>
          <a:p>
            <a:pPr>
              <a:buNone/>
            </a:pPr>
            <a:r>
              <a:rPr lang="en-US" altLang="zh-CN" sz="4400" dirty="0"/>
              <a:t>    A.</a:t>
            </a:r>
            <a:r>
              <a:rPr lang="zh-CN" altLang="en-US" sz="4400" dirty="0"/>
              <a:t>神秘之美</a:t>
            </a:r>
          </a:p>
          <a:p>
            <a:pPr>
              <a:buNone/>
            </a:pPr>
            <a:r>
              <a:rPr lang="en-US" altLang="zh-CN" sz="4400" dirty="0"/>
              <a:t>    B.</a:t>
            </a:r>
            <a:r>
              <a:rPr lang="zh-CN" altLang="en-US" sz="4400" dirty="0"/>
              <a:t>干枯的禾苗</a:t>
            </a:r>
          </a:p>
          <a:p>
            <a:pPr>
              <a:buNone/>
            </a:pPr>
            <a:r>
              <a:rPr lang="en-US" altLang="zh-CN" sz="4400" dirty="0"/>
              <a:t>    C.</a:t>
            </a:r>
            <a:r>
              <a:rPr lang="zh-CN" altLang="en-US" sz="4400" dirty="0"/>
              <a:t>克服困难</a:t>
            </a:r>
          </a:p>
          <a:p>
            <a:pPr>
              <a:buNone/>
            </a:pPr>
            <a:r>
              <a:rPr lang="en-US" altLang="zh-CN" sz="4400" dirty="0"/>
              <a:t>    D.</a:t>
            </a:r>
            <a:r>
              <a:rPr lang="zh-CN" altLang="en-US" sz="4400" dirty="0"/>
              <a:t>奇迹出现</a:t>
            </a:r>
          </a:p>
        </p:txBody>
      </p:sp>
      <p:sp>
        <p:nvSpPr>
          <p:cNvPr id="5" name="Right Arrow 4">
            <a:hlinkClick r:id="rId3" action="ppaction://hlinksldjump"/>
          </p:cNvPr>
          <p:cNvSpPr/>
          <p:nvPr/>
        </p:nvSpPr>
        <p:spPr>
          <a:xfrm>
            <a:off x="7209642" y="5426122"/>
            <a:ext cx="1637731" cy="11873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t>Back</a:t>
            </a:r>
          </a:p>
        </p:txBody>
      </p:sp>
      <p:sp>
        <p:nvSpPr>
          <p:cNvPr id="2" name="Rectangle 1"/>
          <p:cNvSpPr/>
          <p:nvPr/>
        </p:nvSpPr>
        <p:spPr>
          <a:xfrm>
            <a:off x="6408743" y="4187890"/>
            <a:ext cx="2250937" cy="861774"/>
          </a:xfrm>
          <a:prstGeom prst="rect">
            <a:avLst/>
          </a:prstGeom>
        </p:spPr>
        <p:txBody>
          <a:bodyPr wrap="none">
            <a:spAutoFit/>
          </a:bodyPr>
          <a:lstStyle/>
          <a:p>
            <a:pPr>
              <a:buNone/>
            </a:pPr>
            <a:r>
              <a:rPr lang="en-US" altLang="zh-CN" sz="5000" dirty="0">
                <a:solidFill>
                  <a:srgbClr val="FF0066"/>
                </a:solidFill>
              </a:rPr>
              <a:t>D  </a:t>
            </a:r>
            <a:r>
              <a:rPr lang="zh-CN" altLang="en-US" sz="5000" dirty="0">
                <a:solidFill>
                  <a:srgbClr val="FF0066"/>
                </a:solidFill>
              </a:rPr>
              <a:t>主谓</a:t>
            </a:r>
            <a:endParaRPr lang="en-US" altLang="zh-CN" sz="5000" dirty="0">
              <a:solidFill>
                <a:srgbClr val="FF0066"/>
              </a:solidFill>
            </a:endParaRPr>
          </a:p>
        </p:txBody>
      </p:sp>
    </p:spTree>
    <p:extLst>
      <p:ext uri="{BB962C8B-B14F-4D97-AF65-F5344CB8AC3E}">
        <p14:creationId xmlns:p14="http://schemas.microsoft.com/office/powerpoint/2010/main" val="254795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539552" y="548680"/>
            <a:ext cx="8135984" cy="1015008"/>
          </a:xfrm>
        </p:spPr>
        <p:txBody>
          <a:bodyPr anchor="t">
            <a:normAutofit/>
          </a:bodyPr>
          <a:lstStyle/>
          <a:p>
            <a:r>
              <a:rPr lang="zh-CN" altLang="en-US" sz="4400" b="1" dirty="0">
                <a:latin typeface="Microsoft YaHei" panose="020B0503020204020204" pitchFamily="34" charset="-122"/>
                <a:ea typeface="Microsoft YaHei" panose="020B0503020204020204" pitchFamily="34" charset="-122"/>
              </a:rPr>
              <a:t>找出短语结构相同的选项：</a:t>
            </a:r>
          </a:p>
        </p:txBody>
      </p:sp>
      <p:sp>
        <p:nvSpPr>
          <p:cNvPr id="3075" name="Rectangle 3"/>
          <p:cNvSpPr>
            <a:spLocks noGrp="1" noChangeArrowheads="1"/>
          </p:cNvSpPr>
          <p:nvPr>
            <p:ph type="body" idx="1"/>
          </p:nvPr>
        </p:nvSpPr>
        <p:spPr>
          <a:xfrm>
            <a:off x="539552" y="2422590"/>
            <a:ext cx="8280000" cy="3530600"/>
          </a:xfrm>
        </p:spPr>
        <p:txBody>
          <a:bodyPr anchor="t">
            <a:noAutofit/>
          </a:bodyPr>
          <a:lstStyle/>
          <a:p>
            <a:pPr>
              <a:buNone/>
            </a:pPr>
            <a:r>
              <a:rPr lang="en-US" altLang="zh-CN" sz="4400" dirty="0"/>
              <a:t>3. </a:t>
            </a:r>
            <a:r>
              <a:rPr lang="zh-CN" altLang="en-US" sz="4400" dirty="0"/>
              <a:t>慢慢腐蚀</a:t>
            </a:r>
          </a:p>
          <a:p>
            <a:pPr>
              <a:buNone/>
            </a:pPr>
            <a:r>
              <a:rPr lang="en-US" altLang="zh-CN" sz="4400" dirty="0"/>
              <a:t>    A. </a:t>
            </a:r>
            <a:r>
              <a:rPr lang="zh-CN" altLang="en-US" sz="4400" dirty="0"/>
              <a:t>心情极好</a:t>
            </a:r>
          </a:p>
          <a:p>
            <a:pPr>
              <a:buNone/>
            </a:pPr>
            <a:r>
              <a:rPr lang="en-US" altLang="zh-CN" sz="4400" dirty="0"/>
              <a:t>    B. </a:t>
            </a:r>
            <a:r>
              <a:rPr lang="zh-CN" altLang="en-US" sz="4400" dirty="0"/>
              <a:t>一辈子恩爱</a:t>
            </a:r>
          </a:p>
          <a:p>
            <a:pPr>
              <a:buNone/>
            </a:pPr>
            <a:r>
              <a:rPr lang="en-US" altLang="zh-CN" sz="4400" dirty="0"/>
              <a:t>    C. </a:t>
            </a:r>
            <a:r>
              <a:rPr lang="zh-CN" altLang="en-US" sz="4400" dirty="0"/>
              <a:t>蚊子太多了</a:t>
            </a:r>
          </a:p>
          <a:p>
            <a:pPr>
              <a:buNone/>
            </a:pPr>
            <a:r>
              <a:rPr lang="en-US" altLang="zh-CN" sz="4400" dirty="0"/>
              <a:t>    D. </a:t>
            </a:r>
            <a:r>
              <a:rPr lang="zh-CN" altLang="en-US" sz="4400" dirty="0"/>
              <a:t>人已走了</a:t>
            </a:r>
          </a:p>
          <a:p>
            <a:pPr>
              <a:buNone/>
            </a:pPr>
            <a:endParaRPr lang="en-US" altLang="zh-CN" sz="4400" dirty="0">
              <a:solidFill>
                <a:srgbClr val="FF0066"/>
              </a:solidFill>
            </a:endParaRPr>
          </a:p>
          <a:p>
            <a:pPr>
              <a:buFont typeface="Wingdings" panose="05000000000000000000" pitchFamily="2" charset="2"/>
              <a:buNone/>
            </a:pPr>
            <a:endParaRPr lang="en-US" altLang="zh-CN" sz="4400" dirty="0">
              <a:solidFill>
                <a:srgbClr val="FF0066"/>
              </a:solidFill>
            </a:endParaRPr>
          </a:p>
        </p:txBody>
      </p:sp>
      <p:sp>
        <p:nvSpPr>
          <p:cNvPr id="5" name="Right Arrow 4">
            <a:hlinkClick r:id="rId3" action="ppaction://hlinksldjump"/>
          </p:cNvPr>
          <p:cNvSpPr/>
          <p:nvPr/>
        </p:nvSpPr>
        <p:spPr>
          <a:xfrm>
            <a:off x="7209642" y="5426122"/>
            <a:ext cx="1637731" cy="11873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t>Back</a:t>
            </a:r>
          </a:p>
        </p:txBody>
      </p:sp>
      <p:sp>
        <p:nvSpPr>
          <p:cNvPr id="2" name="Rectangle 1"/>
          <p:cNvSpPr/>
          <p:nvPr/>
        </p:nvSpPr>
        <p:spPr>
          <a:xfrm>
            <a:off x="6408743" y="4187890"/>
            <a:ext cx="2215671" cy="861774"/>
          </a:xfrm>
          <a:prstGeom prst="rect">
            <a:avLst/>
          </a:prstGeom>
        </p:spPr>
        <p:txBody>
          <a:bodyPr wrap="none">
            <a:spAutoFit/>
          </a:bodyPr>
          <a:lstStyle/>
          <a:p>
            <a:pPr>
              <a:buNone/>
            </a:pPr>
            <a:r>
              <a:rPr lang="en-US" altLang="zh-CN" sz="5000" dirty="0">
                <a:solidFill>
                  <a:srgbClr val="FF0066"/>
                </a:solidFill>
              </a:rPr>
              <a:t>B  </a:t>
            </a:r>
            <a:r>
              <a:rPr lang="zh-CN" altLang="en-US" sz="5000" dirty="0">
                <a:solidFill>
                  <a:srgbClr val="FF0066"/>
                </a:solidFill>
              </a:rPr>
              <a:t>偏正</a:t>
            </a:r>
            <a:endParaRPr lang="en-US" altLang="zh-CN" sz="5000" dirty="0">
              <a:solidFill>
                <a:srgbClr val="FF0066"/>
              </a:solidFill>
            </a:endParaRPr>
          </a:p>
        </p:txBody>
      </p:sp>
    </p:spTree>
    <p:extLst>
      <p:ext uri="{BB962C8B-B14F-4D97-AF65-F5344CB8AC3E}">
        <p14:creationId xmlns:p14="http://schemas.microsoft.com/office/powerpoint/2010/main" val="5904494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539552" y="548680"/>
            <a:ext cx="8135984" cy="1015008"/>
          </a:xfrm>
        </p:spPr>
        <p:txBody>
          <a:bodyPr anchor="t">
            <a:normAutofit/>
          </a:bodyPr>
          <a:lstStyle/>
          <a:p>
            <a:r>
              <a:rPr lang="zh-CN" altLang="en-US" sz="4400" b="1" dirty="0">
                <a:latin typeface="Microsoft YaHei" panose="020B0503020204020204" pitchFamily="34" charset="-122"/>
                <a:ea typeface="Microsoft YaHei" panose="020B0503020204020204" pitchFamily="34" charset="-122"/>
              </a:rPr>
              <a:t>找出短语结构相同的选项：</a:t>
            </a:r>
          </a:p>
        </p:txBody>
      </p:sp>
      <p:sp>
        <p:nvSpPr>
          <p:cNvPr id="3075" name="Rectangle 3"/>
          <p:cNvSpPr>
            <a:spLocks noGrp="1" noChangeArrowheads="1"/>
          </p:cNvSpPr>
          <p:nvPr>
            <p:ph type="body" idx="1"/>
          </p:nvPr>
        </p:nvSpPr>
        <p:spPr>
          <a:xfrm>
            <a:off x="539552" y="2468880"/>
            <a:ext cx="8280000" cy="2546504"/>
          </a:xfrm>
        </p:spPr>
        <p:txBody>
          <a:bodyPr anchor="t">
            <a:noAutofit/>
          </a:bodyPr>
          <a:lstStyle/>
          <a:p>
            <a:pPr>
              <a:buNone/>
            </a:pPr>
            <a:r>
              <a:rPr lang="en-US" altLang="zh-CN" sz="4400" dirty="0"/>
              <a:t>4. </a:t>
            </a:r>
            <a:r>
              <a:rPr lang="zh-CN" altLang="en-US" sz="4400" dirty="0"/>
              <a:t>芽儿出来了</a:t>
            </a:r>
          </a:p>
          <a:p>
            <a:pPr>
              <a:buNone/>
            </a:pPr>
            <a:r>
              <a:rPr lang="en-US" altLang="zh-CN" sz="4400" dirty="0"/>
              <a:t>    A. </a:t>
            </a:r>
            <a:r>
              <a:rPr lang="zh-CN" altLang="en-US" sz="4400" dirty="0"/>
              <a:t>砍光了</a:t>
            </a:r>
          </a:p>
          <a:p>
            <a:pPr>
              <a:buNone/>
            </a:pPr>
            <a:r>
              <a:rPr lang="en-US" altLang="zh-CN" sz="4400" dirty="0"/>
              <a:t>    B. </a:t>
            </a:r>
            <a:r>
              <a:rPr lang="zh-CN" altLang="en-US" sz="4400" dirty="0"/>
              <a:t>人太多了</a:t>
            </a:r>
          </a:p>
          <a:p>
            <a:pPr>
              <a:buNone/>
            </a:pPr>
            <a:r>
              <a:rPr lang="en-US" altLang="zh-CN" sz="4400" dirty="0"/>
              <a:t>    C. </a:t>
            </a:r>
            <a:r>
              <a:rPr lang="zh-CN" altLang="en-US" sz="4400" dirty="0"/>
              <a:t>笑个不停</a:t>
            </a:r>
          </a:p>
          <a:p>
            <a:pPr>
              <a:buNone/>
            </a:pPr>
            <a:r>
              <a:rPr lang="en-US" altLang="zh-CN" sz="4400" dirty="0"/>
              <a:t>    D. </a:t>
            </a:r>
            <a:r>
              <a:rPr lang="zh-CN" altLang="en-US" sz="4400" dirty="0"/>
              <a:t>吵了一顿</a:t>
            </a:r>
            <a:endParaRPr lang="en-US" altLang="zh-CN" sz="4400" dirty="0">
              <a:solidFill>
                <a:srgbClr val="FF0066"/>
              </a:solidFill>
            </a:endParaRPr>
          </a:p>
        </p:txBody>
      </p:sp>
      <p:sp>
        <p:nvSpPr>
          <p:cNvPr id="5" name="Right Arrow 4">
            <a:hlinkClick r:id="rId3" action="ppaction://hlinksldjump"/>
          </p:cNvPr>
          <p:cNvSpPr/>
          <p:nvPr/>
        </p:nvSpPr>
        <p:spPr>
          <a:xfrm>
            <a:off x="7209642" y="5426122"/>
            <a:ext cx="1637731" cy="11873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t>Back</a:t>
            </a:r>
          </a:p>
        </p:txBody>
      </p:sp>
      <p:sp>
        <p:nvSpPr>
          <p:cNvPr id="2" name="Rectangle 1"/>
          <p:cNvSpPr/>
          <p:nvPr/>
        </p:nvSpPr>
        <p:spPr>
          <a:xfrm>
            <a:off x="6408743" y="4187890"/>
            <a:ext cx="2215671" cy="861774"/>
          </a:xfrm>
          <a:prstGeom prst="rect">
            <a:avLst/>
          </a:prstGeom>
        </p:spPr>
        <p:txBody>
          <a:bodyPr wrap="none">
            <a:spAutoFit/>
          </a:bodyPr>
          <a:lstStyle/>
          <a:p>
            <a:pPr>
              <a:buNone/>
            </a:pPr>
            <a:r>
              <a:rPr lang="en-US" altLang="zh-CN" sz="5000" dirty="0">
                <a:solidFill>
                  <a:srgbClr val="FF0066"/>
                </a:solidFill>
              </a:rPr>
              <a:t>B  </a:t>
            </a:r>
            <a:r>
              <a:rPr lang="zh-CN" altLang="en-US" sz="5000" dirty="0">
                <a:solidFill>
                  <a:srgbClr val="FF0066"/>
                </a:solidFill>
              </a:rPr>
              <a:t>主谓</a:t>
            </a:r>
            <a:endParaRPr lang="en-US" altLang="zh-CN" sz="5000" dirty="0">
              <a:solidFill>
                <a:srgbClr val="FF0066"/>
              </a:solidFill>
            </a:endParaRPr>
          </a:p>
        </p:txBody>
      </p:sp>
    </p:spTree>
    <p:extLst>
      <p:ext uri="{BB962C8B-B14F-4D97-AF65-F5344CB8AC3E}">
        <p14:creationId xmlns:p14="http://schemas.microsoft.com/office/powerpoint/2010/main" val="857564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539552" y="548680"/>
            <a:ext cx="8135984" cy="1015008"/>
          </a:xfrm>
        </p:spPr>
        <p:txBody>
          <a:bodyPr anchor="t">
            <a:normAutofit/>
          </a:bodyPr>
          <a:lstStyle/>
          <a:p>
            <a:r>
              <a:rPr lang="zh-CN" altLang="en-US" sz="4400" b="1" dirty="0">
                <a:latin typeface="Microsoft YaHei" panose="020B0503020204020204" pitchFamily="34" charset="-122"/>
                <a:ea typeface="Microsoft YaHei" panose="020B0503020204020204" pitchFamily="34" charset="-122"/>
              </a:rPr>
              <a:t>找出短语结构相同的选项：</a:t>
            </a:r>
          </a:p>
        </p:txBody>
      </p:sp>
      <p:sp>
        <p:nvSpPr>
          <p:cNvPr id="3075" name="Rectangle 3"/>
          <p:cNvSpPr>
            <a:spLocks noGrp="1" noChangeArrowheads="1"/>
          </p:cNvSpPr>
          <p:nvPr>
            <p:ph type="body" idx="1"/>
          </p:nvPr>
        </p:nvSpPr>
        <p:spPr>
          <a:xfrm>
            <a:off x="539552" y="2547256"/>
            <a:ext cx="8280000" cy="2468127"/>
          </a:xfrm>
        </p:spPr>
        <p:txBody>
          <a:bodyPr anchor="t">
            <a:noAutofit/>
          </a:bodyPr>
          <a:lstStyle/>
          <a:p>
            <a:pPr>
              <a:buNone/>
            </a:pPr>
            <a:r>
              <a:rPr lang="en-US" altLang="zh-CN" sz="4400" dirty="0"/>
              <a:t>5. </a:t>
            </a:r>
            <a:r>
              <a:rPr lang="zh-CN" altLang="en-US" sz="4400" dirty="0"/>
              <a:t>有说有笑</a:t>
            </a:r>
            <a:endParaRPr lang="en-US" altLang="zh-CN" sz="4400" dirty="0"/>
          </a:p>
          <a:p>
            <a:pPr>
              <a:buNone/>
            </a:pPr>
            <a:r>
              <a:rPr lang="en-US" altLang="zh-CN" sz="4400" dirty="0"/>
              <a:t>    A. </a:t>
            </a:r>
            <a:r>
              <a:rPr lang="zh-CN" altLang="en-US" sz="4400" dirty="0"/>
              <a:t>欣赏和分析</a:t>
            </a:r>
          </a:p>
          <a:p>
            <a:pPr marL="0" indent="0">
              <a:buNone/>
            </a:pPr>
            <a:r>
              <a:rPr lang="en-US" altLang="zh-CN" sz="4400" dirty="0"/>
              <a:t>    B. </a:t>
            </a:r>
            <a:r>
              <a:rPr lang="zh-CN" altLang="en-US" sz="4400" dirty="0"/>
              <a:t>摇滚音乐</a:t>
            </a:r>
          </a:p>
          <a:p>
            <a:pPr marL="0" indent="0">
              <a:buNone/>
            </a:pPr>
            <a:r>
              <a:rPr lang="en-US" altLang="zh-CN" sz="4400" dirty="0"/>
              <a:t>    C. </a:t>
            </a:r>
            <a:r>
              <a:rPr lang="zh-CN" altLang="en-US" sz="4400" dirty="0"/>
              <a:t>亲切地关怀</a:t>
            </a:r>
          </a:p>
          <a:p>
            <a:pPr marL="0" indent="0">
              <a:buNone/>
            </a:pPr>
            <a:r>
              <a:rPr lang="en-US" altLang="zh-CN" sz="4400" dirty="0"/>
              <a:t>    D. </a:t>
            </a:r>
            <a:r>
              <a:rPr lang="zh-CN" altLang="en-US" sz="4400" dirty="0"/>
              <a:t>炒几道菜</a:t>
            </a:r>
          </a:p>
          <a:p>
            <a:pPr marL="0" indent="0">
              <a:buNone/>
            </a:pPr>
            <a:endParaRPr lang="zh-CN" altLang="en-US" sz="4400" dirty="0"/>
          </a:p>
          <a:p>
            <a:pPr marL="0" indent="0">
              <a:buNone/>
            </a:pPr>
            <a:endParaRPr lang="zh-CN" altLang="en-US" sz="4400" dirty="0"/>
          </a:p>
          <a:p>
            <a:pPr>
              <a:buFont typeface="Wingdings" panose="05000000000000000000" pitchFamily="2" charset="2"/>
              <a:buNone/>
            </a:pPr>
            <a:endParaRPr lang="en-US" altLang="zh-CN" sz="4400" dirty="0">
              <a:solidFill>
                <a:srgbClr val="FF0066"/>
              </a:solidFill>
            </a:endParaRPr>
          </a:p>
        </p:txBody>
      </p:sp>
      <p:sp>
        <p:nvSpPr>
          <p:cNvPr id="5" name="Right Arrow 4">
            <a:hlinkClick r:id="rId3" action="ppaction://hlinksldjump"/>
          </p:cNvPr>
          <p:cNvSpPr/>
          <p:nvPr/>
        </p:nvSpPr>
        <p:spPr>
          <a:xfrm>
            <a:off x="7209642" y="5426122"/>
            <a:ext cx="1637731" cy="11873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t>Back</a:t>
            </a:r>
          </a:p>
        </p:txBody>
      </p:sp>
      <p:sp>
        <p:nvSpPr>
          <p:cNvPr id="2" name="Rectangle 1"/>
          <p:cNvSpPr/>
          <p:nvPr/>
        </p:nvSpPr>
        <p:spPr>
          <a:xfrm>
            <a:off x="6408743" y="4187890"/>
            <a:ext cx="2215543" cy="861774"/>
          </a:xfrm>
          <a:prstGeom prst="rect">
            <a:avLst/>
          </a:prstGeom>
        </p:spPr>
        <p:txBody>
          <a:bodyPr wrap="none">
            <a:spAutoFit/>
          </a:bodyPr>
          <a:lstStyle/>
          <a:p>
            <a:pPr>
              <a:buNone/>
            </a:pPr>
            <a:r>
              <a:rPr lang="en-US" altLang="zh-CN" sz="5000" dirty="0">
                <a:solidFill>
                  <a:srgbClr val="FF0066"/>
                </a:solidFill>
              </a:rPr>
              <a:t>A  </a:t>
            </a:r>
            <a:r>
              <a:rPr lang="zh-CN" altLang="en-US" sz="5000" dirty="0">
                <a:solidFill>
                  <a:srgbClr val="FF0066"/>
                </a:solidFill>
              </a:rPr>
              <a:t>并列</a:t>
            </a:r>
            <a:endParaRPr lang="en-US" altLang="zh-CN" sz="5000" dirty="0">
              <a:solidFill>
                <a:srgbClr val="FF0066"/>
              </a:solidFill>
            </a:endParaRPr>
          </a:p>
        </p:txBody>
      </p:sp>
    </p:spTree>
    <p:extLst>
      <p:ext uri="{BB962C8B-B14F-4D97-AF65-F5344CB8AC3E}">
        <p14:creationId xmlns:p14="http://schemas.microsoft.com/office/powerpoint/2010/main" val="116862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539552" y="548680"/>
            <a:ext cx="8135984" cy="1015008"/>
          </a:xfrm>
        </p:spPr>
        <p:txBody>
          <a:bodyPr anchor="t">
            <a:normAutofit/>
          </a:bodyPr>
          <a:lstStyle/>
          <a:p>
            <a:r>
              <a:rPr lang="zh-CN" altLang="en-US" sz="4400" b="1" dirty="0">
                <a:latin typeface="Microsoft YaHei" panose="020B0503020204020204" pitchFamily="34" charset="-122"/>
                <a:ea typeface="Microsoft YaHei" panose="020B0503020204020204" pitchFamily="34" charset="-122"/>
              </a:rPr>
              <a:t>找出短语结构相同的选项：</a:t>
            </a:r>
          </a:p>
        </p:txBody>
      </p:sp>
      <p:sp>
        <p:nvSpPr>
          <p:cNvPr id="3075" name="Rectangle 3"/>
          <p:cNvSpPr>
            <a:spLocks noGrp="1" noChangeArrowheads="1"/>
          </p:cNvSpPr>
          <p:nvPr>
            <p:ph type="body" idx="1"/>
          </p:nvPr>
        </p:nvSpPr>
        <p:spPr>
          <a:xfrm>
            <a:off x="539552" y="2599508"/>
            <a:ext cx="8280000" cy="2415875"/>
          </a:xfrm>
        </p:spPr>
        <p:txBody>
          <a:bodyPr anchor="t">
            <a:noAutofit/>
          </a:bodyPr>
          <a:lstStyle/>
          <a:p>
            <a:pPr>
              <a:buNone/>
            </a:pPr>
            <a:r>
              <a:rPr lang="en-US" altLang="zh-CN" sz="4400" dirty="0"/>
              <a:t>6. </a:t>
            </a:r>
            <a:r>
              <a:rPr lang="zh-CN" altLang="en-US" sz="4400" dirty="0"/>
              <a:t>广播重要消息</a:t>
            </a:r>
          </a:p>
          <a:p>
            <a:pPr marL="0" indent="0">
              <a:buNone/>
            </a:pPr>
            <a:r>
              <a:rPr lang="en-US" altLang="zh-CN" sz="4400" dirty="0"/>
              <a:t>    A. </a:t>
            </a:r>
            <a:r>
              <a:rPr lang="zh-CN" altLang="en-US" sz="4400" dirty="0"/>
              <a:t>注射预防针</a:t>
            </a:r>
          </a:p>
          <a:p>
            <a:pPr marL="0" indent="0">
              <a:buNone/>
            </a:pPr>
            <a:r>
              <a:rPr lang="en-US" altLang="zh-CN" sz="4400" dirty="0"/>
              <a:t>    B. </a:t>
            </a:r>
            <a:r>
              <a:rPr lang="zh-CN" altLang="en-US" sz="4400" dirty="0"/>
              <a:t>关得很紧</a:t>
            </a:r>
          </a:p>
          <a:p>
            <a:pPr marL="0" indent="0">
              <a:buNone/>
            </a:pPr>
            <a:r>
              <a:rPr lang="en-US" altLang="zh-CN" sz="4400" dirty="0"/>
              <a:t>    C. </a:t>
            </a:r>
            <a:r>
              <a:rPr lang="zh-CN" altLang="en-US" sz="4400" dirty="0"/>
              <a:t>十字路口</a:t>
            </a:r>
          </a:p>
          <a:p>
            <a:pPr marL="0" indent="0">
              <a:buNone/>
            </a:pPr>
            <a:r>
              <a:rPr lang="en-US" altLang="zh-CN" sz="4400" dirty="0"/>
              <a:t>    D. </a:t>
            </a:r>
            <a:r>
              <a:rPr lang="zh-CN" altLang="en-US" sz="4400" dirty="0"/>
              <a:t>惊醒过来</a:t>
            </a:r>
          </a:p>
          <a:p>
            <a:pPr marL="0" indent="0">
              <a:buNone/>
            </a:pPr>
            <a:endParaRPr lang="zh-CN" altLang="en-US" sz="4400" dirty="0"/>
          </a:p>
          <a:p>
            <a:pPr marL="0" indent="0">
              <a:buNone/>
            </a:pPr>
            <a:endParaRPr lang="zh-CN" altLang="en-US" sz="4400" dirty="0"/>
          </a:p>
          <a:p>
            <a:pPr>
              <a:buFont typeface="Wingdings" panose="05000000000000000000" pitchFamily="2" charset="2"/>
              <a:buNone/>
            </a:pPr>
            <a:endParaRPr lang="en-US" altLang="zh-CN" sz="4400" dirty="0">
              <a:solidFill>
                <a:srgbClr val="FF0066"/>
              </a:solidFill>
            </a:endParaRPr>
          </a:p>
        </p:txBody>
      </p:sp>
      <p:sp>
        <p:nvSpPr>
          <p:cNvPr id="5" name="Right Arrow 4">
            <a:hlinkClick r:id="rId3" action="ppaction://hlinksldjump"/>
          </p:cNvPr>
          <p:cNvSpPr/>
          <p:nvPr/>
        </p:nvSpPr>
        <p:spPr>
          <a:xfrm>
            <a:off x="7209642" y="5426122"/>
            <a:ext cx="1637731" cy="11873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t>Back</a:t>
            </a:r>
          </a:p>
        </p:txBody>
      </p:sp>
      <p:sp>
        <p:nvSpPr>
          <p:cNvPr id="2" name="Rectangle 1"/>
          <p:cNvSpPr/>
          <p:nvPr/>
        </p:nvSpPr>
        <p:spPr>
          <a:xfrm>
            <a:off x="6408743" y="4187890"/>
            <a:ext cx="2215543" cy="861774"/>
          </a:xfrm>
          <a:prstGeom prst="rect">
            <a:avLst/>
          </a:prstGeom>
        </p:spPr>
        <p:txBody>
          <a:bodyPr wrap="none">
            <a:spAutoFit/>
          </a:bodyPr>
          <a:lstStyle/>
          <a:p>
            <a:pPr>
              <a:buNone/>
            </a:pPr>
            <a:r>
              <a:rPr lang="en-US" altLang="zh-CN" sz="5000" dirty="0">
                <a:solidFill>
                  <a:srgbClr val="FF0066"/>
                </a:solidFill>
              </a:rPr>
              <a:t>A  </a:t>
            </a:r>
            <a:r>
              <a:rPr lang="zh-CN" altLang="en-US" sz="5000" dirty="0">
                <a:solidFill>
                  <a:srgbClr val="FF0066"/>
                </a:solidFill>
              </a:rPr>
              <a:t>动宾</a:t>
            </a:r>
            <a:endParaRPr lang="en-US" altLang="zh-CN" sz="5000" dirty="0">
              <a:solidFill>
                <a:srgbClr val="FF0066"/>
              </a:solidFill>
            </a:endParaRPr>
          </a:p>
        </p:txBody>
      </p:sp>
    </p:spTree>
    <p:extLst>
      <p:ext uri="{BB962C8B-B14F-4D97-AF65-F5344CB8AC3E}">
        <p14:creationId xmlns:p14="http://schemas.microsoft.com/office/powerpoint/2010/main" val="15196398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539552" y="548680"/>
            <a:ext cx="8135984" cy="1015008"/>
          </a:xfrm>
        </p:spPr>
        <p:txBody>
          <a:bodyPr anchor="t">
            <a:normAutofit/>
          </a:bodyPr>
          <a:lstStyle/>
          <a:p>
            <a:r>
              <a:rPr lang="zh-CN" altLang="en-US" sz="4400" b="1" dirty="0">
                <a:latin typeface="Microsoft YaHei" panose="020B0503020204020204" pitchFamily="34" charset="-122"/>
                <a:ea typeface="Microsoft YaHei" panose="020B0503020204020204" pitchFamily="34" charset="-122"/>
              </a:rPr>
              <a:t>找出短语结构相同的选项：</a:t>
            </a:r>
          </a:p>
        </p:txBody>
      </p:sp>
      <p:sp>
        <p:nvSpPr>
          <p:cNvPr id="3075" name="Rectangle 3"/>
          <p:cNvSpPr>
            <a:spLocks noGrp="1" noChangeArrowheads="1"/>
          </p:cNvSpPr>
          <p:nvPr>
            <p:ph type="body" idx="1"/>
          </p:nvPr>
        </p:nvSpPr>
        <p:spPr>
          <a:xfrm>
            <a:off x="539552" y="2481942"/>
            <a:ext cx="8280000" cy="2533441"/>
          </a:xfrm>
        </p:spPr>
        <p:txBody>
          <a:bodyPr anchor="t">
            <a:noAutofit/>
          </a:bodyPr>
          <a:lstStyle/>
          <a:p>
            <a:pPr>
              <a:buNone/>
            </a:pPr>
            <a:r>
              <a:rPr lang="en-US" altLang="zh-CN" sz="4400" dirty="0"/>
              <a:t>7. </a:t>
            </a:r>
            <a:r>
              <a:rPr lang="zh-CN" altLang="en-US" sz="4400" dirty="0"/>
              <a:t>说准确的华语</a:t>
            </a:r>
          </a:p>
          <a:p>
            <a:pPr marL="0" indent="0">
              <a:buNone/>
            </a:pPr>
            <a:r>
              <a:rPr lang="en-US" altLang="zh-CN" sz="4400" dirty="0"/>
              <a:t>    A. </a:t>
            </a:r>
            <a:r>
              <a:rPr lang="zh-CN" altLang="en-US" sz="4400" dirty="0"/>
              <a:t>不值钱的项链</a:t>
            </a:r>
          </a:p>
          <a:p>
            <a:pPr marL="0" indent="0">
              <a:buNone/>
            </a:pPr>
            <a:r>
              <a:rPr lang="en-US" altLang="zh-CN" sz="4400" dirty="0"/>
              <a:t>    B. </a:t>
            </a:r>
            <a:r>
              <a:rPr lang="zh-CN" altLang="en-US" sz="4400" dirty="0"/>
              <a:t>成立一个委员会</a:t>
            </a:r>
          </a:p>
          <a:p>
            <a:pPr marL="0" indent="0">
              <a:buNone/>
            </a:pPr>
            <a:r>
              <a:rPr lang="en-US" altLang="zh-CN" sz="4400" dirty="0"/>
              <a:t>    C. </a:t>
            </a:r>
            <a:r>
              <a:rPr lang="zh-CN" altLang="en-US" sz="4400" dirty="0"/>
              <a:t>一本五百页的小说</a:t>
            </a:r>
          </a:p>
          <a:p>
            <a:pPr marL="0" indent="0">
              <a:buNone/>
            </a:pPr>
            <a:r>
              <a:rPr lang="en-US" altLang="zh-CN" sz="4400" dirty="0"/>
              <a:t>    D. </a:t>
            </a:r>
            <a:r>
              <a:rPr lang="zh-CN" altLang="en-US" sz="4400" dirty="0"/>
              <a:t>有财有势</a:t>
            </a:r>
          </a:p>
          <a:p>
            <a:pPr marL="0" indent="0">
              <a:buNone/>
            </a:pPr>
            <a:endParaRPr lang="zh-CN" altLang="en-US" sz="4400" dirty="0"/>
          </a:p>
          <a:p>
            <a:pPr marL="0" indent="0">
              <a:buNone/>
            </a:pPr>
            <a:endParaRPr lang="zh-CN" altLang="en-US" sz="4400" dirty="0"/>
          </a:p>
          <a:p>
            <a:pPr>
              <a:buFont typeface="Wingdings" panose="05000000000000000000" pitchFamily="2" charset="2"/>
              <a:buNone/>
            </a:pPr>
            <a:endParaRPr lang="en-US" altLang="zh-CN" sz="4400" dirty="0">
              <a:solidFill>
                <a:srgbClr val="FF0066"/>
              </a:solidFill>
            </a:endParaRPr>
          </a:p>
        </p:txBody>
      </p:sp>
      <p:sp>
        <p:nvSpPr>
          <p:cNvPr id="5" name="Right Arrow 4">
            <a:hlinkClick r:id="rId3" action="ppaction://hlinksldjump"/>
          </p:cNvPr>
          <p:cNvSpPr/>
          <p:nvPr/>
        </p:nvSpPr>
        <p:spPr>
          <a:xfrm>
            <a:off x="7209642" y="5426122"/>
            <a:ext cx="1637731" cy="11873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t>Back</a:t>
            </a:r>
          </a:p>
        </p:txBody>
      </p:sp>
      <p:sp>
        <p:nvSpPr>
          <p:cNvPr id="2" name="Rectangle 1"/>
          <p:cNvSpPr/>
          <p:nvPr/>
        </p:nvSpPr>
        <p:spPr>
          <a:xfrm>
            <a:off x="6408743" y="4187890"/>
            <a:ext cx="2215543" cy="861774"/>
          </a:xfrm>
          <a:prstGeom prst="rect">
            <a:avLst/>
          </a:prstGeom>
        </p:spPr>
        <p:txBody>
          <a:bodyPr wrap="none">
            <a:spAutoFit/>
          </a:bodyPr>
          <a:lstStyle/>
          <a:p>
            <a:pPr>
              <a:buNone/>
            </a:pPr>
            <a:r>
              <a:rPr lang="en-US" altLang="zh-CN" sz="5000" dirty="0">
                <a:solidFill>
                  <a:srgbClr val="FF0066"/>
                </a:solidFill>
              </a:rPr>
              <a:t>B  </a:t>
            </a:r>
            <a:r>
              <a:rPr lang="zh-CN" altLang="en-US" sz="5000" dirty="0">
                <a:solidFill>
                  <a:srgbClr val="FF0066"/>
                </a:solidFill>
              </a:rPr>
              <a:t>动宾</a:t>
            </a:r>
            <a:endParaRPr lang="en-US" altLang="zh-CN" sz="5000" dirty="0">
              <a:solidFill>
                <a:srgbClr val="FF0066"/>
              </a:solidFill>
            </a:endParaRPr>
          </a:p>
        </p:txBody>
      </p:sp>
    </p:spTree>
    <p:extLst>
      <p:ext uri="{BB962C8B-B14F-4D97-AF65-F5344CB8AC3E}">
        <p14:creationId xmlns:p14="http://schemas.microsoft.com/office/powerpoint/2010/main" val="1905603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539552" y="548680"/>
            <a:ext cx="8135984" cy="1015008"/>
          </a:xfrm>
        </p:spPr>
        <p:txBody>
          <a:bodyPr anchor="t">
            <a:normAutofit/>
          </a:bodyPr>
          <a:lstStyle/>
          <a:p>
            <a:r>
              <a:rPr lang="zh-CN" altLang="en-US" sz="4400" b="1" dirty="0">
                <a:latin typeface="Microsoft YaHei" panose="020B0503020204020204" pitchFamily="34" charset="-122"/>
                <a:ea typeface="Microsoft YaHei" panose="020B0503020204020204" pitchFamily="34" charset="-122"/>
              </a:rPr>
              <a:t>找出短语结构</a:t>
            </a:r>
            <a:r>
              <a:rPr lang="zh-CN" altLang="en-US" sz="4400" b="1" dirty="0">
                <a:solidFill>
                  <a:srgbClr val="FF0000"/>
                </a:solidFill>
                <a:latin typeface="Microsoft YaHei" panose="020B0503020204020204" pitchFamily="34" charset="-122"/>
                <a:ea typeface="Microsoft YaHei" panose="020B0503020204020204" pitchFamily="34" charset="-122"/>
              </a:rPr>
              <a:t>不相同</a:t>
            </a:r>
            <a:r>
              <a:rPr lang="zh-CN" altLang="en-US" sz="4400" b="1" dirty="0">
                <a:latin typeface="Microsoft YaHei" panose="020B0503020204020204" pitchFamily="34" charset="-122"/>
                <a:ea typeface="Microsoft YaHei" panose="020B0503020204020204" pitchFamily="34" charset="-122"/>
              </a:rPr>
              <a:t>的选项：</a:t>
            </a:r>
          </a:p>
        </p:txBody>
      </p:sp>
      <p:sp>
        <p:nvSpPr>
          <p:cNvPr id="3075" name="Rectangle 3"/>
          <p:cNvSpPr>
            <a:spLocks noGrp="1" noChangeArrowheads="1"/>
          </p:cNvSpPr>
          <p:nvPr>
            <p:ph type="body" idx="1"/>
          </p:nvPr>
        </p:nvSpPr>
        <p:spPr>
          <a:xfrm>
            <a:off x="539552" y="2704010"/>
            <a:ext cx="8280000" cy="2311373"/>
          </a:xfrm>
        </p:spPr>
        <p:txBody>
          <a:bodyPr anchor="t">
            <a:noAutofit/>
          </a:bodyPr>
          <a:lstStyle/>
          <a:p>
            <a:pPr>
              <a:buNone/>
            </a:pPr>
            <a:r>
              <a:rPr lang="en-US" altLang="zh-CN" sz="4400" dirty="0"/>
              <a:t>8. </a:t>
            </a:r>
            <a:r>
              <a:rPr lang="zh-CN" altLang="en-US" sz="4400" dirty="0"/>
              <a:t>可靠的资料</a:t>
            </a:r>
          </a:p>
          <a:p>
            <a:pPr>
              <a:buNone/>
            </a:pPr>
            <a:r>
              <a:rPr lang="en-US" altLang="zh-CN" sz="4400" dirty="0"/>
              <a:t>    A.</a:t>
            </a:r>
            <a:r>
              <a:rPr lang="zh-CN" altLang="en-US" sz="4400" dirty="0"/>
              <a:t>勤奋的钻研</a:t>
            </a:r>
          </a:p>
          <a:p>
            <a:pPr>
              <a:buNone/>
            </a:pPr>
            <a:r>
              <a:rPr lang="en-US" altLang="zh-CN" sz="4400" dirty="0"/>
              <a:t>    B.</a:t>
            </a:r>
            <a:r>
              <a:rPr lang="zh-CN" altLang="en-US" sz="4400" dirty="0"/>
              <a:t>伤口流血不止</a:t>
            </a:r>
          </a:p>
          <a:p>
            <a:pPr>
              <a:buNone/>
            </a:pPr>
            <a:r>
              <a:rPr lang="en-US" altLang="zh-CN" sz="4400" dirty="0"/>
              <a:t>    C.</a:t>
            </a:r>
            <a:r>
              <a:rPr lang="zh-CN" altLang="en-US" sz="4400" dirty="0"/>
              <a:t>艺术性话题</a:t>
            </a:r>
          </a:p>
          <a:p>
            <a:pPr>
              <a:buNone/>
            </a:pPr>
            <a:r>
              <a:rPr lang="en-US" altLang="zh-CN" sz="4400" dirty="0"/>
              <a:t>    D.</a:t>
            </a:r>
            <a:r>
              <a:rPr lang="zh-CN" altLang="en-US" sz="4400" dirty="0"/>
              <a:t>最好的位子</a:t>
            </a:r>
            <a:endParaRPr lang="en-US" altLang="zh-CN" sz="4400" dirty="0">
              <a:solidFill>
                <a:srgbClr val="FF0066"/>
              </a:solidFill>
            </a:endParaRPr>
          </a:p>
        </p:txBody>
      </p:sp>
      <p:sp>
        <p:nvSpPr>
          <p:cNvPr id="5" name="Right Arrow 4">
            <a:hlinkClick r:id="rId3" action="ppaction://hlinksldjump"/>
          </p:cNvPr>
          <p:cNvSpPr/>
          <p:nvPr/>
        </p:nvSpPr>
        <p:spPr>
          <a:xfrm>
            <a:off x="7209642" y="5426122"/>
            <a:ext cx="1637731" cy="11873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t>Back</a:t>
            </a:r>
          </a:p>
        </p:txBody>
      </p:sp>
      <p:sp>
        <p:nvSpPr>
          <p:cNvPr id="2" name="Rectangle 1"/>
          <p:cNvSpPr/>
          <p:nvPr/>
        </p:nvSpPr>
        <p:spPr>
          <a:xfrm>
            <a:off x="6408743" y="4187890"/>
            <a:ext cx="2215543" cy="861774"/>
          </a:xfrm>
          <a:prstGeom prst="rect">
            <a:avLst/>
          </a:prstGeom>
        </p:spPr>
        <p:txBody>
          <a:bodyPr wrap="none">
            <a:spAutoFit/>
          </a:bodyPr>
          <a:lstStyle/>
          <a:p>
            <a:pPr>
              <a:buNone/>
            </a:pPr>
            <a:r>
              <a:rPr lang="en-US" altLang="zh-CN" sz="5000" dirty="0">
                <a:solidFill>
                  <a:srgbClr val="FF0066"/>
                </a:solidFill>
              </a:rPr>
              <a:t>B  </a:t>
            </a:r>
            <a:r>
              <a:rPr lang="zh-CN" altLang="en-US" sz="5000" dirty="0">
                <a:solidFill>
                  <a:srgbClr val="FF0066"/>
                </a:solidFill>
              </a:rPr>
              <a:t>主谓</a:t>
            </a:r>
            <a:endParaRPr lang="en-US" altLang="zh-CN" sz="5000" dirty="0">
              <a:solidFill>
                <a:srgbClr val="FF0066"/>
              </a:solidFill>
            </a:endParaRPr>
          </a:p>
        </p:txBody>
      </p:sp>
    </p:spTree>
    <p:extLst>
      <p:ext uri="{BB962C8B-B14F-4D97-AF65-F5344CB8AC3E}">
        <p14:creationId xmlns:p14="http://schemas.microsoft.com/office/powerpoint/2010/main" val="5145848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extBox 8"/>
          <p:cNvSpPr txBox="1"/>
          <p:nvPr/>
        </p:nvSpPr>
        <p:spPr>
          <a:xfrm>
            <a:off x="467544" y="620688"/>
            <a:ext cx="8280000" cy="2383153"/>
          </a:xfrm>
          <a:prstGeom prst="rect">
            <a:avLst/>
          </a:prstGeom>
          <a:noFill/>
        </p:spPr>
        <p:txBody>
          <a:bodyPr wrap="square" rtlCol="0">
            <a:spAutoFit/>
          </a:bodyPr>
          <a:lstStyle/>
          <a:p>
            <a:r>
              <a:rPr lang="zh-CN" altLang="en-US" sz="3600" dirty="0">
                <a:latin typeface="KaiTi" panose="02010609060101010101" pitchFamily="49" charset="-122"/>
                <a:ea typeface="KaiTi" panose="02010609060101010101" pitchFamily="49" charset="-122"/>
              </a:rPr>
              <a:t> </a:t>
            </a:r>
            <a:r>
              <a:rPr lang="zh-CN" altLang="en-US" sz="3600" b="1" dirty="0">
                <a:latin typeface="KaiTi" panose="02010609060101010101" pitchFamily="49" charset="-122"/>
                <a:ea typeface="KaiTi" panose="02010609060101010101" pitchFamily="49" charset="-122"/>
              </a:rPr>
              <a:t>一、什么是短语？</a:t>
            </a:r>
            <a:endParaRPr lang="en-US" altLang="zh-CN" sz="3600" b="1" dirty="0">
              <a:latin typeface="KaiTi" panose="02010609060101010101" pitchFamily="49" charset="-122"/>
              <a:ea typeface="KaiTi" panose="02010609060101010101" pitchFamily="49" charset="-122"/>
            </a:endParaRPr>
          </a:p>
          <a:p>
            <a:pPr marL="457200" indent="-457200">
              <a:lnSpc>
                <a:spcPct val="114000"/>
              </a:lnSpc>
              <a:buFont typeface="Wingdings" panose="05000000000000000000" pitchFamily="2" charset="2"/>
              <a:buChar char="§"/>
            </a:pPr>
            <a:r>
              <a:rPr lang="zh-CN" altLang="en-US" sz="3300" dirty="0">
                <a:latin typeface="KaiTi" panose="02010609060101010101" pitchFamily="49" charset="-122"/>
                <a:ea typeface="KaiTi" panose="02010609060101010101" pitchFamily="49" charset="-122"/>
              </a:rPr>
              <a:t>如果你判断不清，那么请想一想：</a:t>
            </a:r>
            <a:endParaRPr lang="en-US" altLang="zh-CN" sz="3300" dirty="0">
              <a:latin typeface="KaiTi" panose="02010609060101010101" pitchFamily="49" charset="-122"/>
              <a:ea typeface="KaiTi" panose="02010609060101010101" pitchFamily="49" charset="-122"/>
            </a:endParaRPr>
          </a:p>
          <a:p>
            <a:pPr>
              <a:lnSpc>
                <a:spcPct val="114000"/>
              </a:lnSpc>
            </a:pPr>
            <a:r>
              <a:rPr lang="en-US" altLang="zh-CN" sz="2400" dirty="0">
                <a:latin typeface="KaiTi" panose="02010609060101010101" pitchFamily="49" charset="-122"/>
                <a:ea typeface="KaiTi" panose="02010609060101010101" pitchFamily="49" charset="-122"/>
              </a:rPr>
              <a:t>   </a:t>
            </a:r>
            <a:r>
              <a:rPr lang="zh-CN" altLang="en-US" sz="3300" dirty="0">
                <a:latin typeface="KaiTi" panose="02010609060101010101" pitchFamily="49" charset="-122"/>
                <a:ea typeface="KaiTi" panose="02010609060101010101" pitchFamily="49" charset="-122"/>
              </a:rPr>
              <a:t>什么是词？</a:t>
            </a:r>
            <a:endParaRPr lang="en-US" altLang="zh-CN" sz="3300" dirty="0">
              <a:latin typeface="KaiTi" panose="02010609060101010101" pitchFamily="49" charset="-122"/>
              <a:ea typeface="KaiTi" panose="02010609060101010101" pitchFamily="49" charset="-122"/>
            </a:endParaRPr>
          </a:p>
          <a:p>
            <a:pPr marL="457200" indent="-457200">
              <a:lnSpc>
                <a:spcPct val="114000"/>
              </a:lnSpc>
              <a:buFont typeface="Wingdings" panose="05000000000000000000" pitchFamily="2" charset="2"/>
              <a:buChar char="v"/>
            </a:pPr>
            <a:r>
              <a:rPr lang="zh-CN" altLang="en-US" sz="3300" b="1" dirty="0">
                <a:solidFill>
                  <a:srgbClr val="C00000"/>
                </a:solidFill>
                <a:latin typeface="KaiTi" panose="02010609060101010101" pitchFamily="49" charset="-122"/>
                <a:ea typeface="KaiTi" panose="02010609060101010101" pitchFamily="49" charset="-122"/>
              </a:rPr>
              <a:t>词是最小的能够独立运用的语言单位。</a:t>
            </a:r>
            <a:endParaRPr lang="en-US" altLang="zh-CN" sz="3300" b="1" dirty="0">
              <a:solidFill>
                <a:srgbClr val="C00000"/>
              </a:solidFill>
              <a:latin typeface="KaiTi" panose="02010609060101010101" pitchFamily="49" charset="-122"/>
              <a:ea typeface="KaiTi" panose="02010609060101010101" pitchFamily="49" charset="-122"/>
            </a:endParaRPr>
          </a:p>
        </p:txBody>
      </p:sp>
      <p:sp>
        <p:nvSpPr>
          <p:cNvPr id="14" name="Rectangle 13"/>
          <p:cNvSpPr/>
          <p:nvPr/>
        </p:nvSpPr>
        <p:spPr>
          <a:xfrm>
            <a:off x="467544" y="3429000"/>
            <a:ext cx="8280920" cy="2618666"/>
          </a:xfrm>
          <a:prstGeom prst="rect">
            <a:avLst/>
          </a:prstGeom>
          <a:solidFill>
            <a:schemeClr val="bg1"/>
          </a:solidFill>
        </p:spPr>
        <p:txBody>
          <a:bodyPr wrap="square">
            <a:spAutoFit/>
          </a:bodyPr>
          <a:lstStyle/>
          <a:p>
            <a:pPr marL="457200" indent="-457200">
              <a:lnSpc>
                <a:spcPct val="114000"/>
              </a:lnSpc>
              <a:buClr>
                <a:srgbClr val="FF0000"/>
              </a:buClr>
              <a:buFont typeface="Symbol" panose="05050102010706020507" pitchFamily="18" charset="2"/>
              <a:buChar char="ª"/>
            </a:pPr>
            <a:r>
              <a:rPr lang="zh-CN" altLang="en-US" sz="3600" b="1" dirty="0">
                <a:solidFill>
                  <a:srgbClr val="FF0000"/>
                </a:solidFill>
                <a:latin typeface="KaiTi" panose="02010609060101010101" pitchFamily="49" charset="-122"/>
                <a:ea typeface="KaiTi" panose="02010609060101010101" pitchFamily="49" charset="-122"/>
              </a:rPr>
              <a:t>短语的定义</a:t>
            </a:r>
            <a:endParaRPr lang="en-US" altLang="zh-CN" sz="3600" b="1" dirty="0">
              <a:solidFill>
                <a:srgbClr val="FF0000"/>
              </a:solidFill>
              <a:latin typeface="KaiTi" panose="02010609060101010101" pitchFamily="49" charset="-122"/>
              <a:ea typeface="KaiTi" panose="02010609060101010101" pitchFamily="49" charset="-122"/>
            </a:endParaRPr>
          </a:p>
          <a:p>
            <a:pPr>
              <a:lnSpc>
                <a:spcPct val="114000"/>
              </a:lnSpc>
              <a:buClr>
                <a:srgbClr val="FF0000"/>
              </a:buClr>
            </a:pPr>
            <a:r>
              <a:rPr lang="zh-CN" altLang="en-US" sz="3600" b="1" dirty="0">
                <a:latin typeface="KaiTi" panose="02010609060101010101" pitchFamily="49" charset="-122"/>
                <a:ea typeface="KaiTi" panose="02010609060101010101" pitchFamily="49" charset="-122"/>
              </a:rPr>
              <a:t>短语是词与词按照一定的语法规则和语义搭配关系组成的没有一个语调的一组词。也叫做“词组”。</a:t>
            </a:r>
            <a:endParaRPr lang="en-MY" sz="3600" b="1" dirty="0">
              <a:solidFill>
                <a:srgbClr val="C00000"/>
              </a:solidFill>
              <a:latin typeface="KaiTi" panose="02010609060101010101" pitchFamily="49" charset="-122"/>
              <a:ea typeface="KaiTi" panose="02010609060101010101" pitchFamily="49" charset="-122"/>
            </a:endParaRPr>
          </a:p>
        </p:txBody>
      </p:sp>
      <p:sp>
        <p:nvSpPr>
          <p:cNvPr id="13" name="Folded Corner 12"/>
          <p:cNvSpPr/>
          <p:nvPr/>
        </p:nvSpPr>
        <p:spPr>
          <a:xfrm>
            <a:off x="3557754" y="3072211"/>
            <a:ext cx="1008000" cy="1008000"/>
          </a:xfrm>
          <a:prstGeom prst="foldedCorner">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zh-CN" altLang="en-US" sz="4400" b="1" dirty="0">
                <a:solidFill>
                  <a:srgbClr val="FFFF00"/>
                </a:solidFill>
                <a:latin typeface="Microsoft YaHei" panose="020B0503020204020204" pitchFamily="34" charset="-122"/>
                <a:ea typeface="Microsoft YaHei" panose="020B0503020204020204" pitchFamily="34" charset="-122"/>
              </a:rPr>
              <a:t>词</a:t>
            </a:r>
            <a:endParaRPr lang="en-US" sz="4400" b="1" dirty="0">
              <a:solidFill>
                <a:srgbClr val="FFFF00"/>
              </a:solidFill>
              <a:latin typeface="Microsoft YaHei" panose="020B0503020204020204" pitchFamily="34" charset="-122"/>
              <a:ea typeface="Microsoft YaHei" panose="020B0503020204020204" pitchFamily="34" charset="-122"/>
            </a:endParaRPr>
          </a:p>
        </p:txBody>
      </p:sp>
      <p:sp>
        <p:nvSpPr>
          <p:cNvPr id="15" name="Folded Corner 14"/>
          <p:cNvSpPr/>
          <p:nvPr/>
        </p:nvSpPr>
        <p:spPr>
          <a:xfrm>
            <a:off x="5415684" y="3072211"/>
            <a:ext cx="1008000" cy="1008000"/>
          </a:xfrm>
          <a:prstGeom prst="foldedCorner">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zh-CN" altLang="en-US" sz="4400" b="1" dirty="0">
                <a:solidFill>
                  <a:srgbClr val="FFFF00"/>
                </a:solidFill>
                <a:latin typeface="Microsoft YaHei" panose="020B0503020204020204" pitchFamily="34" charset="-122"/>
                <a:ea typeface="Microsoft YaHei" panose="020B0503020204020204" pitchFamily="34" charset="-122"/>
              </a:rPr>
              <a:t>词</a:t>
            </a:r>
            <a:endParaRPr lang="en-US" sz="4400" b="1" dirty="0">
              <a:solidFill>
                <a:srgbClr val="FFFF00"/>
              </a:solidFill>
              <a:latin typeface="Microsoft YaHei" panose="020B0503020204020204" pitchFamily="34" charset="-122"/>
              <a:ea typeface="Microsoft YaHei" panose="020B0503020204020204" pitchFamily="34" charset="-122"/>
            </a:endParaRPr>
          </a:p>
        </p:txBody>
      </p:sp>
      <p:grpSp>
        <p:nvGrpSpPr>
          <p:cNvPr id="16" name="Group 15"/>
          <p:cNvGrpSpPr/>
          <p:nvPr/>
        </p:nvGrpSpPr>
        <p:grpSpPr>
          <a:xfrm>
            <a:off x="4499992" y="2852936"/>
            <a:ext cx="4784794" cy="1446550"/>
            <a:chOff x="1567878" y="3539931"/>
            <a:chExt cx="4784794" cy="1446550"/>
          </a:xfrm>
        </p:grpSpPr>
        <p:sp>
          <p:nvSpPr>
            <p:cNvPr id="17" name="Rectangle 16"/>
            <p:cNvSpPr/>
            <p:nvPr/>
          </p:nvSpPr>
          <p:spPr>
            <a:xfrm>
              <a:off x="1567878" y="3539931"/>
              <a:ext cx="861134" cy="1446550"/>
            </a:xfrm>
            <a:prstGeom prst="rect">
              <a:avLst/>
            </a:prstGeom>
            <a:noFill/>
          </p:spPr>
          <p:txBody>
            <a:bodyPr wrap="none" lIns="91440" tIns="45720" rIns="91440" bIns="45720">
              <a:spAutoFit/>
            </a:bodyPr>
            <a:lstStyle/>
            <a:p>
              <a:pPr algn="ctr"/>
              <a:r>
                <a:rPr lang="en-US" sz="88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a:t>
              </a:r>
            </a:p>
          </p:txBody>
        </p:sp>
        <p:sp>
          <p:nvSpPr>
            <p:cNvPr id="18" name="Rectangle 17"/>
            <p:cNvSpPr/>
            <p:nvPr/>
          </p:nvSpPr>
          <p:spPr>
            <a:xfrm>
              <a:off x="3425816" y="3539931"/>
              <a:ext cx="861133" cy="1446550"/>
            </a:xfrm>
            <a:prstGeom prst="rect">
              <a:avLst/>
            </a:prstGeom>
            <a:noFill/>
          </p:spPr>
          <p:txBody>
            <a:bodyPr wrap="none" lIns="91440" tIns="45720" rIns="91440" bIns="45720">
              <a:spAutoFit/>
            </a:bodyPr>
            <a:lstStyle/>
            <a:p>
              <a:pPr algn="ctr"/>
              <a:r>
                <a:rPr lang="en-US" sz="88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a:t>
              </a:r>
            </a:p>
          </p:txBody>
        </p:sp>
        <p:sp>
          <p:nvSpPr>
            <p:cNvPr id="19" name="TextBox 18"/>
            <p:cNvSpPr txBox="1"/>
            <p:nvPr/>
          </p:nvSpPr>
          <p:spPr>
            <a:xfrm>
              <a:off x="4401664" y="3723291"/>
              <a:ext cx="1951008" cy="1015663"/>
            </a:xfrm>
            <a:prstGeom prst="rect">
              <a:avLst/>
            </a:prstGeom>
            <a:noFill/>
          </p:spPr>
          <p:txBody>
            <a:bodyPr wrap="square" rtlCol="0">
              <a:spAutoFit/>
            </a:bodyPr>
            <a:lstStyle/>
            <a:p>
              <a:r>
                <a:rPr lang="zh-CN" altLang="en-US" sz="6000" b="1" dirty="0">
                  <a:solidFill>
                    <a:schemeClr val="accent6">
                      <a:lumMod val="50000"/>
                    </a:schemeClr>
                  </a:solidFill>
                  <a:latin typeface="Microsoft YaHei" panose="020B0503020204020204" pitchFamily="34" charset="-122"/>
                  <a:ea typeface="Microsoft YaHei" panose="020B0503020204020204" pitchFamily="34" charset="-122"/>
                </a:rPr>
                <a:t>短语</a:t>
              </a:r>
              <a:endParaRPr lang="en-US" sz="6000" b="1" dirty="0">
                <a:solidFill>
                  <a:schemeClr val="accent6">
                    <a:lumMod val="50000"/>
                  </a:schemeClr>
                </a:solidFill>
                <a:latin typeface="Microsoft YaHei" panose="020B0503020204020204" pitchFamily="34" charset="-122"/>
                <a:ea typeface="Microsoft YaHei" panose="020B0503020204020204" pitchFamily="34" charset="-122"/>
              </a:endParaRPr>
            </a:p>
          </p:txBody>
        </p:sp>
      </p:grpSp>
    </p:spTree>
    <p:extLst>
      <p:ext uri="{BB962C8B-B14F-4D97-AF65-F5344CB8AC3E}">
        <p14:creationId xmlns:p14="http://schemas.microsoft.com/office/powerpoint/2010/main" val="2909989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2" presetClass="entr" presetSubtype="2"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anim calcmode="lin" valueType="num">
                                      <p:cBhvr additive="base">
                                        <p:cTn id="23" dur="500" fill="hold"/>
                                        <p:tgtEl>
                                          <p:spTgt spid="14"/>
                                        </p:tgtEl>
                                        <p:attrNameLst>
                                          <p:attrName>ppt_x</p:attrName>
                                        </p:attrNameLst>
                                      </p:cBhvr>
                                      <p:tavLst>
                                        <p:tav tm="0">
                                          <p:val>
                                            <p:strVal val="1+#ppt_w/2"/>
                                          </p:val>
                                        </p:tav>
                                        <p:tav tm="100000">
                                          <p:val>
                                            <p:strVal val="#ppt_x"/>
                                          </p:val>
                                        </p:tav>
                                      </p:tavLst>
                                    </p:anim>
                                    <p:anim calcmode="lin" valueType="num">
                                      <p:cBhvr additive="base">
                                        <p:cTn id="24" dur="500" fill="hold"/>
                                        <p:tgtEl>
                                          <p:spTgt spid="14"/>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16"/>
                                        </p:tgtEl>
                                        <p:attrNameLst>
                                          <p:attrName>style.visibility</p:attrName>
                                        </p:attrNameLst>
                                      </p:cBhvr>
                                      <p:to>
                                        <p:strVal val="visible"/>
                                      </p:to>
                                    </p:set>
                                    <p:anim calcmode="lin" valueType="num">
                                      <p:cBhvr additive="base">
                                        <p:cTn id="29" dur="500" fill="hold"/>
                                        <p:tgtEl>
                                          <p:spTgt spid="16"/>
                                        </p:tgtEl>
                                        <p:attrNameLst>
                                          <p:attrName>ppt_x</p:attrName>
                                        </p:attrNameLst>
                                      </p:cBhvr>
                                      <p:tavLst>
                                        <p:tav tm="0">
                                          <p:val>
                                            <p:strVal val="#ppt_x"/>
                                          </p:val>
                                        </p:tav>
                                        <p:tav tm="100000">
                                          <p:val>
                                            <p:strVal val="#ppt_x"/>
                                          </p:val>
                                        </p:tav>
                                      </p:tavLst>
                                    </p:anim>
                                    <p:anim calcmode="lin" valueType="num">
                                      <p:cBhvr additive="base">
                                        <p:cTn id="3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P spid="14" grpId="0" animBg="1"/>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539552" y="548680"/>
            <a:ext cx="8135984" cy="1015008"/>
          </a:xfrm>
        </p:spPr>
        <p:txBody>
          <a:bodyPr anchor="t">
            <a:normAutofit/>
          </a:bodyPr>
          <a:lstStyle/>
          <a:p>
            <a:r>
              <a:rPr lang="zh-CN" altLang="en-US" sz="4400" b="1" dirty="0">
                <a:latin typeface="Microsoft YaHei" panose="020B0503020204020204" pitchFamily="34" charset="-122"/>
                <a:ea typeface="Microsoft YaHei" panose="020B0503020204020204" pitchFamily="34" charset="-122"/>
              </a:rPr>
              <a:t>找出短语结构</a:t>
            </a:r>
            <a:r>
              <a:rPr lang="zh-CN" altLang="en-US" sz="4400" b="1" dirty="0">
                <a:solidFill>
                  <a:srgbClr val="FF0000"/>
                </a:solidFill>
                <a:latin typeface="Microsoft YaHei" panose="020B0503020204020204" pitchFamily="34" charset="-122"/>
                <a:ea typeface="Microsoft YaHei" panose="020B0503020204020204" pitchFamily="34" charset="-122"/>
              </a:rPr>
              <a:t>不相同</a:t>
            </a:r>
            <a:r>
              <a:rPr lang="zh-CN" altLang="en-US" sz="4400" b="1" dirty="0">
                <a:latin typeface="Microsoft YaHei" panose="020B0503020204020204" pitchFamily="34" charset="-122"/>
                <a:ea typeface="Microsoft YaHei" panose="020B0503020204020204" pitchFamily="34" charset="-122"/>
              </a:rPr>
              <a:t>的选项：</a:t>
            </a:r>
          </a:p>
        </p:txBody>
      </p:sp>
      <p:sp>
        <p:nvSpPr>
          <p:cNvPr id="3075" name="Rectangle 3"/>
          <p:cNvSpPr>
            <a:spLocks noGrp="1" noChangeArrowheads="1"/>
          </p:cNvSpPr>
          <p:nvPr>
            <p:ph type="body" idx="1"/>
          </p:nvPr>
        </p:nvSpPr>
        <p:spPr>
          <a:xfrm>
            <a:off x="539552" y="2481942"/>
            <a:ext cx="8280000" cy="2533441"/>
          </a:xfrm>
        </p:spPr>
        <p:txBody>
          <a:bodyPr anchor="t">
            <a:noAutofit/>
          </a:bodyPr>
          <a:lstStyle/>
          <a:p>
            <a:pPr>
              <a:buNone/>
            </a:pPr>
            <a:r>
              <a:rPr lang="en-US" altLang="zh-CN" sz="4400" dirty="0"/>
              <a:t>9. </a:t>
            </a:r>
            <a:r>
              <a:rPr lang="zh-CN" altLang="en-US" sz="4400" dirty="0"/>
              <a:t>我不是神仙</a:t>
            </a:r>
          </a:p>
          <a:p>
            <a:pPr>
              <a:buFont typeface="Wingdings" panose="05000000000000000000" pitchFamily="2" charset="2"/>
              <a:buNone/>
            </a:pPr>
            <a:r>
              <a:rPr lang="en-US" altLang="zh-CN" sz="4400" dirty="0"/>
              <a:t>    A. </a:t>
            </a:r>
            <a:r>
              <a:rPr lang="zh-CN" altLang="en-US" sz="4400" dirty="0"/>
              <a:t>字体一板一眼</a:t>
            </a:r>
          </a:p>
          <a:p>
            <a:pPr>
              <a:buFont typeface="Wingdings" panose="05000000000000000000" pitchFamily="2" charset="2"/>
              <a:buNone/>
            </a:pPr>
            <a:r>
              <a:rPr lang="en-US" altLang="zh-CN" sz="4400" dirty="0"/>
              <a:t>    B.  </a:t>
            </a:r>
            <a:r>
              <a:rPr lang="zh-CN" altLang="en-US" sz="4400" dirty="0"/>
              <a:t>我的自述</a:t>
            </a:r>
          </a:p>
          <a:p>
            <a:pPr>
              <a:buFont typeface="Wingdings" panose="05000000000000000000" pitchFamily="2" charset="2"/>
              <a:buNone/>
            </a:pPr>
            <a:r>
              <a:rPr lang="en-US" altLang="zh-CN" sz="4400" dirty="0"/>
              <a:t>    C. </a:t>
            </a:r>
            <a:r>
              <a:rPr lang="zh-CN" altLang="en-US" sz="4400" dirty="0"/>
              <a:t>愁经费问题</a:t>
            </a:r>
          </a:p>
          <a:p>
            <a:pPr>
              <a:buFont typeface="Wingdings" panose="05000000000000000000" pitchFamily="2" charset="2"/>
              <a:buNone/>
            </a:pPr>
            <a:r>
              <a:rPr lang="en-US" altLang="zh-CN" sz="4400" dirty="0"/>
              <a:t>    D. </a:t>
            </a:r>
            <a:r>
              <a:rPr lang="zh-CN" altLang="en-US" sz="4400" dirty="0"/>
              <a:t>信心十足</a:t>
            </a:r>
          </a:p>
        </p:txBody>
      </p:sp>
      <p:sp>
        <p:nvSpPr>
          <p:cNvPr id="5" name="Right Arrow 4">
            <a:hlinkClick r:id="rId3" action="ppaction://hlinksldjump"/>
          </p:cNvPr>
          <p:cNvSpPr/>
          <p:nvPr/>
        </p:nvSpPr>
        <p:spPr>
          <a:xfrm>
            <a:off x="7209642" y="5426122"/>
            <a:ext cx="1637731" cy="11873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t>Back</a:t>
            </a:r>
          </a:p>
        </p:txBody>
      </p:sp>
      <p:sp>
        <p:nvSpPr>
          <p:cNvPr id="2" name="Rectangle 1"/>
          <p:cNvSpPr/>
          <p:nvPr/>
        </p:nvSpPr>
        <p:spPr>
          <a:xfrm>
            <a:off x="6408743" y="4187890"/>
            <a:ext cx="2215543" cy="861774"/>
          </a:xfrm>
          <a:prstGeom prst="rect">
            <a:avLst/>
          </a:prstGeom>
        </p:spPr>
        <p:txBody>
          <a:bodyPr wrap="none">
            <a:spAutoFit/>
          </a:bodyPr>
          <a:lstStyle/>
          <a:p>
            <a:pPr>
              <a:buNone/>
            </a:pPr>
            <a:r>
              <a:rPr lang="en-US" altLang="zh-CN" sz="5000" dirty="0">
                <a:solidFill>
                  <a:srgbClr val="FF0066"/>
                </a:solidFill>
              </a:rPr>
              <a:t>B  </a:t>
            </a:r>
            <a:r>
              <a:rPr lang="zh-CN" altLang="en-US" sz="5000" dirty="0">
                <a:solidFill>
                  <a:srgbClr val="FF0066"/>
                </a:solidFill>
              </a:rPr>
              <a:t>主谓</a:t>
            </a:r>
            <a:endParaRPr lang="en-US" altLang="zh-CN" sz="5000" dirty="0">
              <a:solidFill>
                <a:srgbClr val="FF0066"/>
              </a:solidFill>
            </a:endParaRPr>
          </a:p>
        </p:txBody>
      </p:sp>
    </p:spTree>
    <p:extLst>
      <p:ext uri="{BB962C8B-B14F-4D97-AF65-F5344CB8AC3E}">
        <p14:creationId xmlns:p14="http://schemas.microsoft.com/office/powerpoint/2010/main" val="37231029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539552" y="548680"/>
            <a:ext cx="8135984" cy="1015008"/>
          </a:xfrm>
        </p:spPr>
        <p:txBody>
          <a:bodyPr anchor="t">
            <a:normAutofit/>
          </a:bodyPr>
          <a:lstStyle/>
          <a:p>
            <a:r>
              <a:rPr lang="zh-CN" altLang="en-US" sz="4400" b="1" dirty="0">
                <a:latin typeface="Microsoft YaHei" panose="020B0503020204020204" pitchFamily="34" charset="-122"/>
                <a:ea typeface="Microsoft YaHei" panose="020B0503020204020204" pitchFamily="34" charset="-122"/>
              </a:rPr>
              <a:t>找出短语结构</a:t>
            </a:r>
            <a:r>
              <a:rPr lang="zh-CN" altLang="en-US" sz="4400" b="1" dirty="0">
                <a:solidFill>
                  <a:srgbClr val="FF0000"/>
                </a:solidFill>
                <a:latin typeface="Microsoft YaHei" panose="020B0503020204020204" pitchFamily="34" charset="-122"/>
                <a:ea typeface="Microsoft YaHei" panose="020B0503020204020204" pitchFamily="34" charset="-122"/>
              </a:rPr>
              <a:t>不相同</a:t>
            </a:r>
            <a:r>
              <a:rPr lang="zh-CN" altLang="en-US" sz="4400" b="1" dirty="0">
                <a:latin typeface="Microsoft YaHei" panose="020B0503020204020204" pitchFamily="34" charset="-122"/>
                <a:ea typeface="Microsoft YaHei" panose="020B0503020204020204" pitchFamily="34" charset="-122"/>
              </a:rPr>
              <a:t>的选项：</a:t>
            </a:r>
          </a:p>
        </p:txBody>
      </p:sp>
      <p:sp>
        <p:nvSpPr>
          <p:cNvPr id="3075" name="Rectangle 3"/>
          <p:cNvSpPr>
            <a:spLocks noGrp="1" noChangeArrowheads="1"/>
          </p:cNvSpPr>
          <p:nvPr>
            <p:ph type="body" idx="1"/>
          </p:nvPr>
        </p:nvSpPr>
        <p:spPr>
          <a:xfrm>
            <a:off x="539552" y="2442754"/>
            <a:ext cx="8280000" cy="2572630"/>
          </a:xfrm>
        </p:spPr>
        <p:txBody>
          <a:bodyPr anchor="t">
            <a:noAutofit/>
          </a:bodyPr>
          <a:lstStyle/>
          <a:p>
            <a:pPr>
              <a:buNone/>
            </a:pPr>
            <a:r>
              <a:rPr lang="en-US" altLang="zh-CN" sz="4400" dirty="0"/>
              <a:t>10. </a:t>
            </a:r>
            <a:r>
              <a:rPr lang="zh-CN" altLang="en-US" sz="4400" dirty="0"/>
              <a:t>削减开支</a:t>
            </a:r>
          </a:p>
          <a:p>
            <a:pPr>
              <a:buFont typeface="Wingdings" panose="05000000000000000000" pitchFamily="2" charset="2"/>
              <a:buNone/>
            </a:pPr>
            <a:r>
              <a:rPr lang="en-US" altLang="zh-CN" sz="4400" dirty="0"/>
              <a:t>    A. </a:t>
            </a:r>
            <a:r>
              <a:rPr lang="zh-CN" altLang="en-US" sz="4400" dirty="0"/>
              <a:t>擦干净</a:t>
            </a:r>
          </a:p>
          <a:p>
            <a:pPr>
              <a:buFont typeface="Wingdings" panose="05000000000000000000" pitchFamily="2" charset="2"/>
              <a:buNone/>
            </a:pPr>
            <a:r>
              <a:rPr lang="en-US" altLang="zh-CN" sz="4400" dirty="0"/>
              <a:t>    B. </a:t>
            </a:r>
            <a:r>
              <a:rPr lang="zh-CN" altLang="en-US" sz="4400" dirty="0"/>
              <a:t>盖宿舍</a:t>
            </a:r>
          </a:p>
          <a:p>
            <a:pPr>
              <a:buFont typeface="Wingdings" panose="05000000000000000000" pitchFamily="2" charset="2"/>
              <a:buNone/>
            </a:pPr>
            <a:r>
              <a:rPr lang="en-US" altLang="zh-CN" sz="4400" dirty="0"/>
              <a:t>    C.</a:t>
            </a:r>
            <a:r>
              <a:rPr lang="zh-CN" altLang="en-US" sz="4400" dirty="0"/>
              <a:t>管理财务</a:t>
            </a:r>
          </a:p>
          <a:p>
            <a:pPr>
              <a:buFont typeface="Wingdings" panose="05000000000000000000" pitchFamily="2" charset="2"/>
              <a:buNone/>
            </a:pPr>
            <a:r>
              <a:rPr lang="en-US" altLang="zh-CN" sz="4400" dirty="0"/>
              <a:t>    D.</a:t>
            </a:r>
            <a:r>
              <a:rPr lang="zh-CN" altLang="en-US" sz="4400" dirty="0"/>
              <a:t>背两首诗</a:t>
            </a:r>
          </a:p>
          <a:p>
            <a:pPr>
              <a:buFont typeface="Wingdings" panose="05000000000000000000" pitchFamily="2" charset="2"/>
              <a:buNone/>
            </a:pPr>
            <a:endParaRPr lang="zh-CN" altLang="en-US" sz="4400" dirty="0"/>
          </a:p>
          <a:p>
            <a:pPr>
              <a:buFont typeface="Wingdings" panose="05000000000000000000" pitchFamily="2" charset="2"/>
              <a:buNone/>
            </a:pPr>
            <a:endParaRPr lang="zh-CN" altLang="en-US" sz="4400" dirty="0"/>
          </a:p>
        </p:txBody>
      </p:sp>
      <p:sp>
        <p:nvSpPr>
          <p:cNvPr id="5" name="Right Arrow 4">
            <a:hlinkClick r:id="rId3" action="ppaction://hlinksldjump"/>
          </p:cNvPr>
          <p:cNvSpPr/>
          <p:nvPr/>
        </p:nvSpPr>
        <p:spPr>
          <a:xfrm>
            <a:off x="7209642" y="5426122"/>
            <a:ext cx="1637731" cy="11873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t>Back</a:t>
            </a:r>
          </a:p>
        </p:txBody>
      </p:sp>
      <p:sp>
        <p:nvSpPr>
          <p:cNvPr id="2" name="Rectangle 1"/>
          <p:cNvSpPr/>
          <p:nvPr/>
        </p:nvSpPr>
        <p:spPr>
          <a:xfrm>
            <a:off x="6408743" y="4187890"/>
            <a:ext cx="2215543" cy="861774"/>
          </a:xfrm>
          <a:prstGeom prst="rect">
            <a:avLst/>
          </a:prstGeom>
        </p:spPr>
        <p:txBody>
          <a:bodyPr wrap="none">
            <a:spAutoFit/>
          </a:bodyPr>
          <a:lstStyle/>
          <a:p>
            <a:pPr>
              <a:buNone/>
            </a:pPr>
            <a:r>
              <a:rPr lang="en-US" altLang="zh-CN" sz="5000" dirty="0">
                <a:solidFill>
                  <a:srgbClr val="FF0066"/>
                </a:solidFill>
              </a:rPr>
              <a:t>A  </a:t>
            </a:r>
            <a:r>
              <a:rPr lang="zh-CN" altLang="en-US" sz="5000" dirty="0">
                <a:solidFill>
                  <a:srgbClr val="FF0066"/>
                </a:solidFill>
              </a:rPr>
              <a:t>谓补</a:t>
            </a:r>
          </a:p>
        </p:txBody>
      </p:sp>
    </p:spTree>
    <p:extLst>
      <p:ext uri="{BB962C8B-B14F-4D97-AF65-F5344CB8AC3E}">
        <p14:creationId xmlns:p14="http://schemas.microsoft.com/office/powerpoint/2010/main" val="3872941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539552" y="548680"/>
            <a:ext cx="8135984" cy="1015008"/>
          </a:xfrm>
        </p:spPr>
        <p:txBody>
          <a:bodyPr anchor="t">
            <a:normAutofit/>
          </a:bodyPr>
          <a:lstStyle/>
          <a:p>
            <a:r>
              <a:rPr lang="zh-CN" altLang="en-US" sz="4400" b="1" dirty="0">
                <a:latin typeface="Microsoft YaHei" panose="020B0503020204020204" pitchFamily="34" charset="-122"/>
                <a:ea typeface="Microsoft YaHei" panose="020B0503020204020204" pitchFamily="34" charset="-122"/>
              </a:rPr>
              <a:t>找出短语结构</a:t>
            </a:r>
            <a:r>
              <a:rPr lang="zh-CN" altLang="en-US" sz="4400" b="1" dirty="0">
                <a:solidFill>
                  <a:srgbClr val="FF0000"/>
                </a:solidFill>
                <a:latin typeface="Microsoft YaHei" panose="020B0503020204020204" pitchFamily="34" charset="-122"/>
                <a:ea typeface="Microsoft YaHei" panose="020B0503020204020204" pitchFamily="34" charset="-122"/>
              </a:rPr>
              <a:t>不相同</a:t>
            </a:r>
            <a:r>
              <a:rPr lang="zh-CN" altLang="en-US" sz="4400" b="1" dirty="0">
                <a:latin typeface="Microsoft YaHei" panose="020B0503020204020204" pitchFamily="34" charset="-122"/>
                <a:ea typeface="Microsoft YaHei" panose="020B0503020204020204" pitchFamily="34" charset="-122"/>
              </a:rPr>
              <a:t>的选项：</a:t>
            </a:r>
          </a:p>
        </p:txBody>
      </p:sp>
      <p:sp>
        <p:nvSpPr>
          <p:cNvPr id="3075" name="Rectangle 3"/>
          <p:cNvSpPr>
            <a:spLocks noGrp="1" noChangeArrowheads="1"/>
          </p:cNvSpPr>
          <p:nvPr>
            <p:ph type="body" idx="1"/>
          </p:nvPr>
        </p:nvSpPr>
        <p:spPr>
          <a:xfrm>
            <a:off x="539552" y="2468880"/>
            <a:ext cx="8280000" cy="2546504"/>
          </a:xfrm>
        </p:spPr>
        <p:txBody>
          <a:bodyPr anchor="t">
            <a:noAutofit/>
          </a:bodyPr>
          <a:lstStyle/>
          <a:p>
            <a:pPr>
              <a:buNone/>
            </a:pPr>
            <a:r>
              <a:rPr lang="en-US" altLang="zh-CN" sz="4400" dirty="0"/>
              <a:t>11. </a:t>
            </a:r>
            <a:r>
              <a:rPr lang="zh-CN" altLang="en-US" sz="4400" dirty="0"/>
              <a:t>饿了一整天</a:t>
            </a:r>
          </a:p>
          <a:p>
            <a:pPr>
              <a:buFont typeface="Wingdings" panose="05000000000000000000" pitchFamily="2" charset="2"/>
              <a:buNone/>
            </a:pPr>
            <a:r>
              <a:rPr lang="en-US" altLang="zh-CN" sz="4400" dirty="0"/>
              <a:t>    A. </a:t>
            </a:r>
            <a:r>
              <a:rPr lang="zh-CN" altLang="en-US" sz="4400" dirty="0"/>
              <a:t>轮流两个星期</a:t>
            </a:r>
          </a:p>
          <a:p>
            <a:pPr>
              <a:buFont typeface="Wingdings" panose="05000000000000000000" pitchFamily="2" charset="2"/>
              <a:buNone/>
            </a:pPr>
            <a:r>
              <a:rPr lang="en-US" altLang="zh-CN" sz="4400" dirty="0"/>
              <a:t>    B. </a:t>
            </a:r>
            <a:r>
              <a:rPr lang="zh-CN" altLang="en-US" sz="4400" dirty="0"/>
              <a:t>拍一下</a:t>
            </a:r>
          </a:p>
          <a:p>
            <a:pPr>
              <a:buFont typeface="Wingdings" panose="05000000000000000000" pitchFamily="2" charset="2"/>
              <a:buNone/>
            </a:pPr>
            <a:r>
              <a:rPr lang="en-US" altLang="zh-CN" sz="4400" dirty="0"/>
              <a:t>    C. </a:t>
            </a:r>
            <a:r>
              <a:rPr lang="zh-CN" altLang="en-US" sz="4400" dirty="0"/>
              <a:t>瞄准了</a:t>
            </a:r>
          </a:p>
          <a:p>
            <a:pPr>
              <a:buFont typeface="Wingdings" panose="05000000000000000000" pitchFamily="2" charset="2"/>
              <a:buNone/>
            </a:pPr>
            <a:r>
              <a:rPr lang="en-US" altLang="zh-CN" sz="4400" dirty="0"/>
              <a:t>    D. </a:t>
            </a:r>
            <a:r>
              <a:rPr lang="zh-CN" altLang="en-US" sz="4400" dirty="0"/>
              <a:t>刮去铁锈</a:t>
            </a:r>
          </a:p>
          <a:p>
            <a:pPr>
              <a:buFont typeface="Wingdings" panose="05000000000000000000" pitchFamily="2" charset="2"/>
              <a:buNone/>
            </a:pPr>
            <a:endParaRPr lang="zh-CN" altLang="en-US" sz="4400" dirty="0"/>
          </a:p>
          <a:p>
            <a:pPr>
              <a:buFont typeface="Wingdings" panose="05000000000000000000" pitchFamily="2" charset="2"/>
              <a:buNone/>
            </a:pPr>
            <a:endParaRPr lang="zh-CN" altLang="en-US" sz="4400" dirty="0"/>
          </a:p>
        </p:txBody>
      </p:sp>
      <p:sp>
        <p:nvSpPr>
          <p:cNvPr id="5" name="Right Arrow 4">
            <a:hlinkClick r:id="rId3" action="ppaction://hlinksldjump"/>
          </p:cNvPr>
          <p:cNvSpPr/>
          <p:nvPr/>
        </p:nvSpPr>
        <p:spPr>
          <a:xfrm>
            <a:off x="7209642" y="5426122"/>
            <a:ext cx="1637731" cy="11873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t>Back</a:t>
            </a:r>
          </a:p>
        </p:txBody>
      </p:sp>
      <p:sp>
        <p:nvSpPr>
          <p:cNvPr id="2" name="Rectangle 1"/>
          <p:cNvSpPr/>
          <p:nvPr/>
        </p:nvSpPr>
        <p:spPr>
          <a:xfrm>
            <a:off x="6408743" y="4187890"/>
            <a:ext cx="2250937" cy="861774"/>
          </a:xfrm>
          <a:prstGeom prst="rect">
            <a:avLst/>
          </a:prstGeom>
        </p:spPr>
        <p:txBody>
          <a:bodyPr wrap="none">
            <a:spAutoFit/>
          </a:bodyPr>
          <a:lstStyle/>
          <a:p>
            <a:pPr>
              <a:buNone/>
            </a:pPr>
            <a:r>
              <a:rPr lang="en-US" altLang="zh-CN" sz="5000" dirty="0">
                <a:solidFill>
                  <a:srgbClr val="FF0066"/>
                </a:solidFill>
              </a:rPr>
              <a:t>D  </a:t>
            </a:r>
            <a:r>
              <a:rPr lang="zh-CN" altLang="en-US" sz="5000" dirty="0">
                <a:solidFill>
                  <a:srgbClr val="FF0066"/>
                </a:solidFill>
              </a:rPr>
              <a:t>动宾</a:t>
            </a:r>
          </a:p>
        </p:txBody>
      </p:sp>
    </p:spTree>
    <p:extLst>
      <p:ext uri="{BB962C8B-B14F-4D97-AF65-F5344CB8AC3E}">
        <p14:creationId xmlns:p14="http://schemas.microsoft.com/office/powerpoint/2010/main" val="22462487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539552" y="548680"/>
            <a:ext cx="8135984" cy="1015008"/>
          </a:xfrm>
        </p:spPr>
        <p:txBody>
          <a:bodyPr anchor="t">
            <a:normAutofit/>
          </a:bodyPr>
          <a:lstStyle/>
          <a:p>
            <a:r>
              <a:rPr lang="zh-CN" altLang="en-US" sz="4400" b="1" dirty="0">
                <a:latin typeface="Microsoft YaHei" panose="020B0503020204020204" pitchFamily="34" charset="-122"/>
                <a:ea typeface="Microsoft YaHei" panose="020B0503020204020204" pitchFamily="34" charset="-122"/>
              </a:rPr>
              <a:t>找出短语结构</a:t>
            </a:r>
            <a:r>
              <a:rPr lang="zh-CN" altLang="en-US" sz="4400" b="1" dirty="0">
                <a:solidFill>
                  <a:srgbClr val="FF0000"/>
                </a:solidFill>
                <a:latin typeface="Microsoft YaHei" panose="020B0503020204020204" pitchFamily="34" charset="-122"/>
                <a:ea typeface="Microsoft YaHei" panose="020B0503020204020204" pitchFamily="34" charset="-122"/>
              </a:rPr>
              <a:t>不相同</a:t>
            </a:r>
            <a:r>
              <a:rPr lang="zh-CN" altLang="en-US" sz="4400" b="1" dirty="0">
                <a:latin typeface="Microsoft YaHei" panose="020B0503020204020204" pitchFamily="34" charset="-122"/>
                <a:ea typeface="Microsoft YaHei" panose="020B0503020204020204" pitchFamily="34" charset="-122"/>
              </a:rPr>
              <a:t>的选项：</a:t>
            </a:r>
          </a:p>
        </p:txBody>
      </p:sp>
      <p:sp>
        <p:nvSpPr>
          <p:cNvPr id="3075" name="Rectangle 3"/>
          <p:cNvSpPr>
            <a:spLocks noGrp="1" noChangeArrowheads="1"/>
          </p:cNvSpPr>
          <p:nvPr>
            <p:ph type="body" idx="1"/>
          </p:nvPr>
        </p:nvSpPr>
        <p:spPr>
          <a:xfrm>
            <a:off x="539552" y="2403566"/>
            <a:ext cx="8280000" cy="2611818"/>
          </a:xfrm>
        </p:spPr>
        <p:txBody>
          <a:bodyPr anchor="t">
            <a:noAutofit/>
          </a:bodyPr>
          <a:lstStyle/>
          <a:p>
            <a:pPr>
              <a:buNone/>
            </a:pPr>
            <a:r>
              <a:rPr lang="en-US" altLang="zh-CN" sz="4400" dirty="0"/>
              <a:t>12. </a:t>
            </a:r>
            <a:r>
              <a:rPr lang="zh-CN" altLang="en-US" sz="4400" dirty="0"/>
              <a:t>坦白真诚</a:t>
            </a:r>
          </a:p>
          <a:p>
            <a:pPr>
              <a:buFont typeface="Wingdings" panose="05000000000000000000" pitchFamily="2" charset="2"/>
              <a:buNone/>
            </a:pPr>
            <a:r>
              <a:rPr lang="en-US" altLang="zh-CN" sz="4400" dirty="0"/>
              <a:t>    A. </a:t>
            </a:r>
            <a:r>
              <a:rPr lang="zh-CN" altLang="en-US" sz="4400" dirty="0"/>
              <a:t>亲密和谐</a:t>
            </a:r>
          </a:p>
          <a:p>
            <a:pPr>
              <a:buFont typeface="Wingdings" panose="05000000000000000000" pitchFamily="2" charset="2"/>
              <a:buNone/>
            </a:pPr>
            <a:r>
              <a:rPr lang="en-US" altLang="zh-CN" sz="4400" dirty="0"/>
              <a:t>    B. </a:t>
            </a:r>
            <a:r>
              <a:rPr lang="zh-CN" altLang="en-US" sz="4400" dirty="0"/>
              <a:t>离奇古怪</a:t>
            </a:r>
          </a:p>
          <a:p>
            <a:pPr>
              <a:buFont typeface="Wingdings" panose="05000000000000000000" pitchFamily="2" charset="2"/>
              <a:buNone/>
            </a:pPr>
            <a:r>
              <a:rPr lang="en-US" altLang="zh-CN" sz="4400" dirty="0"/>
              <a:t>    C. </a:t>
            </a:r>
            <a:r>
              <a:rPr lang="zh-CN" altLang="en-US" sz="4400" dirty="0"/>
              <a:t>尖酸刻薄</a:t>
            </a:r>
          </a:p>
          <a:p>
            <a:pPr>
              <a:buFont typeface="Wingdings" panose="05000000000000000000" pitchFamily="2" charset="2"/>
              <a:buNone/>
            </a:pPr>
            <a:r>
              <a:rPr lang="en-US" altLang="zh-CN" sz="4400" dirty="0"/>
              <a:t>    D. </a:t>
            </a:r>
            <a:r>
              <a:rPr lang="zh-CN" altLang="en-US" sz="4400" dirty="0"/>
              <a:t>拒绝邀请</a:t>
            </a:r>
            <a:endParaRPr lang="zh-CN" altLang="en-US" sz="8800" b="1" dirty="0">
              <a:solidFill>
                <a:srgbClr val="FF0066"/>
              </a:solidFill>
            </a:endParaRPr>
          </a:p>
        </p:txBody>
      </p:sp>
      <p:sp>
        <p:nvSpPr>
          <p:cNvPr id="5" name="Right Arrow 4">
            <a:hlinkClick r:id="rId3" action="ppaction://hlinksldjump"/>
          </p:cNvPr>
          <p:cNvSpPr/>
          <p:nvPr/>
        </p:nvSpPr>
        <p:spPr>
          <a:xfrm>
            <a:off x="7209642" y="5426122"/>
            <a:ext cx="1637731" cy="11873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t>Back</a:t>
            </a:r>
          </a:p>
        </p:txBody>
      </p:sp>
      <p:sp>
        <p:nvSpPr>
          <p:cNvPr id="2" name="Rectangle 1"/>
          <p:cNvSpPr/>
          <p:nvPr/>
        </p:nvSpPr>
        <p:spPr>
          <a:xfrm>
            <a:off x="6408743" y="4187890"/>
            <a:ext cx="2250937" cy="861774"/>
          </a:xfrm>
          <a:prstGeom prst="rect">
            <a:avLst/>
          </a:prstGeom>
        </p:spPr>
        <p:txBody>
          <a:bodyPr wrap="none">
            <a:spAutoFit/>
          </a:bodyPr>
          <a:lstStyle/>
          <a:p>
            <a:pPr>
              <a:buNone/>
            </a:pPr>
            <a:r>
              <a:rPr lang="en-US" altLang="zh-CN" sz="5000" dirty="0">
                <a:solidFill>
                  <a:srgbClr val="FF0066"/>
                </a:solidFill>
              </a:rPr>
              <a:t>D  </a:t>
            </a:r>
            <a:r>
              <a:rPr lang="zh-CN" altLang="en-US" sz="5000" dirty="0">
                <a:solidFill>
                  <a:srgbClr val="FF0066"/>
                </a:solidFill>
              </a:rPr>
              <a:t>动宾</a:t>
            </a:r>
          </a:p>
        </p:txBody>
      </p:sp>
    </p:spTree>
    <p:extLst>
      <p:ext uri="{BB962C8B-B14F-4D97-AF65-F5344CB8AC3E}">
        <p14:creationId xmlns:p14="http://schemas.microsoft.com/office/powerpoint/2010/main" val="25755323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539552" y="548680"/>
            <a:ext cx="8135984" cy="1015008"/>
          </a:xfrm>
        </p:spPr>
        <p:txBody>
          <a:bodyPr anchor="t">
            <a:normAutofit/>
          </a:bodyPr>
          <a:lstStyle/>
          <a:p>
            <a:r>
              <a:rPr lang="en-US" altLang="zh-CN" sz="4400" b="1" dirty="0">
                <a:latin typeface="Microsoft YaHei" panose="020B0503020204020204" pitchFamily="34" charset="-122"/>
                <a:ea typeface="Microsoft YaHei" panose="020B0503020204020204" pitchFamily="34" charset="-122"/>
              </a:rPr>
              <a:t>13. </a:t>
            </a:r>
            <a:r>
              <a:rPr lang="zh-CN" altLang="en-US" sz="4400" b="1" dirty="0">
                <a:latin typeface="Microsoft YaHei" panose="020B0503020204020204" pitchFamily="34" charset="-122"/>
                <a:ea typeface="Microsoft YaHei" panose="020B0503020204020204" pitchFamily="34" charset="-122"/>
              </a:rPr>
              <a:t>判断短语类型</a:t>
            </a:r>
          </a:p>
        </p:txBody>
      </p:sp>
      <p:sp>
        <p:nvSpPr>
          <p:cNvPr id="3075" name="Rectangle 3"/>
          <p:cNvSpPr>
            <a:spLocks noGrp="1" noChangeArrowheads="1"/>
          </p:cNvSpPr>
          <p:nvPr>
            <p:ph type="body" idx="1"/>
          </p:nvPr>
        </p:nvSpPr>
        <p:spPr>
          <a:xfrm>
            <a:off x="539552" y="2412245"/>
            <a:ext cx="8280000" cy="3530600"/>
          </a:xfrm>
        </p:spPr>
        <p:txBody>
          <a:bodyPr anchor="t">
            <a:noAutofit/>
          </a:bodyPr>
          <a:lstStyle/>
          <a:p>
            <a:pPr>
              <a:buNone/>
            </a:pPr>
            <a:r>
              <a:rPr lang="zh-CN" altLang="en-US" sz="4400" dirty="0"/>
              <a:t>听见下雨的声音</a:t>
            </a:r>
          </a:p>
          <a:p>
            <a:pPr>
              <a:buNone/>
            </a:pPr>
            <a:endParaRPr lang="zh-CN" altLang="en-US" sz="4400" dirty="0"/>
          </a:p>
          <a:p>
            <a:pPr>
              <a:buNone/>
            </a:pPr>
            <a:endParaRPr lang="zh-CN" altLang="en-US" sz="4400" dirty="0"/>
          </a:p>
          <a:p>
            <a:pPr>
              <a:buNone/>
            </a:pPr>
            <a:r>
              <a:rPr lang="zh-CN" altLang="en-US" sz="4400" dirty="0"/>
              <a:t>你不是真正的快乐</a:t>
            </a:r>
          </a:p>
        </p:txBody>
      </p:sp>
      <p:sp>
        <p:nvSpPr>
          <p:cNvPr id="5" name="Right Arrow 4">
            <a:hlinkClick r:id="rId3" action="ppaction://hlinksldjump"/>
          </p:cNvPr>
          <p:cNvSpPr/>
          <p:nvPr/>
        </p:nvSpPr>
        <p:spPr>
          <a:xfrm>
            <a:off x="7209642" y="5426122"/>
            <a:ext cx="1637731" cy="11873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t>Back</a:t>
            </a:r>
          </a:p>
        </p:txBody>
      </p:sp>
      <p:sp>
        <p:nvSpPr>
          <p:cNvPr id="2" name="Rectangle 1"/>
          <p:cNvSpPr/>
          <p:nvPr/>
        </p:nvSpPr>
        <p:spPr>
          <a:xfrm>
            <a:off x="662563" y="3242464"/>
            <a:ext cx="1467068" cy="861774"/>
          </a:xfrm>
          <a:prstGeom prst="rect">
            <a:avLst/>
          </a:prstGeom>
        </p:spPr>
        <p:txBody>
          <a:bodyPr wrap="none">
            <a:spAutoFit/>
          </a:bodyPr>
          <a:lstStyle/>
          <a:p>
            <a:pPr>
              <a:buNone/>
            </a:pPr>
            <a:r>
              <a:rPr lang="zh-CN" altLang="en-US" sz="5000" dirty="0">
                <a:solidFill>
                  <a:srgbClr val="FF0066"/>
                </a:solidFill>
              </a:rPr>
              <a:t>动宾</a:t>
            </a:r>
          </a:p>
        </p:txBody>
      </p:sp>
      <p:sp>
        <p:nvSpPr>
          <p:cNvPr id="6" name="Rectangle 5"/>
          <p:cNvSpPr/>
          <p:nvPr/>
        </p:nvSpPr>
        <p:spPr>
          <a:xfrm>
            <a:off x="627958" y="5652605"/>
            <a:ext cx="1467068" cy="861774"/>
          </a:xfrm>
          <a:prstGeom prst="rect">
            <a:avLst/>
          </a:prstGeom>
        </p:spPr>
        <p:txBody>
          <a:bodyPr wrap="none">
            <a:spAutoFit/>
          </a:bodyPr>
          <a:lstStyle/>
          <a:p>
            <a:pPr>
              <a:buNone/>
            </a:pPr>
            <a:r>
              <a:rPr lang="zh-CN" altLang="en-US" sz="5000" dirty="0">
                <a:solidFill>
                  <a:srgbClr val="FF0066"/>
                </a:solidFill>
              </a:rPr>
              <a:t>主谓</a:t>
            </a:r>
          </a:p>
        </p:txBody>
      </p:sp>
    </p:spTree>
    <p:extLst>
      <p:ext uri="{BB962C8B-B14F-4D97-AF65-F5344CB8AC3E}">
        <p14:creationId xmlns:p14="http://schemas.microsoft.com/office/powerpoint/2010/main" val="1106651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539552" y="548680"/>
            <a:ext cx="8135984" cy="1015008"/>
          </a:xfrm>
        </p:spPr>
        <p:txBody>
          <a:bodyPr anchor="t">
            <a:normAutofit/>
          </a:bodyPr>
          <a:lstStyle/>
          <a:p>
            <a:r>
              <a:rPr lang="en-US" altLang="zh-CN" sz="4400" b="1" dirty="0">
                <a:latin typeface="Microsoft YaHei" panose="020B0503020204020204" pitchFamily="34" charset="-122"/>
                <a:ea typeface="Microsoft YaHei" panose="020B0503020204020204" pitchFamily="34" charset="-122"/>
              </a:rPr>
              <a:t>14. </a:t>
            </a:r>
            <a:r>
              <a:rPr lang="zh-CN" altLang="en-US" sz="4400" b="1" dirty="0">
                <a:latin typeface="Microsoft YaHei" panose="020B0503020204020204" pitchFamily="34" charset="-122"/>
                <a:ea typeface="Microsoft YaHei" panose="020B0503020204020204" pitchFamily="34" charset="-122"/>
              </a:rPr>
              <a:t>判断短语类型</a:t>
            </a:r>
          </a:p>
        </p:txBody>
      </p:sp>
      <p:sp>
        <p:nvSpPr>
          <p:cNvPr id="3075" name="Rectangle 3"/>
          <p:cNvSpPr>
            <a:spLocks noGrp="1" noChangeArrowheads="1"/>
          </p:cNvSpPr>
          <p:nvPr>
            <p:ph type="body" idx="1"/>
          </p:nvPr>
        </p:nvSpPr>
        <p:spPr>
          <a:xfrm>
            <a:off x="539552" y="2386122"/>
            <a:ext cx="8280000" cy="3530600"/>
          </a:xfrm>
        </p:spPr>
        <p:txBody>
          <a:bodyPr anchor="t">
            <a:noAutofit/>
          </a:bodyPr>
          <a:lstStyle/>
          <a:p>
            <a:pPr marL="0" indent="0">
              <a:buNone/>
            </a:pPr>
            <a:r>
              <a:rPr lang="zh-CN" altLang="en-US" sz="4400" b="1" dirty="0"/>
              <a:t>累了走了散了</a:t>
            </a:r>
            <a:endParaRPr lang="en-US" altLang="zh-CN" sz="4400" b="1" dirty="0"/>
          </a:p>
          <a:p>
            <a:pPr marL="0" indent="0">
              <a:buNone/>
            </a:pPr>
            <a:endParaRPr lang="en-US" altLang="zh-CN" sz="4400" b="1" dirty="0"/>
          </a:p>
          <a:p>
            <a:pPr marL="0" indent="0">
              <a:buNone/>
            </a:pPr>
            <a:endParaRPr lang="en-US" altLang="zh-CN" sz="4400" b="1" dirty="0"/>
          </a:p>
          <a:p>
            <a:pPr marL="0" indent="0">
              <a:buNone/>
            </a:pPr>
            <a:r>
              <a:rPr lang="zh-CN" altLang="en-US" sz="4400" b="1" dirty="0"/>
              <a:t>我们都懂</a:t>
            </a:r>
            <a:endParaRPr lang="zh-CN" altLang="en-MY" sz="4400" b="1" dirty="0"/>
          </a:p>
        </p:txBody>
      </p:sp>
      <p:sp>
        <p:nvSpPr>
          <p:cNvPr id="5" name="Right Arrow 4">
            <a:hlinkClick r:id="rId3" action="ppaction://hlinksldjump"/>
          </p:cNvPr>
          <p:cNvSpPr/>
          <p:nvPr/>
        </p:nvSpPr>
        <p:spPr>
          <a:xfrm>
            <a:off x="7209642" y="5426122"/>
            <a:ext cx="1637731" cy="11873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t>Back</a:t>
            </a:r>
          </a:p>
        </p:txBody>
      </p:sp>
      <p:sp>
        <p:nvSpPr>
          <p:cNvPr id="2" name="Rectangle 1"/>
          <p:cNvSpPr/>
          <p:nvPr/>
        </p:nvSpPr>
        <p:spPr>
          <a:xfrm>
            <a:off x="662563" y="3216341"/>
            <a:ext cx="1467068" cy="861774"/>
          </a:xfrm>
          <a:prstGeom prst="rect">
            <a:avLst/>
          </a:prstGeom>
        </p:spPr>
        <p:txBody>
          <a:bodyPr wrap="none">
            <a:spAutoFit/>
          </a:bodyPr>
          <a:lstStyle/>
          <a:p>
            <a:pPr>
              <a:buNone/>
            </a:pPr>
            <a:r>
              <a:rPr lang="zh-CN" altLang="en-US" sz="5000" dirty="0">
                <a:solidFill>
                  <a:srgbClr val="FF0066"/>
                </a:solidFill>
              </a:rPr>
              <a:t>并列</a:t>
            </a:r>
          </a:p>
        </p:txBody>
      </p:sp>
      <p:sp>
        <p:nvSpPr>
          <p:cNvPr id="6" name="Rectangle 5"/>
          <p:cNvSpPr/>
          <p:nvPr/>
        </p:nvSpPr>
        <p:spPr>
          <a:xfrm>
            <a:off x="627958" y="5626482"/>
            <a:ext cx="1467068" cy="861774"/>
          </a:xfrm>
          <a:prstGeom prst="rect">
            <a:avLst/>
          </a:prstGeom>
        </p:spPr>
        <p:txBody>
          <a:bodyPr wrap="none">
            <a:spAutoFit/>
          </a:bodyPr>
          <a:lstStyle/>
          <a:p>
            <a:pPr>
              <a:buNone/>
            </a:pPr>
            <a:r>
              <a:rPr lang="zh-CN" altLang="en-US" sz="5000" dirty="0">
                <a:solidFill>
                  <a:srgbClr val="FF0066"/>
                </a:solidFill>
              </a:rPr>
              <a:t>主谓</a:t>
            </a:r>
          </a:p>
        </p:txBody>
      </p:sp>
    </p:spTree>
    <p:extLst>
      <p:ext uri="{BB962C8B-B14F-4D97-AF65-F5344CB8AC3E}">
        <p14:creationId xmlns:p14="http://schemas.microsoft.com/office/powerpoint/2010/main" val="37565430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539552" y="548680"/>
            <a:ext cx="8135984" cy="1015008"/>
          </a:xfrm>
        </p:spPr>
        <p:txBody>
          <a:bodyPr anchor="t">
            <a:normAutofit/>
          </a:bodyPr>
          <a:lstStyle/>
          <a:p>
            <a:r>
              <a:rPr lang="en-US" altLang="zh-CN" sz="4400" b="1" dirty="0">
                <a:latin typeface="Microsoft YaHei" panose="020B0503020204020204" pitchFamily="34" charset="-122"/>
                <a:ea typeface="Microsoft YaHei" panose="020B0503020204020204" pitchFamily="34" charset="-122"/>
              </a:rPr>
              <a:t>15. </a:t>
            </a:r>
            <a:r>
              <a:rPr lang="zh-CN" altLang="en-US" sz="4400" b="1" dirty="0">
                <a:latin typeface="Microsoft YaHei" panose="020B0503020204020204" pitchFamily="34" charset="-122"/>
                <a:ea typeface="Microsoft YaHei" panose="020B0503020204020204" pitchFamily="34" charset="-122"/>
              </a:rPr>
              <a:t>判断短语类型</a:t>
            </a:r>
          </a:p>
        </p:txBody>
      </p:sp>
      <p:sp>
        <p:nvSpPr>
          <p:cNvPr id="3075" name="Rectangle 3"/>
          <p:cNvSpPr>
            <a:spLocks noGrp="1" noChangeArrowheads="1"/>
          </p:cNvSpPr>
          <p:nvPr>
            <p:ph type="body" idx="1"/>
          </p:nvPr>
        </p:nvSpPr>
        <p:spPr>
          <a:xfrm>
            <a:off x="539552" y="2464499"/>
            <a:ext cx="8280000" cy="3530600"/>
          </a:xfrm>
        </p:spPr>
        <p:txBody>
          <a:bodyPr anchor="t">
            <a:noAutofit/>
          </a:bodyPr>
          <a:lstStyle/>
          <a:p>
            <a:pPr marL="0" indent="0">
              <a:buNone/>
            </a:pPr>
            <a:r>
              <a:rPr lang="zh-CN" altLang="en-US" sz="4400" b="1" dirty="0"/>
              <a:t>佛系少女</a:t>
            </a:r>
            <a:endParaRPr lang="en-US" altLang="zh-CN" sz="4400" b="1" dirty="0"/>
          </a:p>
          <a:p>
            <a:pPr marL="0" indent="0">
              <a:buNone/>
            </a:pPr>
            <a:endParaRPr lang="zh-CN" altLang="en-US" sz="4400" b="1" dirty="0"/>
          </a:p>
          <a:p>
            <a:pPr marL="0" indent="0">
              <a:buNone/>
            </a:pPr>
            <a:endParaRPr lang="zh-CN" altLang="en-US" sz="4400" b="1" dirty="0"/>
          </a:p>
          <a:p>
            <a:pPr marL="0" indent="0">
              <a:buNone/>
            </a:pPr>
            <a:r>
              <a:rPr lang="zh-CN" altLang="en-US" sz="4400" b="1" dirty="0"/>
              <a:t>学着习惯</a:t>
            </a:r>
          </a:p>
        </p:txBody>
      </p:sp>
      <p:sp>
        <p:nvSpPr>
          <p:cNvPr id="5" name="Right Arrow 4">
            <a:hlinkClick r:id="rId3" action="ppaction://hlinksldjump"/>
          </p:cNvPr>
          <p:cNvSpPr/>
          <p:nvPr/>
        </p:nvSpPr>
        <p:spPr>
          <a:xfrm>
            <a:off x="7209642" y="5426122"/>
            <a:ext cx="1637731" cy="11873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t>Back</a:t>
            </a:r>
          </a:p>
        </p:txBody>
      </p:sp>
      <p:sp>
        <p:nvSpPr>
          <p:cNvPr id="2" name="Rectangle 1"/>
          <p:cNvSpPr/>
          <p:nvPr/>
        </p:nvSpPr>
        <p:spPr>
          <a:xfrm>
            <a:off x="662563" y="3294718"/>
            <a:ext cx="1467068" cy="861774"/>
          </a:xfrm>
          <a:prstGeom prst="rect">
            <a:avLst/>
          </a:prstGeom>
        </p:spPr>
        <p:txBody>
          <a:bodyPr wrap="none">
            <a:spAutoFit/>
          </a:bodyPr>
          <a:lstStyle/>
          <a:p>
            <a:pPr>
              <a:buNone/>
            </a:pPr>
            <a:r>
              <a:rPr lang="zh-CN" altLang="en-US" sz="5000" dirty="0">
                <a:solidFill>
                  <a:srgbClr val="FF0066"/>
                </a:solidFill>
              </a:rPr>
              <a:t>偏正</a:t>
            </a:r>
          </a:p>
        </p:txBody>
      </p:sp>
      <p:sp>
        <p:nvSpPr>
          <p:cNvPr id="6" name="Rectangle 5"/>
          <p:cNvSpPr/>
          <p:nvPr/>
        </p:nvSpPr>
        <p:spPr>
          <a:xfrm>
            <a:off x="627958" y="5704859"/>
            <a:ext cx="1467068" cy="861774"/>
          </a:xfrm>
          <a:prstGeom prst="rect">
            <a:avLst/>
          </a:prstGeom>
        </p:spPr>
        <p:txBody>
          <a:bodyPr wrap="none">
            <a:spAutoFit/>
          </a:bodyPr>
          <a:lstStyle/>
          <a:p>
            <a:pPr>
              <a:buNone/>
            </a:pPr>
            <a:r>
              <a:rPr lang="zh-CN" altLang="en-US" sz="5000" dirty="0">
                <a:solidFill>
                  <a:srgbClr val="FF0066"/>
                </a:solidFill>
              </a:rPr>
              <a:t>动宾</a:t>
            </a:r>
          </a:p>
        </p:txBody>
      </p:sp>
    </p:spTree>
    <p:extLst>
      <p:ext uri="{BB962C8B-B14F-4D97-AF65-F5344CB8AC3E}">
        <p14:creationId xmlns:p14="http://schemas.microsoft.com/office/powerpoint/2010/main" val="6554521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2740792745"/>
              </p:ext>
            </p:extLst>
          </p:nvPr>
        </p:nvGraphicFramePr>
        <p:xfrm>
          <a:off x="468464" y="1196752"/>
          <a:ext cx="8280000" cy="56886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p:cNvSpPr txBox="1"/>
          <p:nvPr/>
        </p:nvSpPr>
        <p:spPr>
          <a:xfrm>
            <a:off x="480118" y="332656"/>
            <a:ext cx="1596037" cy="1384995"/>
          </a:xfrm>
          <a:prstGeom prst="rect">
            <a:avLst/>
          </a:prstGeom>
          <a:noFill/>
        </p:spPr>
        <p:txBody>
          <a:bodyPr wrap="square" rtlCol="0">
            <a:spAutoFit/>
          </a:bodyPr>
          <a:lstStyle/>
          <a:p>
            <a:pPr algn="ctr"/>
            <a:r>
              <a:rPr lang="zh-CN" altLang="en-US" sz="4800" dirty="0">
                <a:latin typeface="Microsoft YaHei" panose="020B0503020204020204" pitchFamily="34" charset="-122"/>
                <a:ea typeface="Microsoft YaHei" panose="020B0503020204020204" pitchFamily="34" charset="-122"/>
              </a:rPr>
              <a:t>吃</a:t>
            </a:r>
            <a:endParaRPr lang="en-US" altLang="zh-CN" sz="4400" dirty="0">
              <a:latin typeface="Microsoft YaHei" panose="020B0503020204020204" pitchFamily="34" charset="-122"/>
              <a:ea typeface="Microsoft YaHei" panose="020B0503020204020204" pitchFamily="34" charset="-122"/>
            </a:endParaRPr>
          </a:p>
          <a:p>
            <a:pPr algn="ctr"/>
            <a:r>
              <a:rPr lang="zh-CN" altLang="en-US" sz="3600" dirty="0">
                <a:latin typeface="Microsoft YaHei" panose="020B0503020204020204" pitchFamily="34" charset="-122"/>
                <a:ea typeface="Microsoft YaHei" panose="020B0503020204020204" pitchFamily="34" charset="-122"/>
              </a:rPr>
              <a:t>（动词）</a:t>
            </a:r>
            <a:endParaRPr lang="en-US" sz="3600" dirty="0">
              <a:latin typeface="Microsoft YaHei" panose="020B0503020204020204" pitchFamily="34" charset="-122"/>
              <a:ea typeface="Microsoft YaHei" panose="020B0503020204020204" pitchFamily="34" charset="-122"/>
            </a:endParaRPr>
          </a:p>
        </p:txBody>
      </p:sp>
      <p:sp>
        <p:nvSpPr>
          <p:cNvPr id="4" name="TextBox 3"/>
          <p:cNvSpPr txBox="1"/>
          <p:nvPr/>
        </p:nvSpPr>
        <p:spPr>
          <a:xfrm>
            <a:off x="2612683" y="332656"/>
            <a:ext cx="2031325" cy="1384995"/>
          </a:xfrm>
          <a:prstGeom prst="rect">
            <a:avLst/>
          </a:prstGeom>
          <a:noFill/>
        </p:spPr>
        <p:txBody>
          <a:bodyPr wrap="none" rtlCol="0">
            <a:spAutoFit/>
          </a:bodyPr>
          <a:lstStyle/>
          <a:p>
            <a:pPr algn="ctr"/>
            <a:r>
              <a:rPr lang="zh-CN" altLang="en-US" sz="4800" dirty="0">
                <a:latin typeface="Microsoft YaHei" panose="020B0503020204020204" pitchFamily="34" charset="-122"/>
                <a:ea typeface="Microsoft YaHei" panose="020B0503020204020204" pitchFamily="34" charset="-122"/>
              </a:rPr>
              <a:t>面包</a:t>
            </a:r>
            <a:endParaRPr lang="en-US" altLang="zh-CN" sz="4800" dirty="0">
              <a:latin typeface="Microsoft YaHei" panose="020B0503020204020204" pitchFamily="34" charset="-122"/>
              <a:ea typeface="Microsoft YaHei" panose="020B0503020204020204" pitchFamily="34" charset="-122"/>
            </a:endParaRPr>
          </a:p>
          <a:p>
            <a:pPr algn="ctr"/>
            <a:r>
              <a:rPr lang="zh-CN" altLang="en-US" sz="3600" dirty="0">
                <a:latin typeface="Microsoft YaHei" panose="020B0503020204020204" pitchFamily="34" charset="-122"/>
                <a:ea typeface="Microsoft YaHei" panose="020B0503020204020204" pitchFamily="34" charset="-122"/>
              </a:rPr>
              <a:t>（名词）</a:t>
            </a:r>
            <a:endParaRPr lang="en-US" sz="3600" dirty="0">
              <a:latin typeface="Microsoft YaHei" panose="020B0503020204020204" pitchFamily="34" charset="-122"/>
              <a:ea typeface="Microsoft YaHei" panose="020B0503020204020204" pitchFamily="34" charset="-122"/>
            </a:endParaRPr>
          </a:p>
        </p:txBody>
      </p:sp>
      <p:grpSp>
        <p:nvGrpSpPr>
          <p:cNvPr id="5" name="Group 4"/>
          <p:cNvGrpSpPr/>
          <p:nvPr/>
        </p:nvGrpSpPr>
        <p:grpSpPr>
          <a:xfrm>
            <a:off x="1982674" y="326266"/>
            <a:ext cx="5037598" cy="1446550"/>
            <a:chOff x="1882252" y="3539931"/>
            <a:chExt cx="5037598" cy="1446550"/>
          </a:xfrm>
        </p:grpSpPr>
        <p:sp>
          <p:nvSpPr>
            <p:cNvPr id="6" name="Rectangle 5"/>
            <p:cNvSpPr/>
            <p:nvPr/>
          </p:nvSpPr>
          <p:spPr>
            <a:xfrm>
              <a:off x="1882252" y="3539931"/>
              <a:ext cx="861134" cy="1446550"/>
            </a:xfrm>
            <a:prstGeom prst="rect">
              <a:avLst/>
            </a:prstGeom>
            <a:noFill/>
          </p:spPr>
          <p:txBody>
            <a:bodyPr wrap="none" lIns="91440" tIns="45720" rIns="91440" bIns="45720">
              <a:spAutoFit/>
            </a:bodyPr>
            <a:lstStyle/>
            <a:p>
              <a:pPr algn="ctr"/>
              <a:r>
                <a:rPr lang="en-US" sz="88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a:t>
              </a:r>
            </a:p>
          </p:txBody>
        </p:sp>
        <p:sp>
          <p:nvSpPr>
            <p:cNvPr id="7" name="Rectangle 6"/>
            <p:cNvSpPr/>
            <p:nvPr/>
          </p:nvSpPr>
          <p:spPr>
            <a:xfrm>
              <a:off x="4258517" y="3539931"/>
              <a:ext cx="861133" cy="1446550"/>
            </a:xfrm>
            <a:prstGeom prst="rect">
              <a:avLst/>
            </a:prstGeom>
            <a:noFill/>
          </p:spPr>
          <p:txBody>
            <a:bodyPr wrap="none" lIns="91440" tIns="45720" rIns="91440" bIns="45720">
              <a:spAutoFit/>
            </a:bodyPr>
            <a:lstStyle/>
            <a:p>
              <a:pPr algn="ctr"/>
              <a:r>
                <a:rPr lang="en-US" sz="88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a:t>
              </a:r>
            </a:p>
          </p:txBody>
        </p:sp>
        <p:sp>
          <p:nvSpPr>
            <p:cNvPr id="8" name="TextBox 7"/>
            <p:cNvSpPr txBox="1"/>
            <p:nvPr/>
          </p:nvSpPr>
          <p:spPr>
            <a:xfrm>
              <a:off x="5184866" y="3723291"/>
              <a:ext cx="1734984" cy="1015663"/>
            </a:xfrm>
            <a:prstGeom prst="rect">
              <a:avLst/>
            </a:prstGeom>
            <a:noFill/>
          </p:spPr>
          <p:txBody>
            <a:bodyPr wrap="square" rtlCol="0">
              <a:spAutoFit/>
            </a:bodyPr>
            <a:lstStyle/>
            <a:p>
              <a:r>
                <a:rPr lang="zh-CN" altLang="en-US" sz="6000" b="1" dirty="0">
                  <a:solidFill>
                    <a:schemeClr val="accent6">
                      <a:lumMod val="50000"/>
                    </a:schemeClr>
                  </a:solidFill>
                  <a:latin typeface="Microsoft YaHei" panose="020B0503020204020204" pitchFamily="34" charset="-122"/>
                  <a:ea typeface="Microsoft YaHei" panose="020B0503020204020204" pitchFamily="34" charset="-122"/>
                </a:rPr>
                <a:t>短语</a:t>
              </a:r>
              <a:endParaRPr lang="en-US" sz="6000" b="1" dirty="0">
                <a:solidFill>
                  <a:schemeClr val="accent6">
                    <a:lumMod val="50000"/>
                  </a:schemeClr>
                </a:solidFill>
                <a:latin typeface="Microsoft YaHei" panose="020B0503020204020204" pitchFamily="34" charset="-122"/>
                <a:ea typeface="Microsoft YaHei" panose="020B0503020204020204" pitchFamily="34" charset="-122"/>
              </a:endParaRPr>
            </a:p>
          </p:txBody>
        </p:sp>
      </p:grpSp>
    </p:spTree>
    <p:extLst>
      <p:ext uri="{BB962C8B-B14F-4D97-AF65-F5344CB8AC3E}">
        <p14:creationId xmlns:p14="http://schemas.microsoft.com/office/powerpoint/2010/main" val="1913858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500" fill="hold"/>
                                        <p:tgtEl>
                                          <p:spTgt spid="5"/>
                                        </p:tgtEl>
                                        <p:attrNameLst>
                                          <p:attrName>ppt_x</p:attrName>
                                        </p:attrNameLst>
                                      </p:cBhvr>
                                      <p:tavLst>
                                        <p:tav tm="0">
                                          <p:val>
                                            <p:strVal val="#ppt_x"/>
                                          </p:val>
                                        </p:tav>
                                        <p:tav tm="100000">
                                          <p:val>
                                            <p:strVal val="#ppt_x"/>
                                          </p:val>
                                        </p:tav>
                                      </p:tavLst>
                                    </p:anim>
                                    <p:anim calcmode="lin" valueType="num">
                                      <p:cBhvr additive="base">
                                        <p:cTn id="1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
                                            <p:graphicEl>
                                              <a:dgm id="{A7B57D64-7335-4411-B063-C1A510C6F86A}"/>
                                            </p:graphic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
                                            <p:graphicEl>
                                              <a:dgm id="{CF99965A-6472-40DA-83F7-0F33959BCFD6}"/>
                                            </p:graphic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
                                            <p:graphicEl>
                                              <a:dgm id="{ED182612-395B-4632-9082-475A0D9133D4}"/>
                                            </p:graphic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
                                            <p:graphicEl>
                                              <a:dgm id="{3AE8CE05-7440-4231-B1AE-1383A4FEE645}"/>
                                            </p:graphic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
                                            <p:graphicEl>
                                              <a:dgm id="{8B8C81D8-6375-4BB1-A6C6-989D02AE47E0}"/>
                                            </p:graphic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
                                            <p:graphicEl>
                                              <a:dgm id="{E0004631-5B7B-4BB9-9803-8785ED9C1F2A}"/>
                                            </p:graphic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
                                            <p:graphicEl>
                                              <a:dgm id="{AD35C9E7-22E5-4FA1-9B34-708066A433EB}"/>
                                            </p:graphic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
                                            <p:graphicEl>
                                              <a:dgm id="{6E9C6C9B-7D9A-4D9F-B6EF-9A2417FC9A8F}"/>
                                            </p:graphicEl>
                                          </p:spTgt>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
                                            <p:graphicEl>
                                              <a:dgm id="{F58301A5-8CCE-497B-9FD1-A015FB6A9A6F}"/>
                                            </p:graphic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2">
                                            <p:graphicEl>
                                              <a:dgm id="{720DEA1A-18C9-4797-AEB6-4B6048E71C34}"/>
                                            </p:graphicEl>
                                          </p:spTgt>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2">
                                            <p:graphicEl>
                                              <a:dgm id="{1E38341E-660C-4001-86F1-CB3474322AB4}"/>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Sub>
          <a:bldDgm bld="one"/>
        </p:bldSub>
      </p:bldGraphic>
      <p:bldP spid="3" grpId="0"/>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432000" y="3919696"/>
            <a:ext cx="8280000" cy="2677656"/>
          </a:xfrm>
          <a:prstGeom prst="rect">
            <a:avLst/>
          </a:prstGeom>
          <a:solidFill>
            <a:schemeClr val="bg1"/>
          </a:solidFill>
        </p:spPr>
        <p:txBody>
          <a:bodyPr wrap="square" rtlCol="0">
            <a:spAutoFit/>
          </a:bodyPr>
          <a:lstStyle/>
          <a:p>
            <a:r>
              <a:rPr lang="en-US" altLang="zh-CN" sz="3100" dirty="0">
                <a:solidFill>
                  <a:srgbClr val="7030A0"/>
                </a:solidFill>
                <a:latin typeface="KaiTi" panose="02010609060101010101" pitchFamily="49" charset="-122"/>
                <a:ea typeface="KaiTi" panose="02010609060101010101" pitchFamily="49" charset="-122"/>
              </a:rPr>
              <a:t>A.</a:t>
            </a:r>
            <a:r>
              <a:rPr lang="zh-CN" altLang="en-US" sz="3100" dirty="0">
                <a:solidFill>
                  <a:srgbClr val="7030A0"/>
                </a:solidFill>
                <a:latin typeface="KaiTi" panose="02010609060101010101" pitchFamily="49" charset="-122"/>
                <a:ea typeface="KaiTi" panose="02010609060101010101" pitchFamily="49" charset="-122"/>
              </a:rPr>
              <a:t>文学艺术   今年和明年  汉语、英语或日语</a:t>
            </a:r>
            <a:endParaRPr lang="en-US" altLang="zh-CN" sz="3100" dirty="0">
              <a:solidFill>
                <a:srgbClr val="7030A0"/>
              </a:solidFill>
              <a:latin typeface="KaiTi" panose="02010609060101010101" pitchFamily="49" charset="-122"/>
              <a:ea typeface="KaiTi" panose="02010609060101010101" pitchFamily="49" charset="-122"/>
            </a:endParaRPr>
          </a:p>
          <a:p>
            <a:r>
              <a:rPr lang="en-US" altLang="zh-CN" sz="1600" dirty="0">
                <a:solidFill>
                  <a:srgbClr val="7030A0"/>
                </a:solidFill>
                <a:latin typeface="KaiTi" panose="02010609060101010101" pitchFamily="49" charset="-122"/>
                <a:ea typeface="KaiTi" panose="02010609060101010101" pitchFamily="49" charset="-122"/>
              </a:rPr>
              <a:t> </a:t>
            </a:r>
            <a:r>
              <a:rPr lang="en-US" altLang="zh-CN" sz="1400" dirty="0">
                <a:solidFill>
                  <a:srgbClr val="7030A0"/>
                </a:solidFill>
                <a:latin typeface="KaiTi" panose="02010609060101010101" pitchFamily="49" charset="-122"/>
                <a:ea typeface="KaiTi" panose="02010609060101010101" pitchFamily="49" charset="-122"/>
              </a:rPr>
              <a:t>   </a:t>
            </a:r>
            <a:r>
              <a:rPr lang="zh-CN" altLang="en-US" sz="2400" dirty="0">
                <a:solidFill>
                  <a:srgbClr val="FF0000"/>
                </a:solidFill>
                <a:latin typeface="KaiTi" panose="02010609060101010101" pitchFamily="49" charset="-122"/>
                <a:ea typeface="KaiTi" panose="02010609060101010101" pitchFamily="49" charset="-122"/>
              </a:rPr>
              <a:t>名词</a:t>
            </a:r>
            <a:r>
              <a:rPr lang="en-US" altLang="zh-CN" sz="2400" dirty="0">
                <a:solidFill>
                  <a:srgbClr val="FF0000"/>
                </a:solidFill>
                <a:latin typeface="KaiTi" panose="02010609060101010101" pitchFamily="49" charset="-122"/>
                <a:ea typeface="KaiTi" panose="02010609060101010101" pitchFamily="49" charset="-122"/>
              </a:rPr>
              <a:t>+</a:t>
            </a:r>
            <a:r>
              <a:rPr lang="zh-CN" altLang="en-US" sz="2400" dirty="0">
                <a:solidFill>
                  <a:srgbClr val="FF0000"/>
                </a:solidFill>
                <a:latin typeface="KaiTi" panose="02010609060101010101" pitchFamily="49" charset="-122"/>
                <a:ea typeface="KaiTi" panose="02010609060101010101" pitchFamily="49" charset="-122"/>
              </a:rPr>
              <a:t>名词     名词</a:t>
            </a:r>
            <a:r>
              <a:rPr lang="en-US" altLang="zh-CN" sz="2400" dirty="0">
                <a:solidFill>
                  <a:srgbClr val="FF0000"/>
                </a:solidFill>
                <a:latin typeface="KaiTi" panose="02010609060101010101" pitchFamily="49" charset="-122"/>
                <a:ea typeface="KaiTi" panose="02010609060101010101" pitchFamily="49" charset="-122"/>
              </a:rPr>
              <a:t>+</a:t>
            </a:r>
            <a:r>
              <a:rPr lang="zh-CN" altLang="en-US" sz="2400" dirty="0">
                <a:solidFill>
                  <a:srgbClr val="FF0000"/>
                </a:solidFill>
                <a:latin typeface="KaiTi" panose="02010609060101010101" pitchFamily="49" charset="-122"/>
                <a:ea typeface="KaiTi" panose="02010609060101010101" pitchFamily="49" charset="-122"/>
              </a:rPr>
              <a:t>名词       名词</a:t>
            </a:r>
            <a:r>
              <a:rPr lang="en-US" altLang="zh-CN" sz="2400" dirty="0">
                <a:solidFill>
                  <a:srgbClr val="FF0000"/>
                </a:solidFill>
                <a:latin typeface="KaiTi" panose="02010609060101010101" pitchFamily="49" charset="-122"/>
                <a:ea typeface="KaiTi" panose="02010609060101010101" pitchFamily="49" charset="-122"/>
              </a:rPr>
              <a:t>+</a:t>
            </a:r>
            <a:r>
              <a:rPr lang="zh-CN" altLang="en-US" sz="2400" dirty="0">
                <a:solidFill>
                  <a:srgbClr val="FF0000"/>
                </a:solidFill>
                <a:latin typeface="KaiTi" panose="02010609060101010101" pitchFamily="49" charset="-122"/>
                <a:ea typeface="KaiTi" panose="02010609060101010101" pitchFamily="49" charset="-122"/>
              </a:rPr>
              <a:t>名词</a:t>
            </a:r>
            <a:endParaRPr lang="en-US" altLang="zh-CN" sz="2400" dirty="0">
              <a:solidFill>
                <a:srgbClr val="FF0000"/>
              </a:solidFill>
              <a:latin typeface="KaiTi" panose="02010609060101010101" pitchFamily="49" charset="-122"/>
              <a:ea typeface="KaiTi" panose="02010609060101010101" pitchFamily="49" charset="-122"/>
            </a:endParaRPr>
          </a:p>
          <a:p>
            <a:r>
              <a:rPr lang="en-US" altLang="zh-CN" sz="3100" dirty="0">
                <a:solidFill>
                  <a:srgbClr val="7030A0"/>
                </a:solidFill>
                <a:latin typeface="KaiTi" panose="02010609060101010101" pitchFamily="49" charset="-122"/>
                <a:ea typeface="KaiTi" panose="02010609060101010101" pitchFamily="49" charset="-122"/>
              </a:rPr>
              <a:t>B.</a:t>
            </a:r>
            <a:r>
              <a:rPr lang="zh-CN" altLang="en-US" sz="3100" dirty="0">
                <a:solidFill>
                  <a:srgbClr val="7030A0"/>
                </a:solidFill>
                <a:latin typeface="KaiTi" panose="02010609060101010101" pitchFamily="49" charset="-122"/>
                <a:ea typeface="KaiTi" panose="02010609060101010101" pitchFamily="49" charset="-122"/>
              </a:rPr>
              <a:t>阅读理解   普及与提高  参观并访问</a:t>
            </a:r>
            <a:endParaRPr lang="en-US" altLang="zh-CN" sz="3100" dirty="0">
              <a:solidFill>
                <a:srgbClr val="7030A0"/>
              </a:solidFill>
              <a:latin typeface="KaiTi" panose="02010609060101010101" pitchFamily="49" charset="-122"/>
              <a:ea typeface="KaiTi" panose="02010609060101010101" pitchFamily="49" charset="-122"/>
            </a:endParaRPr>
          </a:p>
          <a:p>
            <a:r>
              <a:rPr lang="zh-CN" altLang="en-US" sz="2800" dirty="0">
                <a:solidFill>
                  <a:srgbClr val="FF0000"/>
                </a:solidFill>
                <a:latin typeface="KaiTi" panose="02010609060101010101" pitchFamily="49" charset="-122"/>
                <a:ea typeface="KaiTi" panose="02010609060101010101" pitchFamily="49" charset="-122"/>
              </a:rPr>
              <a:t>  </a:t>
            </a:r>
            <a:r>
              <a:rPr lang="zh-CN" altLang="en-US" sz="2400" dirty="0">
                <a:solidFill>
                  <a:srgbClr val="FF0000"/>
                </a:solidFill>
                <a:latin typeface="KaiTi" panose="02010609060101010101" pitchFamily="49" charset="-122"/>
                <a:ea typeface="KaiTi" panose="02010609060101010101" pitchFamily="49" charset="-122"/>
              </a:rPr>
              <a:t>动词</a:t>
            </a:r>
            <a:r>
              <a:rPr lang="en-US" altLang="zh-CN" sz="2400" dirty="0">
                <a:solidFill>
                  <a:srgbClr val="FF0000"/>
                </a:solidFill>
                <a:latin typeface="KaiTi" panose="02010609060101010101" pitchFamily="49" charset="-122"/>
                <a:ea typeface="KaiTi" panose="02010609060101010101" pitchFamily="49" charset="-122"/>
              </a:rPr>
              <a:t>+</a:t>
            </a:r>
            <a:r>
              <a:rPr lang="zh-CN" altLang="en-US" sz="2400" dirty="0">
                <a:solidFill>
                  <a:srgbClr val="FF0000"/>
                </a:solidFill>
                <a:latin typeface="KaiTi" panose="02010609060101010101" pitchFamily="49" charset="-122"/>
                <a:ea typeface="KaiTi" panose="02010609060101010101" pitchFamily="49" charset="-122"/>
              </a:rPr>
              <a:t>动词      动词</a:t>
            </a:r>
            <a:r>
              <a:rPr lang="en-US" altLang="zh-CN" sz="2400" dirty="0">
                <a:solidFill>
                  <a:srgbClr val="FF0000"/>
                </a:solidFill>
                <a:latin typeface="KaiTi" panose="02010609060101010101" pitchFamily="49" charset="-122"/>
                <a:ea typeface="KaiTi" panose="02010609060101010101" pitchFamily="49" charset="-122"/>
              </a:rPr>
              <a:t>+</a:t>
            </a:r>
            <a:r>
              <a:rPr lang="zh-CN" altLang="en-US" sz="2400" dirty="0">
                <a:solidFill>
                  <a:srgbClr val="FF0000"/>
                </a:solidFill>
                <a:latin typeface="KaiTi" panose="02010609060101010101" pitchFamily="49" charset="-122"/>
                <a:ea typeface="KaiTi" panose="02010609060101010101" pitchFamily="49" charset="-122"/>
              </a:rPr>
              <a:t>动词      动词</a:t>
            </a:r>
            <a:r>
              <a:rPr lang="en-US" altLang="zh-CN" sz="2400" dirty="0">
                <a:solidFill>
                  <a:srgbClr val="FF0000"/>
                </a:solidFill>
                <a:latin typeface="KaiTi" panose="02010609060101010101" pitchFamily="49" charset="-122"/>
                <a:ea typeface="KaiTi" panose="02010609060101010101" pitchFamily="49" charset="-122"/>
              </a:rPr>
              <a:t>+</a:t>
            </a:r>
            <a:r>
              <a:rPr lang="zh-CN" altLang="en-US" sz="2400" dirty="0">
                <a:solidFill>
                  <a:srgbClr val="FF0000"/>
                </a:solidFill>
                <a:latin typeface="KaiTi" panose="02010609060101010101" pitchFamily="49" charset="-122"/>
                <a:ea typeface="KaiTi" panose="02010609060101010101" pitchFamily="49" charset="-122"/>
              </a:rPr>
              <a:t>动词</a:t>
            </a:r>
            <a:endParaRPr lang="en-US" altLang="zh-CN" sz="2400" dirty="0">
              <a:solidFill>
                <a:srgbClr val="FF0000"/>
              </a:solidFill>
              <a:latin typeface="KaiTi" panose="02010609060101010101" pitchFamily="49" charset="-122"/>
              <a:ea typeface="KaiTi" panose="02010609060101010101" pitchFamily="49" charset="-122"/>
            </a:endParaRPr>
          </a:p>
          <a:p>
            <a:r>
              <a:rPr lang="en-US" altLang="zh-CN" sz="3100" dirty="0">
                <a:solidFill>
                  <a:srgbClr val="7030A0"/>
                </a:solidFill>
                <a:latin typeface="KaiTi" panose="02010609060101010101" pitchFamily="49" charset="-122"/>
                <a:ea typeface="KaiTi" panose="02010609060101010101" pitchFamily="49" charset="-122"/>
              </a:rPr>
              <a:t>C.</a:t>
            </a:r>
            <a:r>
              <a:rPr lang="zh-CN" altLang="en-US" sz="3100" dirty="0">
                <a:solidFill>
                  <a:srgbClr val="7030A0"/>
                </a:solidFill>
                <a:latin typeface="KaiTi" panose="02010609060101010101" pitchFamily="49" charset="-122"/>
                <a:ea typeface="KaiTi" panose="02010609060101010101" pitchFamily="49" charset="-122"/>
              </a:rPr>
              <a:t>美观实用   漂亮而结实  团结、紧张、严肃</a:t>
            </a:r>
            <a:endParaRPr lang="en-US" altLang="zh-CN" sz="3100" dirty="0">
              <a:solidFill>
                <a:srgbClr val="7030A0"/>
              </a:solidFill>
              <a:latin typeface="KaiTi" panose="02010609060101010101" pitchFamily="49" charset="-122"/>
              <a:ea typeface="KaiTi" panose="02010609060101010101" pitchFamily="49" charset="-122"/>
            </a:endParaRPr>
          </a:p>
          <a:p>
            <a:r>
              <a:rPr lang="zh-CN" altLang="en-US" sz="2400" dirty="0">
                <a:solidFill>
                  <a:srgbClr val="FF0000"/>
                </a:solidFill>
                <a:latin typeface="KaiTi" panose="02010609060101010101" pitchFamily="49" charset="-122"/>
                <a:ea typeface="KaiTi" panose="02010609060101010101" pitchFamily="49" charset="-122"/>
              </a:rPr>
              <a:t>  形容词</a:t>
            </a:r>
            <a:r>
              <a:rPr lang="en-US" altLang="zh-CN" sz="2400" dirty="0">
                <a:solidFill>
                  <a:srgbClr val="FF0000"/>
                </a:solidFill>
                <a:latin typeface="KaiTi" panose="02010609060101010101" pitchFamily="49" charset="-122"/>
                <a:ea typeface="KaiTi" panose="02010609060101010101" pitchFamily="49" charset="-122"/>
              </a:rPr>
              <a:t>+</a:t>
            </a:r>
            <a:r>
              <a:rPr lang="zh-CN" altLang="en-US" sz="2400" dirty="0">
                <a:solidFill>
                  <a:srgbClr val="FF0000"/>
                </a:solidFill>
                <a:latin typeface="KaiTi" panose="02010609060101010101" pitchFamily="49" charset="-122"/>
                <a:ea typeface="KaiTi" panose="02010609060101010101" pitchFamily="49" charset="-122"/>
              </a:rPr>
              <a:t>形容词  形容词</a:t>
            </a:r>
            <a:r>
              <a:rPr lang="en-US" altLang="zh-CN" sz="2400" dirty="0">
                <a:solidFill>
                  <a:srgbClr val="FF0000"/>
                </a:solidFill>
                <a:latin typeface="KaiTi" panose="02010609060101010101" pitchFamily="49" charset="-122"/>
                <a:ea typeface="KaiTi" panose="02010609060101010101" pitchFamily="49" charset="-122"/>
              </a:rPr>
              <a:t>+</a:t>
            </a:r>
            <a:r>
              <a:rPr lang="zh-CN" altLang="en-US" sz="2400" dirty="0">
                <a:solidFill>
                  <a:srgbClr val="FF0000"/>
                </a:solidFill>
                <a:latin typeface="KaiTi" panose="02010609060101010101" pitchFamily="49" charset="-122"/>
                <a:ea typeface="KaiTi" panose="02010609060101010101" pitchFamily="49" charset="-122"/>
              </a:rPr>
              <a:t>形容词  形容词</a:t>
            </a:r>
            <a:r>
              <a:rPr lang="en-US" altLang="zh-CN" sz="2400" dirty="0">
                <a:solidFill>
                  <a:srgbClr val="FF0000"/>
                </a:solidFill>
                <a:latin typeface="KaiTi" panose="02010609060101010101" pitchFamily="49" charset="-122"/>
                <a:ea typeface="KaiTi" panose="02010609060101010101" pitchFamily="49" charset="-122"/>
              </a:rPr>
              <a:t>+</a:t>
            </a:r>
            <a:r>
              <a:rPr lang="zh-CN" altLang="en-US" sz="2400" dirty="0">
                <a:solidFill>
                  <a:srgbClr val="FF0000"/>
                </a:solidFill>
                <a:latin typeface="KaiTi" panose="02010609060101010101" pitchFamily="49" charset="-122"/>
                <a:ea typeface="KaiTi" panose="02010609060101010101" pitchFamily="49" charset="-122"/>
              </a:rPr>
              <a:t>形容词</a:t>
            </a:r>
            <a:endParaRPr lang="en-MY" sz="2400" dirty="0">
              <a:solidFill>
                <a:srgbClr val="7030A0"/>
              </a:solidFill>
              <a:latin typeface="KaiTi" panose="02010609060101010101" pitchFamily="49" charset="-122"/>
              <a:ea typeface="KaiTi" panose="02010609060101010101" pitchFamily="49" charset="-122"/>
            </a:endParaRPr>
          </a:p>
        </p:txBody>
      </p:sp>
      <p:sp>
        <p:nvSpPr>
          <p:cNvPr id="3" name="TextBox 2"/>
          <p:cNvSpPr txBox="1"/>
          <p:nvPr/>
        </p:nvSpPr>
        <p:spPr>
          <a:xfrm>
            <a:off x="0" y="1360656"/>
            <a:ext cx="9144000" cy="769441"/>
          </a:xfrm>
          <a:prstGeom prst="rect">
            <a:avLst/>
          </a:prstGeom>
          <a:solidFill>
            <a:schemeClr val="accent6">
              <a:lumMod val="20000"/>
              <a:lumOff val="80000"/>
            </a:schemeClr>
          </a:solidFill>
        </p:spPr>
        <p:txBody>
          <a:bodyPr wrap="square" rtlCol="0">
            <a:spAutoFit/>
          </a:bodyPr>
          <a:lstStyle/>
          <a:p>
            <a:r>
              <a:rPr lang="zh-CN" altLang="en-US" sz="3600" b="1" dirty="0">
                <a:latin typeface="KaiTi" panose="02010609060101010101" pitchFamily="49" charset="-122"/>
                <a:ea typeface="KaiTi" panose="02010609060101010101" pitchFamily="49" charset="-122"/>
              </a:rPr>
              <a:t>  两个或以上</a:t>
            </a:r>
            <a:r>
              <a:rPr lang="zh-CN" altLang="en-US" sz="4400" b="1" dirty="0">
                <a:solidFill>
                  <a:srgbClr val="FF0000"/>
                </a:solidFill>
                <a:latin typeface="KaiTi" panose="02010609060101010101" pitchFamily="49" charset="-122"/>
                <a:ea typeface="KaiTi" panose="02010609060101010101" pitchFamily="49" charset="-122"/>
              </a:rPr>
              <a:t>同类性质成分</a:t>
            </a:r>
            <a:r>
              <a:rPr lang="zh-CN" altLang="en-US" sz="3600" b="1" dirty="0">
                <a:latin typeface="KaiTi" panose="02010609060101010101" pitchFamily="49" charset="-122"/>
                <a:ea typeface="KaiTi" panose="02010609060101010101" pitchFamily="49" charset="-122"/>
              </a:rPr>
              <a:t>的词组合而成</a:t>
            </a:r>
            <a:endParaRPr lang="en-MY" sz="3600" b="1" dirty="0">
              <a:latin typeface="KaiTi" panose="02010609060101010101" pitchFamily="49" charset="-122"/>
              <a:ea typeface="KaiTi" panose="02010609060101010101" pitchFamily="49" charset="-122"/>
            </a:endParaRPr>
          </a:p>
        </p:txBody>
      </p:sp>
      <p:sp>
        <p:nvSpPr>
          <p:cNvPr id="5" name="TextBox 4"/>
          <p:cNvSpPr txBox="1"/>
          <p:nvPr/>
        </p:nvSpPr>
        <p:spPr>
          <a:xfrm>
            <a:off x="0" y="2295743"/>
            <a:ext cx="9144000" cy="646331"/>
          </a:xfrm>
          <a:prstGeom prst="rect">
            <a:avLst/>
          </a:prstGeom>
          <a:solidFill>
            <a:schemeClr val="accent6">
              <a:lumMod val="20000"/>
              <a:lumOff val="80000"/>
            </a:schemeClr>
          </a:solidFill>
        </p:spPr>
        <p:txBody>
          <a:bodyPr wrap="square" rtlCol="0">
            <a:spAutoFit/>
          </a:bodyPr>
          <a:lstStyle/>
          <a:p>
            <a:r>
              <a:rPr lang="zh-CN" altLang="en-US" sz="3600" b="1" dirty="0">
                <a:latin typeface="KaiTi" panose="02010609060101010101" pitchFamily="49" charset="-122"/>
                <a:ea typeface="KaiTi" panose="02010609060101010101" pitchFamily="49" charset="-122"/>
              </a:rPr>
              <a:t>  它们是平等并列的</a:t>
            </a:r>
            <a:endParaRPr lang="en-MY" sz="3600" b="1" dirty="0">
              <a:latin typeface="KaiTi" panose="02010609060101010101" pitchFamily="49" charset="-122"/>
              <a:ea typeface="KaiTi" panose="02010609060101010101" pitchFamily="49" charset="-122"/>
            </a:endParaRPr>
          </a:p>
        </p:txBody>
      </p:sp>
      <p:sp>
        <p:nvSpPr>
          <p:cNvPr id="6" name="TextBox 5"/>
          <p:cNvSpPr txBox="1"/>
          <p:nvPr/>
        </p:nvSpPr>
        <p:spPr>
          <a:xfrm>
            <a:off x="0" y="3107720"/>
            <a:ext cx="9144000" cy="646331"/>
          </a:xfrm>
          <a:prstGeom prst="rect">
            <a:avLst/>
          </a:prstGeom>
          <a:solidFill>
            <a:schemeClr val="accent6">
              <a:lumMod val="20000"/>
              <a:lumOff val="80000"/>
            </a:schemeClr>
          </a:solidFill>
        </p:spPr>
        <p:txBody>
          <a:bodyPr wrap="square" rtlCol="0">
            <a:spAutoFit/>
          </a:bodyPr>
          <a:lstStyle/>
          <a:p>
            <a:r>
              <a:rPr lang="zh-CN" altLang="en-US" sz="3600" b="1" dirty="0">
                <a:latin typeface="KaiTi" panose="02010609060101010101" pitchFamily="49" charset="-122"/>
                <a:ea typeface="KaiTi" panose="02010609060101010101" pitchFamily="49" charset="-122"/>
              </a:rPr>
              <a:t>  词与词之间可加上连词（和，而）</a:t>
            </a:r>
            <a:endParaRPr lang="en-MY" sz="3600" b="1" dirty="0">
              <a:latin typeface="KaiTi" panose="02010609060101010101" pitchFamily="49" charset="-122"/>
              <a:ea typeface="KaiTi" panose="02010609060101010101" pitchFamily="49" charset="-122"/>
            </a:endParaRPr>
          </a:p>
        </p:txBody>
      </p:sp>
      <p:sp>
        <p:nvSpPr>
          <p:cNvPr id="2" name="Rectangle 1"/>
          <p:cNvSpPr/>
          <p:nvPr/>
        </p:nvSpPr>
        <p:spPr>
          <a:xfrm>
            <a:off x="523440" y="541906"/>
            <a:ext cx="4817344" cy="646331"/>
          </a:xfrm>
          <a:prstGeom prst="rect">
            <a:avLst/>
          </a:prstGeom>
        </p:spPr>
        <p:txBody>
          <a:bodyPr wrap="square">
            <a:spAutoFit/>
          </a:bodyPr>
          <a:lstStyle/>
          <a:p>
            <a:r>
              <a:rPr lang="zh-CN" altLang="en-US" sz="3600" b="1" dirty="0">
                <a:solidFill>
                  <a:schemeClr val="bg1"/>
                </a:solidFill>
                <a:latin typeface="KaiTi" panose="02010609060101010101" pitchFamily="49" charset="-122"/>
                <a:ea typeface="KaiTi" panose="02010609060101010101" pitchFamily="49" charset="-122"/>
              </a:rPr>
              <a:t>并列短语（联合短语）</a:t>
            </a:r>
            <a:endParaRPr lang="en-US" altLang="zh-CN" sz="3600" b="1" dirty="0">
              <a:solidFill>
                <a:schemeClr val="bg1"/>
              </a:solidFill>
              <a:latin typeface="KaiTi" panose="02010609060101010101" pitchFamily="49" charset="-122"/>
              <a:ea typeface="KaiTi" panose="02010609060101010101" pitchFamily="49" charset="-122"/>
            </a:endParaRPr>
          </a:p>
        </p:txBody>
      </p:sp>
    </p:spTree>
    <p:extLst>
      <p:ext uri="{BB962C8B-B14F-4D97-AF65-F5344CB8AC3E}">
        <p14:creationId xmlns:p14="http://schemas.microsoft.com/office/powerpoint/2010/main" val="1577586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1+#ppt_w/2"/>
                                          </p:val>
                                        </p:tav>
                                        <p:tav tm="100000">
                                          <p:val>
                                            <p:strVal val="#ppt_x"/>
                                          </p:val>
                                        </p:tav>
                                      </p:tavLst>
                                    </p:anim>
                                    <p:anim calcmode="lin" valueType="num">
                                      <p:cBhvr additive="base">
                                        <p:cTn id="8"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1+#ppt_w/2"/>
                                          </p:val>
                                        </p:tav>
                                        <p:tav tm="100000">
                                          <p:val>
                                            <p:strVal val="#ppt_x"/>
                                          </p:val>
                                        </p:tav>
                                      </p:tavLst>
                                    </p:anim>
                                    <p:anim calcmode="lin" valueType="num">
                                      <p:cBhvr additive="base">
                                        <p:cTn id="14"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1+#ppt_w/2"/>
                                          </p:val>
                                        </p:tav>
                                        <p:tav tm="100000">
                                          <p:val>
                                            <p:strVal val="#ppt_x"/>
                                          </p:val>
                                        </p:tav>
                                      </p:tavLst>
                                    </p:anim>
                                    <p:anim calcmode="lin" valueType="num">
                                      <p:cBhvr additive="base">
                                        <p:cTn id="20"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9">
                                            <p:txEl>
                                              <p:pRg st="3" end="3"/>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9">
                                            <p:txEl>
                                              <p:pRg st="4" end="4"/>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P spid="3" grpId="0" animBg="1"/>
      <p:bldP spid="5" grpId="0" animBg="1"/>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432000" y="3642697"/>
            <a:ext cx="8280000" cy="2954655"/>
          </a:xfrm>
          <a:prstGeom prst="rect">
            <a:avLst/>
          </a:prstGeom>
          <a:solidFill>
            <a:schemeClr val="bg1"/>
          </a:solidFill>
        </p:spPr>
        <p:txBody>
          <a:bodyPr wrap="square" rtlCol="0">
            <a:spAutoFit/>
          </a:bodyPr>
          <a:lstStyle/>
          <a:p>
            <a:r>
              <a:rPr lang="en-US" altLang="zh-CN" sz="3100" dirty="0">
                <a:solidFill>
                  <a:srgbClr val="7030A0"/>
                </a:solidFill>
                <a:latin typeface="KaiTi" panose="02010609060101010101" pitchFamily="49" charset="-122"/>
                <a:ea typeface="KaiTi" panose="02010609060101010101" pitchFamily="49" charset="-122"/>
              </a:rPr>
              <a:t>A.</a:t>
            </a:r>
            <a:r>
              <a:rPr lang="zh-CN" altLang="en-US" sz="3100" dirty="0">
                <a:solidFill>
                  <a:srgbClr val="7030A0"/>
                </a:solidFill>
                <a:latin typeface="KaiTi" panose="02010609060101010101" pitchFamily="49" charset="-122"/>
                <a:ea typeface="KaiTi" panose="02010609060101010101" pitchFamily="49" charset="-122"/>
              </a:rPr>
              <a:t>大家研究研究  思想解放   他办事</a:t>
            </a:r>
            <a:endParaRPr lang="en-US" altLang="zh-CN" sz="3100" dirty="0">
              <a:solidFill>
                <a:srgbClr val="7030A0"/>
              </a:solidFill>
              <a:latin typeface="KaiTi" panose="02010609060101010101" pitchFamily="49" charset="-122"/>
              <a:ea typeface="KaiTi" panose="02010609060101010101" pitchFamily="49" charset="-122"/>
            </a:endParaRPr>
          </a:p>
          <a:p>
            <a:r>
              <a:rPr lang="en-US" altLang="zh-CN" sz="3100" dirty="0">
                <a:solidFill>
                  <a:srgbClr val="7030A0"/>
                </a:solidFill>
                <a:latin typeface="KaiTi" panose="02010609060101010101" pitchFamily="49" charset="-122"/>
                <a:ea typeface="KaiTi" panose="02010609060101010101" pitchFamily="49" charset="-122"/>
              </a:rPr>
              <a:t>  </a:t>
            </a:r>
            <a:r>
              <a:rPr lang="zh-CN" altLang="en-US" sz="2400" dirty="0">
                <a:solidFill>
                  <a:srgbClr val="FF0000"/>
                </a:solidFill>
                <a:latin typeface="KaiTi" panose="02010609060101010101" pitchFamily="49" charset="-122"/>
                <a:ea typeface="KaiTi" panose="02010609060101010101" pitchFamily="49" charset="-122"/>
              </a:rPr>
              <a:t>名词</a:t>
            </a:r>
            <a:r>
              <a:rPr lang="en-US" altLang="zh-CN" sz="2400" dirty="0">
                <a:solidFill>
                  <a:srgbClr val="FF0000"/>
                </a:solidFill>
                <a:latin typeface="KaiTi" panose="02010609060101010101" pitchFamily="49" charset="-122"/>
                <a:ea typeface="KaiTi" panose="02010609060101010101" pitchFamily="49" charset="-122"/>
              </a:rPr>
              <a:t>+</a:t>
            </a:r>
            <a:r>
              <a:rPr lang="zh-CN" altLang="en-US" sz="2400" dirty="0">
                <a:solidFill>
                  <a:srgbClr val="FF0000"/>
                </a:solidFill>
                <a:latin typeface="KaiTi" panose="02010609060101010101" pitchFamily="49" charset="-122"/>
                <a:ea typeface="KaiTi" panose="02010609060101010101" pitchFamily="49" charset="-122"/>
              </a:rPr>
              <a:t>动词         名词</a:t>
            </a:r>
            <a:r>
              <a:rPr lang="en-US" altLang="zh-CN" sz="2400" dirty="0">
                <a:solidFill>
                  <a:srgbClr val="FF0000"/>
                </a:solidFill>
                <a:latin typeface="KaiTi" panose="02010609060101010101" pitchFamily="49" charset="-122"/>
                <a:ea typeface="KaiTi" panose="02010609060101010101" pitchFamily="49" charset="-122"/>
              </a:rPr>
              <a:t>+</a:t>
            </a:r>
            <a:r>
              <a:rPr lang="zh-CN" altLang="en-US" sz="2400" dirty="0">
                <a:solidFill>
                  <a:srgbClr val="FF0000"/>
                </a:solidFill>
                <a:latin typeface="KaiTi" panose="02010609060101010101" pitchFamily="49" charset="-122"/>
                <a:ea typeface="KaiTi" panose="02010609060101010101" pitchFamily="49" charset="-122"/>
              </a:rPr>
              <a:t>动词     名词</a:t>
            </a:r>
            <a:r>
              <a:rPr lang="en-US" altLang="zh-CN" sz="2400" dirty="0">
                <a:solidFill>
                  <a:srgbClr val="FF0000"/>
                </a:solidFill>
                <a:latin typeface="KaiTi" panose="02010609060101010101" pitchFamily="49" charset="-122"/>
                <a:ea typeface="KaiTi" panose="02010609060101010101" pitchFamily="49" charset="-122"/>
              </a:rPr>
              <a:t>+</a:t>
            </a:r>
            <a:r>
              <a:rPr lang="zh-CN" altLang="en-US" sz="2400" dirty="0">
                <a:solidFill>
                  <a:srgbClr val="FF0000"/>
                </a:solidFill>
                <a:latin typeface="KaiTi" panose="02010609060101010101" pitchFamily="49" charset="-122"/>
                <a:ea typeface="KaiTi" panose="02010609060101010101" pitchFamily="49" charset="-122"/>
              </a:rPr>
              <a:t>动词</a:t>
            </a:r>
            <a:endParaRPr lang="en-US" altLang="zh-CN" sz="2400" dirty="0">
              <a:solidFill>
                <a:srgbClr val="FF0000"/>
              </a:solidFill>
              <a:latin typeface="KaiTi" panose="02010609060101010101" pitchFamily="49" charset="-122"/>
              <a:ea typeface="KaiTi" panose="02010609060101010101" pitchFamily="49" charset="-122"/>
            </a:endParaRPr>
          </a:p>
          <a:p>
            <a:r>
              <a:rPr lang="en-US" altLang="zh-CN" sz="3100" dirty="0">
                <a:solidFill>
                  <a:srgbClr val="7030A0"/>
                </a:solidFill>
                <a:latin typeface="KaiTi" panose="02010609060101010101" pitchFamily="49" charset="-122"/>
                <a:ea typeface="KaiTi" panose="02010609060101010101" pitchFamily="49" charset="-122"/>
              </a:rPr>
              <a:t>B.</a:t>
            </a:r>
            <a:r>
              <a:rPr lang="zh-CN" altLang="en-US" sz="3100" dirty="0">
                <a:solidFill>
                  <a:srgbClr val="7030A0"/>
                </a:solidFill>
                <a:latin typeface="KaiTi" panose="02010609060101010101" pitchFamily="49" charset="-122"/>
                <a:ea typeface="KaiTi" panose="02010609060101010101" pitchFamily="49" charset="-122"/>
              </a:rPr>
              <a:t>态度谦虚      意志坚强   物价平稳</a:t>
            </a:r>
            <a:endParaRPr lang="en-US" altLang="zh-CN" sz="3100" dirty="0">
              <a:solidFill>
                <a:srgbClr val="7030A0"/>
              </a:solidFill>
              <a:latin typeface="KaiTi" panose="02010609060101010101" pitchFamily="49" charset="-122"/>
              <a:ea typeface="KaiTi" panose="02010609060101010101" pitchFamily="49" charset="-122"/>
            </a:endParaRPr>
          </a:p>
          <a:p>
            <a:r>
              <a:rPr lang="en-US" altLang="zh-CN" sz="3100" dirty="0">
                <a:solidFill>
                  <a:srgbClr val="7030A0"/>
                </a:solidFill>
                <a:latin typeface="KaiTi" panose="02010609060101010101" pitchFamily="49" charset="-122"/>
                <a:ea typeface="KaiTi" panose="02010609060101010101" pitchFamily="49" charset="-122"/>
              </a:rPr>
              <a:t>  </a:t>
            </a:r>
            <a:r>
              <a:rPr lang="zh-CN" altLang="en-US" sz="2400" dirty="0">
                <a:solidFill>
                  <a:srgbClr val="FF0000"/>
                </a:solidFill>
                <a:latin typeface="KaiTi" panose="02010609060101010101" pitchFamily="49" charset="-122"/>
                <a:ea typeface="KaiTi" panose="02010609060101010101" pitchFamily="49" charset="-122"/>
              </a:rPr>
              <a:t>名词</a:t>
            </a:r>
            <a:r>
              <a:rPr lang="en-US" altLang="zh-CN" sz="2400" dirty="0">
                <a:solidFill>
                  <a:srgbClr val="FF0000"/>
                </a:solidFill>
                <a:latin typeface="KaiTi" panose="02010609060101010101" pitchFamily="49" charset="-122"/>
                <a:ea typeface="KaiTi" panose="02010609060101010101" pitchFamily="49" charset="-122"/>
              </a:rPr>
              <a:t>+</a:t>
            </a:r>
            <a:r>
              <a:rPr lang="zh-CN" altLang="en-US" sz="2400" dirty="0">
                <a:solidFill>
                  <a:srgbClr val="FF0000"/>
                </a:solidFill>
                <a:latin typeface="KaiTi" panose="02010609060101010101" pitchFamily="49" charset="-122"/>
                <a:ea typeface="KaiTi" panose="02010609060101010101" pitchFamily="49" charset="-122"/>
              </a:rPr>
              <a:t>形容词       名词</a:t>
            </a:r>
            <a:r>
              <a:rPr lang="en-US" altLang="zh-CN" sz="2400" dirty="0">
                <a:solidFill>
                  <a:srgbClr val="FF0000"/>
                </a:solidFill>
                <a:latin typeface="KaiTi" panose="02010609060101010101" pitchFamily="49" charset="-122"/>
                <a:ea typeface="KaiTi" panose="02010609060101010101" pitchFamily="49" charset="-122"/>
              </a:rPr>
              <a:t>+</a:t>
            </a:r>
            <a:r>
              <a:rPr lang="zh-CN" altLang="en-US" sz="2400" dirty="0">
                <a:solidFill>
                  <a:srgbClr val="FF0000"/>
                </a:solidFill>
                <a:latin typeface="KaiTi" panose="02010609060101010101" pitchFamily="49" charset="-122"/>
                <a:ea typeface="KaiTi" panose="02010609060101010101" pitchFamily="49" charset="-122"/>
              </a:rPr>
              <a:t>形容词   名词</a:t>
            </a:r>
            <a:r>
              <a:rPr lang="en-US" altLang="zh-CN" sz="2400" dirty="0">
                <a:solidFill>
                  <a:srgbClr val="FF0000"/>
                </a:solidFill>
                <a:latin typeface="KaiTi" panose="02010609060101010101" pitchFamily="49" charset="-122"/>
                <a:ea typeface="KaiTi" panose="02010609060101010101" pitchFamily="49" charset="-122"/>
              </a:rPr>
              <a:t>+</a:t>
            </a:r>
            <a:r>
              <a:rPr lang="zh-CN" altLang="en-US" sz="2400" dirty="0">
                <a:solidFill>
                  <a:srgbClr val="FF0000"/>
                </a:solidFill>
                <a:latin typeface="KaiTi" panose="02010609060101010101" pitchFamily="49" charset="-122"/>
                <a:ea typeface="KaiTi" panose="02010609060101010101" pitchFamily="49" charset="-122"/>
              </a:rPr>
              <a:t>形容词 </a:t>
            </a:r>
            <a:endParaRPr lang="en-US" altLang="zh-CN" sz="2400" dirty="0">
              <a:solidFill>
                <a:srgbClr val="FF0000"/>
              </a:solidFill>
              <a:latin typeface="KaiTi" panose="02010609060101010101" pitchFamily="49" charset="-122"/>
              <a:ea typeface="KaiTi" panose="02010609060101010101" pitchFamily="49" charset="-122"/>
            </a:endParaRPr>
          </a:p>
          <a:p>
            <a:r>
              <a:rPr lang="en-US" altLang="zh-CN" sz="3100" dirty="0">
                <a:solidFill>
                  <a:srgbClr val="7030A0"/>
                </a:solidFill>
                <a:latin typeface="KaiTi" panose="02010609060101010101" pitchFamily="49" charset="-122"/>
                <a:ea typeface="KaiTi" panose="02010609060101010101" pitchFamily="49" charset="-122"/>
              </a:rPr>
              <a:t>C.</a:t>
            </a:r>
            <a:r>
              <a:rPr lang="zh-CN" altLang="en-US" sz="3100" dirty="0">
                <a:solidFill>
                  <a:srgbClr val="7030A0"/>
                </a:solidFill>
                <a:latin typeface="KaiTi" panose="02010609060101010101" pitchFamily="49" charset="-122"/>
                <a:ea typeface="KaiTi" panose="02010609060101010101" pitchFamily="49" charset="-122"/>
              </a:rPr>
              <a:t>今天春分      今天晴天   他高高的个子</a:t>
            </a:r>
            <a:endParaRPr lang="en-US" altLang="zh-CN" sz="3100" dirty="0">
              <a:solidFill>
                <a:srgbClr val="7030A0"/>
              </a:solidFill>
              <a:latin typeface="KaiTi" panose="02010609060101010101" pitchFamily="49" charset="-122"/>
              <a:ea typeface="KaiTi" panose="02010609060101010101" pitchFamily="49" charset="-122"/>
            </a:endParaRPr>
          </a:p>
          <a:p>
            <a:r>
              <a:rPr lang="en-US" altLang="zh-CN" sz="2400" dirty="0">
                <a:solidFill>
                  <a:srgbClr val="7030A0"/>
                </a:solidFill>
                <a:latin typeface="KaiTi" panose="02010609060101010101" pitchFamily="49" charset="-122"/>
                <a:ea typeface="KaiTi" panose="02010609060101010101" pitchFamily="49" charset="-122"/>
              </a:rPr>
              <a:t>  </a:t>
            </a:r>
            <a:r>
              <a:rPr lang="zh-CN" altLang="en-US" sz="2400" dirty="0">
                <a:solidFill>
                  <a:srgbClr val="FF0000"/>
                </a:solidFill>
                <a:latin typeface="KaiTi" panose="02010609060101010101" pitchFamily="49" charset="-122"/>
                <a:ea typeface="KaiTi" panose="02010609060101010101" pitchFamily="49" charset="-122"/>
              </a:rPr>
              <a:t>名词</a:t>
            </a:r>
            <a:r>
              <a:rPr lang="en-US" altLang="zh-CN" sz="2400" dirty="0">
                <a:solidFill>
                  <a:srgbClr val="FF0000"/>
                </a:solidFill>
                <a:latin typeface="KaiTi" panose="02010609060101010101" pitchFamily="49" charset="-122"/>
                <a:ea typeface="KaiTi" panose="02010609060101010101" pitchFamily="49" charset="-122"/>
              </a:rPr>
              <a:t>+</a:t>
            </a:r>
            <a:r>
              <a:rPr lang="zh-CN" altLang="en-US" sz="2400" dirty="0">
                <a:solidFill>
                  <a:srgbClr val="FF0000"/>
                </a:solidFill>
                <a:latin typeface="KaiTi" panose="02010609060101010101" pitchFamily="49" charset="-122"/>
                <a:ea typeface="KaiTi" panose="02010609060101010101" pitchFamily="49" charset="-122"/>
              </a:rPr>
              <a:t>名词          名词</a:t>
            </a:r>
            <a:r>
              <a:rPr lang="en-US" altLang="zh-CN" sz="2400" dirty="0">
                <a:solidFill>
                  <a:srgbClr val="FF0000"/>
                </a:solidFill>
                <a:latin typeface="KaiTi" panose="02010609060101010101" pitchFamily="49" charset="-122"/>
                <a:ea typeface="KaiTi" panose="02010609060101010101" pitchFamily="49" charset="-122"/>
              </a:rPr>
              <a:t>+</a:t>
            </a:r>
            <a:r>
              <a:rPr lang="zh-CN" altLang="en-US" sz="2400" dirty="0">
                <a:solidFill>
                  <a:srgbClr val="FF0000"/>
                </a:solidFill>
                <a:latin typeface="KaiTi" panose="02010609060101010101" pitchFamily="49" charset="-122"/>
                <a:ea typeface="KaiTi" panose="02010609060101010101" pitchFamily="49" charset="-122"/>
              </a:rPr>
              <a:t>名词     名词</a:t>
            </a:r>
            <a:r>
              <a:rPr lang="en-US" altLang="zh-CN" sz="2400" dirty="0">
                <a:solidFill>
                  <a:srgbClr val="FF0000"/>
                </a:solidFill>
                <a:latin typeface="KaiTi" panose="02010609060101010101" pitchFamily="49" charset="-122"/>
                <a:ea typeface="KaiTi" panose="02010609060101010101" pitchFamily="49" charset="-122"/>
              </a:rPr>
              <a:t>+</a:t>
            </a:r>
            <a:r>
              <a:rPr lang="zh-CN" altLang="en-US" sz="2400" dirty="0">
                <a:solidFill>
                  <a:srgbClr val="FF0000"/>
                </a:solidFill>
                <a:latin typeface="KaiTi" panose="02010609060101010101" pitchFamily="49" charset="-122"/>
                <a:ea typeface="KaiTi" panose="02010609060101010101" pitchFamily="49" charset="-122"/>
              </a:rPr>
              <a:t>名词</a:t>
            </a:r>
            <a:endParaRPr lang="en-MY" sz="2400" dirty="0">
              <a:solidFill>
                <a:srgbClr val="7030A0"/>
              </a:solidFill>
              <a:latin typeface="KaiTi" panose="02010609060101010101" pitchFamily="49" charset="-122"/>
              <a:ea typeface="KaiTi" panose="02010609060101010101" pitchFamily="49" charset="-122"/>
            </a:endParaRPr>
          </a:p>
        </p:txBody>
      </p:sp>
      <p:sp>
        <p:nvSpPr>
          <p:cNvPr id="3" name="TextBox 2"/>
          <p:cNvSpPr txBox="1"/>
          <p:nvPr/>
        </p:nvSpPr>
        <p:spPr>
          <a:xfrm>
            <a:off x="0" y="1391434"/>
            <a:ext cx="9144000" cy="646331"/>
          </a:xfrm>
          <a:prstGeom prst="rect">
            <a:avLst/>
          </a:prstGeom>
          <a:solidFill>
            <a:schemeClr val="accent6">
              <a:lumMod val="20000"/>
              <a:lumOff val="80000"/>
            </a:schemeClr>
          </a:solidFill>
        </p:spPr>
        <p:txBody>
          <a:bodyPr wrap="square" rtlCol="0">
            <a:spAutoFit/>
          </a:bodyPr>
          <a:lstStyle/>
          <a:p>
            <a:r>
              <a:rPr lang="zh-CN" altLang="en-US" sz="3600" b="1" dirty="0">
                <a:latin typeface="KaiTi" panose="02010609060101010101" pitchFamily="49" charset="-122"/>
                <a:ea typeface="KaiTi" panose="02010609060101010101" pitchFamily="49" charset="-122"/>
              </a:rPr>
              <a:t>  名词</a:t>
            </a:r>
            <a:r>
              <a:rPr lang="en-US" altLang="zh-CN" sz="3600" b="1" dirty="0">
                <a:latin typeface="KaiTi" panose="02010609060101010101" pitchFamily="49" charset="-122"/>
                <a:ea typeface="KaiTi" panose="02010609060101010101" pitchFamily="49" charset="-122"/>
              </a:rPr>
              <a:t>/</a:t>
            </a:r>
            <a:r>
              <a:rPr lang="zh-CN" altLang="en-US" sz="3600" b="1" dirty="0">
                <a:latin typeface="KaiTi" panose="02010609060101010101" pitchFamily="49" charset="-122"/>
                <a:ea typeface="KaiTi" panose="02010609060101010101" pitchFamily="49" charset="-122"/>
              </a:rPr>
              <a:t>代词 </a:t>
            </a:r>
            <a:r>
              <a:rPr lang="en-US" altLang="zh-CN" sz="3600" b="1" dirty="0">
                <a:latin typeface="KaiTi" panose="02010609060101010101" pitchFamily="49" charset="-122"/>
                <a:ea typeface="KaiTi" panose="02010609060101010101" pitchFamily="49" charset="-122"/>
              </a:rPr>
              <a:t>+ </a:t>
            </a:r>
            <a:r>
              <a:rPr lang="zh-CN" altLang="en-US" sz="3600" b="1" dirty="0">
                <a:latin typeface="KaiTi" panose="02010609060101010101" pitchFamily="49" charset="-122"/>
                <a:ea typeface="KaiTi" panose="02010609060101010101" pitchFamily="49" charset="-122"/>
              </a:rPr>
              <a:t>做什么</a:t>
            </a:r>
            <a:r>
              <a:rPr lang="en-US" altLang="zh-CN" sz="3600" b="1" dirty="0">
                <a:latin typeface="KaiTi" panose="02010609060101010101" pitchFamily="49" charset="-122"/>
                <a:ea typeface="KaiTi" panose="02010609060101010101" pitchFamily="49" charset="-122"/>
              </a:rPr>
              <a:t>/</a:t>
            </a:r>
            <a:r>
              <a:rPr lang="zh-CN" altLang="en-US" sz="3600" b="1" dirty="0">
                <a:latin typeface="KaiTi" panose="02010609060101010101" pitchFamily="49" charset="-122"/>
                <a:ea typeface="KaiTi" panose="02010609060101010101" pitchFamily="49" charset="-122"/>
              </a:rPr>
              <a:t>怎么样</a:t>
            </a:r>
            <a:endParaRPr lang="en-MY" sz="3600" b="1" dirty="0">
              <a:latin typeface="KaiTi" panose="02010609060101010101" pitchFamily="49" charset="-122"/>
              <a:ea typeface="KaiTi" panose="02010609060101010101" pitchFamily="49" charset="-122"/>
            </a:endParaRPr>
          </a:p>
        </p:txBody>
      </p:sp>
      <p:sp>
        <p:nvSpPr>
          <p:cNvPr id="5" name="TextBox 4"/>
          <p:cNvSpPr txBox="1"/>
          <p:nvPr/>
        </p:nvSpPr>
        <p:spPr>
          <a:xfrm>
            <a:off x="0" y="2234188"/>
            <a:ext cx="9144000" cy="646331"/>
          </a:xfrm>
          <a:prstGeom prst="rect">
            <a:avLst/>
          </a:prstGeom>
          <a:solidFill>
            <a:schemeClr val="accent6">
              <a:lumMod val="20000"/>
              <a:lumOff val="80000"/>
            </a:schemeClr>
          </a:solidFill>
        </p:spPr>
        <p:txBody>
          <a:bodyPr wrap="square" rtlCol="0">
            <a:spAutoFit/>
          </a:bodyPr>
          <a:lstStyle/>
          <a:p>
            <a:r>
              <a:rPr lang="zh-CN" altLang="en-US" sz="3600" b="1" dirty="0">
                <a:latin typeface="KaiTi" panose="02010609060101010101" pitchFamily="49" charset="-122"/>
                <a:ea typeface="KaiTi" panose="02010609060101010101" pitchFamily="49" charset="-122"/>
              </a:rPr>
              <a:t>  加“是不是”成为疑问句</a:t>
            </a:r>
            <a:endParaRPr lang="en-MY" sz="3600" b="1" dirty="0">
              <a:latin typeface="KaiTi" panose="02010609060101010101" pitchFamily="49" charset="-122"/>
              <a:ea typeface="KaiTi" panose="02010609060101010101" pitchFamily="49" charset="-122"/>
            </a:endParaRPr>
          </a:p>
        </p:txBody>
      </p:sp>
      <p:sp>
        <p:nvSpPr>
          <p:cNvPr id="2" name="Rectangle 1"/>
          <p:cNvSpPr/>
          <p:nvPr/>
        </p:nvSpPr>
        <p:spPr>
          <a:xfrm>
            <a:off x="548640" y="548680"/>
            <a:ext cx="2756263" cy="646331"/>
          </a:xfrm>
          <a:prstGeom prst="rect">
            <a:avLst/>
          </a:prstGeom>
        </p:spPr>
        <p:txBody>
          <a:bodyPr wrap="square">
            <a:spAutoFit/>
          </a:bodyPr>
          <a:lstStyle/>
          <a:p>
            <a:r>
              <a:rPr lang="zh-CN" altLang="en-US" sz="3600" b="1" dirty="0">
                <a:solidFill>
                  <a:schemeClr val="bg1"/>
                </a:solidFill>
                <a:latin typeface="KaiTi" panose="02010609060101010101" pitchFamily="49" charset="-122"/>
                <a:ea typeface="KaiTi" panose="02010609060101010101" pitchFamily="49" charset="-122"/>
              </a:rPr>
              <a:t>主谓短语</a:t>
            </a:r>
            <a:endParaRPr lang="en-US" altLang="zh-CN" sz="3600" b="1" dirty="0">
              <a:solidFill>
                <a:schemeClr val="bg1"/>
              </a:solidFill>
              <a:latin typeface="KaiTi" panose="02010609060101010101" pitchFamily="49" charset="-122"/>
              <a:ea typeface="KaiTi" panose="02010609060101010101" pitchFamily="49" charset="-122"/>
            </a:endParaRPr>
          </a:p>
        </p:txBody>
      </p:sp>
    </p:spTree>
    <p:extLst>
      <p:ext uri="{BB962C8B-B14F-4D97-AF65-F5344CB8AC3E}">
        <p14:creationId xmlns:p14="http://schemas.microsoft.com/office/powerpoint/2010/main" val="7028479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1+#ppt_w/2"/>
                                          </p:val>
                                        </p:tav>
                                        <p:tav tm="100000">
                                          <p:val>
                                            <p:strVal val="#ppt_x"/>
                                          </p:val>
                                        </p:tav>
                                      </p:tavLst>
                                    </p:anim>
                                    <p:anim calcmode="lin" valueType="num">
                                      <p:cBhvr additive="base">
                                        <p:cTn id="8"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1+#ppt_w/2"/>
                                          </p:val>
                                        </p:tav>
                                        <p:tav tm="100000">
                                          <p:val>
                                            <p:strVal val="#ppt_x"/>
                                          </p:val>
                                        </p:tav>
                                      </p:tavLst>
                                    </p:anim>
                                    <p:anim calcmode="lin" valueType="num">
                                      <p:cBhvr additive="base">
                                        <p:cTn id="14"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xEl>
                                              <p:pRg st="3" end="3"/>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9">
                                            <p:txEl>
                                              <p:pRg st="4" end="4"/>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P spid="3" grpId="0" animBg="1"/>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432000" y="3919696"/>
            <a:ext cx="8280000" cy="2677656"/>
          </a:xfrm>
          <a:prstGeom prst="rect">
            <a:avLst/>
          </a:prstGeom>
          <a:solidFill>
            <a:schemeClr val="bg1"/>
          </a:solidFill>
        </p:spPr>
        <p:txBody>
          <a:bodyPr wrap="square" rtlCol="0">
            <a:spAutoFit/>
          </a:bodyPr>
          <a:lstStyle/>
          <a:p>
            <a:r>
              <a:rPr lang="en-US" altLang="zh-CN" sz="3100" dirty="0">
                <a:solidFill>
                  <a:srgbClr val="7030A0"/>
                </a:solidFill>
                <a:latin typeface="KaiTi" panose="02010609060101010101" pitchFamily="49" charset="-122"/>
                <a:ea typeface="KaiTi" panose="02010609060101010101" pitchFamily="49" charset="-122"/>
              </a:rPr>
              <a:t>A.</a:t>
            </a:r>
            <a:r>
              <a:rPr lang="zh-CN" altLang="en-US" sz="3100" dirty="0">
                <a:solidFill>
                  <a:srgbClr val="7030A0"/>
                </a:solidFill>
                <a:latin typeface="KaiTi" panose="02010609060101010101" pitchFamily="49" charset="-122"/>
                <a:ea typeface="KaiTi" panose="02010609060101010101" pitchFamily="49" charset="-122"/>
              </a:rPr>
              <a:t>高等教育   伟大祖国   三年时间</a:t>
            </a:r>
            <a:endParaRPr lang="en-US" altLang="zh-CN" sz="3100" dirty="0">
              <a:solidFill>
                <a:srgbClr val="7030A0"/>
              </a:solidFill>
              <a:latin typeface="KaiTi" panose="02010609060101010101" pitchFamily="49" charset="-122"/>
              <a:ea typeface="KaiTi" panose="02010609060101010101" pitchFamily="49" charset="-122"/>
            </a:endParaRPr>
          </a:p>
          <a:p>
            <a:r>
              <a:rPr lang="en-US" altLang="zh-CN" sz="2400" dirty="0">
                <a:solidFill>
                  <a:srgbClr val="FF0000"/>
                </a:solidFill>
                <a:latin typeface="KaiTi" panose="02010609060101010101" pitchFamily="49" charset="-122"/>
                <a:ea typeface="KaiTi" panose="02010609060101010101" pitchFamily="49" charset="-122"/>
              </a:rPr>
              <a:t>   </a:t>
            </a:r>
            <a:r>
              <a:rPr lang="zh-CN" altLang="en-US" sz="2400" dirty="0">
                <a:solidFill>
                  <a:srgbClr val="FF0000"/>
                </a:solidFill>
                <a:latin typeface="KaiTi" panose="02010609060101010101" pitchFamily="49" charset="-122"/>
                <a:ea typeface="KaiTi" panose="02010609060101010101" pitchFamily="49" charset="-122"/>
              </a:rPr>
              <a:t>形容词</a:t>
            </a:r>
            <a:r>
              <a:rPr lang="en-US" altLang="zh-CN" sz="2400" dirty="0">
                <a:solidFill>
                  <a:srgbClr val="FF0000"/>
                </a:solidFill>
                <a:latin typeface="KaiTi" panose="02010609060101010101" pitchFamily="49" charset="-122"/>
                <a:ea typeface="KaiTi" panose="02010609060101010101" pitchFamily="49" charset="-122"/>
              </a:rPr>
              <a:t>+</a:t>
            </a:r>
            <a:r>
              <a:rPr lang="zh-CN" altLang="en-US" sz="2400" dirty="0">
                <a:solidFill>
                  <a:srgbClr val="FF0000"/>
                </a:solidFill>
                <a:latin typeface="KaiTi" panose="02010609060101010101" pitchFamily="49" charset="-122"/>
                <a:ea typeface="KaiTi" panose="02010609060101010101" pitchFamily="49" charset="-122"/>
              </a:rPr>
              <a:t>名词   形容词</a:t>
            </a:r>
            <a:r>
              <a:rPr lang="en-US" altLang="zh-CN" sz="2400" dirty="0">
                <a:solidFill>
                  <a:srgbClr val="FF0000"/>
                </a:solidFill>
                <a:latin typeface="KaiTi" panose="02010609060101010101" pitchFamily="49" charset="-122"/>
                <a:ea typeface="KaiTi" panose="02010609060101010101" pitchFamily="49" charset="-122"/>
              </a:rPr>
              <a:t>+</a:t>
            </a:r>
            <a:r>
              <a:rPr lang="zh-CN" altLang="en-US" sz="2400" dirty="0">
                <a:solidFill>
                  <a:srgbClr val="FF0000"/>
                </a:solidFill>
                <a:latin typeface="KaiTi" panose="02010609060101010101" pitchFamily="49" charset="-122"/>
                <a:ea typeface="KaiTi" panose="02010609060101010101" pitchFamily="49" charset="-122"/>
              </a:rPr>
              <a:t>名词   形容词</a:t>
            </a:r>
            <a:r>
              <a:rPr lang="en-US" altLang="zh-CN" sz="2400" dirty="0">
                <a:solidFill>
                  <a:srgbClr val="FF0000"/>
                </a:solidFill>
                <a:latin typeface="KaiTi" panose="02010609060101010101" pitchFamily="49" charset="-122"/>
                <a:ea typeface="KaiTi" panose="02010609060101010101" pitchFamily="49" charset="-122"/>
              </a:rPr>
              <a:t>+</a:t>
            </a:r>
            <a:r>
              <a:rPr lang="zh-CN" altLang="en-US" sz="2400" dirty="0">
                <a:solidFill>
                  <a:srgbClr val="FF0000"/>
                </a:solidFill>
                <a:latin typeface="KaiTi" panose="02010609060101010101" pitchFamily="49" charset="-122"/>
                <a:ea typeface="KaiTi" panose="02010609060101010101" pitchFamily="49" charset="-122"/>
              </a:rPr>
              <a:t>名词</a:t>
            </a:r>
            <a:endParaRPr lang="en-US" altLang="zh-CN" sz="2400" dirty="0">
              <a:solidFill>
                <a:srgbClr val="FF0000"/>
              </a:solidFill>
              <a:latin typeface="KaiTi" panose="02010609060101010101" pitchFamily="49" charset="-122"/>
              <a:ea typeface="KaiTi" panose="02010609060101010101" pitchFamily="49" charset="-122"/>
            </a:endParaRPr>
          </a:p>
          <a:p>
            <a:r>
              <a:rPr lang="en-US" altLang="zh-CN" sz="3100" dirty="0">
                <a:solidFill>
                  <a:srgbClr val="7030A0"/>
                </a:solidFill>
                <a:latin typeface="KaiTi" panose="02010609060101010101" pitchFamily="49" charset="-122"/>
                <a:ea typeface="KaiTi" panose="02010609060101010101" pitchFamily="49" charset="-122"/>
              </a:rPr>
              <a:t>B.</a:t>
            </a:r>
            <a:r>
              <a:rPr lang="zh-CN" altLang="en-US" sz="3100" dirty="0">
                <a:solidFill>
                  <a:srgbClr val="7030A0"/>
                </a:solidFill>
                <a:latin typeface="KaiTi" panose="02010609060101010101" pitchFamily="49" charset="-122"/>
                <a:ea typeface="KaiTi" panose="02010609060101010101" pitchFamily="49" charset="-122"/>
              </a:rPr>
              <a:t>应该提倡   已经完成   辩证的分析</a:t>
            </a:r>
            <a:endParaRPr lang="en-US" altLang="zh-CN" sz="3100" dirty="0">
              <a:solidFill>
                <a:srgbClr val="7030A0"/>
              </a:solidFill>
              <a:latin typeface="KaiTi" panose="02010609060101010101" pitchFamily="49" charset="-122"/>
              <a:ea typeface="KaiTi" panose="02010609060101010101" pitchFamily="49" charset="-122"/>
            </a:endParaRPr>
          </a:p>
          <a:p>
            <a:r>
              <a:rPr lang="zh-CN" altLang="en-US" sz="2800" dirty="0">
                <a:solidFill>
                  <a:srgbClr val="FF0000"/>
                </a:solidFill>
                <a:latin typeface="KaiTi" panose="02010609060101010101" pitchFamily="49" charset="-122"/>
                <a:ea typeface="KaiTi" panose="02010609060101010101" pitchFamily="49" charset="-122"/>
              </a:rPr>
              <a:t>  </a:t>
            </a:r>
            <a:r>
              <a:rPr lang="zh-CN" altLang="en-US" sz="2400" dirty="0">
                <a:solidFill>
                  <a:srgbClr val="FF0000"/>
                </a:solidFill>
                <a:latin typeface="KaiTi" panose="02010609060101010101" pitchFamily="49" charset="-122"/>
                <a:ea typeface="KaiTi" panose="02010609060101010101" pitchFamily="49" charset="-122"/>
              </a:rPr>
              <a:t>副词</a:t>
            </a:r>
            <a:r>
              <a:rPr lang="en-US" altLang="zh-CN" sz="2400" dirty="0">
                <a:solidFill>
                  <a:srgbClr val="FF0000"/>
                </a:solidFill>
                <a:latin typeface="KaiTi" panose="02010609060101010101" pitchFamily="49" charset="-122"/>
                <a:ea typeface="KaiTi" panose="02010609060101010101" pitchFamily="49" charset="-122"/>
              </a:rPr>
              <a:t>+</a:t>
            </a:r>
            <a:r>
              <a:rPr lang="zh-CN" altLang="en-US" sz="2400" dirty="0">
                <a:solidFill>
                  <a:srgbClr val="FF0000"/>
                </a:solidFill>
                <a:latin typeface="KaiTi" panose="02010609060101010101" pitchFamily="49" charset="-122"/>
                <a:ea typeface="KaiTi" panose="02010609060101010101" pitchFamily="49" charset="-122"/>
              </a:rPr>
              <a:t>动词     副词</a:t>
            </a:r>
            <a:r>
              <a:rPr lang="en-US" altLang="zh-CN" sz="2400" dirty="0">
                <a:solidFill>
                  <a:srgbClr val="FF0000"/>
                </a:solidFill>
                <a:latin typeface="KaiTi" panose="02010609060101010101" pitchFamily="49" charset="-122"/>
                <a:ea typeface="KaiTi" panose="02010609060101010101" pitchFamily="49" charset="-122"/>
              </a:rPr>
              <a:t>+</a:t>
            </a:r>
            <a:r>
              <a:rPr lang="zh-CN" altLang="en-US" sz="2400" dirty="0">
                <a:solidFill>
                  <a:srgbClr val="FF0000"/>
                </a:solidFill>
                <a:latin typeface="KaiTi" panose="02010609060101010101" pitchFamily="49" charset="-122"/>
                <a:ea typeface="KaiTi" panose="02010609060101010101" pitchFamily="49" charset="-122"/>
              </a:rPr>
              <a:t>动词      形容词</a:t>
            </a:r>
            <a:r>
              <a:rPr lang="en-US" altLang="zh-CN" sz="2400" dirty="0">
                <a:solidFill>
                  <a:srgbClr val="FF0000"/>
                </a:solidFill>
                <a:latin typeface="KaiTi" panose="02010609060101010101" pitchFamily="49" charset="-122"/>
                <a:ea typeface="KaiTi" panose="02010609060101010101" pitchFamily="49" charset="-122"/>
              </a:rPr>
              <a:t>+</a:t>
            </a:r>
            <a:r>
              <a:rPr lang="zh-CN" altLang="en-US" sz="2400" dirty="0">
                <a:solidFill>
                  <a:srgbClr val="FF0000"/>
                </a:solidFill>
                <a:latin typeface="KaiTi" panose="02010609060101010101" pitchFamily="49" charset="-122"/>
                <a:ea typeface="KaiTi" panose="02010609060101010101" pitchFamily="49" charset="-122"/>
              </a:rPr>
              <a:t>动词</a:t>
            </a:r>
            <a:endParaRPr lang="en-US" altLang="zh-CN" sz="2400" dirty="0">
              <a:solidFill>
                <a:srgbClr val="FF0000"/>
              </a:solidFill>
              <a:latin typeface="KaiTi" panose="02010609060101010101" pitchFamily="49" charset="-122"/>
              <a:ea typeface="KaiTi" panose="02010609060101010101" pitchFamily="49" charset="-122"/>
            </a:endParaRPr>
          </a:p>
          <a:p>
            <a:r>
              <a:rPr lang="en-US" altLang="zh-CN" sz="3100" dirty="0">
                <a:solidFill>
                  <a:srgbClr val="7030A0"/>
                </a:solidFill>
                <a:latin typeface="KaiTi" panose="02010609060101010101" pitchFamily="49" charset="-122"/>
                <a:ea typeface="KaiTi" panose="02010609060101010101" pitchFamily="49" charset="-122"/>
              </a:rPr>
              <a:t>C.</a:t>
            </a:r>
            <a:r>
              <a:rPr lang="zh-CN" altLang="en-US" sz="3100" dirty="0">
                <a:solidFill>
                  <a:srgbClr val="7030A0"/>
                </a:solidFill>
                <a:latin typeface="KaiTi" panose="02010609060101010101" pitchFamily="49" charset="-122"/>
                <a:ea typeface="KaiTi" panose="02010609060101010101" pitchFamily="49" charset="-122"/>
              </a:rPr>
              <a:t>很好看     多么壮观   异常震惊</a:t>
            </a:r>
            <a:endParaRPr lang="en-US" altLang="zh-CN" sz="3100" dirty="0">
              <a:solidFill>
                <a:srgbClr val="7030A0"/>
              </a:solidFill>
              <a:latin typeface="KaiTi" panose="02010609060101010101" pitchFamily="49" charset="-122"/>
              <a:ea typeface="KaiTi" panose="02010609060101010101" pitchFamily="49" charset="-122"/>
            </a:endParaRPr>
          </a:p>
          <a:p>
            <a:r>
              <a:rPr lang="zh-CN" altLang="en-US" sz="2400" dirty="0">
                <a:solidFill>
                  <a:srgbClr val="FF0000"/>
                </a:solidFill>
                <a:latin typeface="KaiTi" panose="02010609060101010101" pitchFamily="49" charset="-122"/>
                <a:ea typeface="KaiTi" panose="02010609060101010101" pitchFamily="49" charset="-122"/>
              </a:rPr>
              <a:t>   副词</a:t>
            </a:r>
            <a:r>
              <a:rPr lang="en-US" altLang="zh-CN" sz="2400" dirty="0">
                <a:solidFill>
                  <a:srgbClr val="FF0000"/>
                </a:solidFill>
                <a:latin typeface="KaiTi" panose="02010609060101010101" pitchFamily="49" charset="-122"/>
                <a:ea typeface="KaiTi" panose="02010609060101010101" pitchFamily="49" charset="-122"/>
              </a:rPr>
              <a:t>+</a:t>
            </a:r>
            <a:r>
              <a:rPr lang="zh-CN" altLang="en-US" sz="2400" dirty="0">
                <a:solidFill>
                  <a:srgbClr val="FF0000"/>
                </a:solidFill>
                <a:latin typeface="KaiTi" panose="02010609060101010101" pitchFamily="49" charset="-122"/>
                <a:ea typeface="KaiTi" panose="02010609060101010101" pitchFamily="49" charset="-122"/>
              </a:rPr>
              <a:t>形容词   副词</a:t>
            </a:r>
            <a:r>
              <a:rPr lang="en-US" altLang="zh-CN" sz="2400" dirty="0">
                <a:solidFill>
                  <a:srgbClr val="FF0000"/>
                </a:solidFill>
                <a:latin typeface="KaiTi" panose="02010609060101010101" pitchFamily="49" charset="-122"/>
                <a:ea typeface="KaiTi" panose="02010609060101010101" pitchFamily="49" charset="-122"/>
              </a:rPr>
              <a:t>+</a:t>
            </a:r>
            <a:r>
              <a:rPr lang="zh-CN" altLang="en-US" sz="2400" dirty="0">
                <a:solidFill>
                  <a:srgbClr val="FF0000"/>
                </a:solidFill>
                <a:latin typeface="KaiTi" panose="02010609060101010101" pitchFamily="49" charset="-122"/>
                <a:ea typeface="KaiTi" panose="02010609060101010101" pitchFamily="49" charset="-122"/>
              </a:rPr>
              <a:t>形容词   副词</a:t>
            </a:r>
            <a:r>
              <a:rPr lang="en-US" altLang="zh-CN" sz="2400" dirty="0">
                <a:solidFill>
                  <a:srgbClr val="FF0000"/>
                </a:solidFill>
                <a:latin typeface="KaiTi" panose="02010609060101010101" pitchFamily="49" charset="-122"/>
                <a:ea typeface="KaiTi" panose="02010609060101010101" pitchFamily="49" charset="-122"/>
              </a:rPr>
              <a:t>+</a:t>
            </a:r>
            <a:r>
              <a:rPr lang="zh-CN" altLang="en-US" sz="2400" dirty="0">
                <a:solidFill>
                  <a:srgbClr val="FF0000"/>
                </a:solidFill>
                <a:latin typeface="KaiTi" panose="02010609060101010101" pitchFamily="49" charset="-122"/>
                <a:ea typeface="KaiTi" panose="02010609060101010101" pitchFamily="49" charset="-122"/>
              </a:rPr>
              <a:t>形容词</a:t>
            </a:r>
            <a:endParaRPr lang="en-MY" sz="2400" dirty="0">
              <a:solidFill>
                <a:srgbClr val="7030A0"/>
              </a:solidFill>
              <a:latin typeface="KaiTi" panose="02010609060101010101" pitchFamily="49" charset="-122"/>
              <a:ea typeface="KaiTi" panose="02010609060101010101" pitchFamily="49" charset="-122"/>
            </a:endParaRPr>
          </a:p>
        </p:txBody>
      </p:sp>
      <p:sp>
        <p:nvSpPr>
          <p:cNvPr id="3" name="TextBox 2"/>
          <p:cNvSpPr txBox="1"/>
          <p:nvPr/>
        </p:nvSpPr>
        <p:spPr>
          <a:xfrm>
            <a:off x="0" y="1391434"/>
            <a:ext cx="9144000" cy="769441"/>
          </a:xfrm>
          <a:prstGeom prst="rect">
            <a:avLst/>
          </a:prstGeom>
          <a:solidFill>
            <a:schemeClr val="accent6">
              <a:lumMod val="20000"/>
              <a:lumOff val="80000"/>
            </a:schemeClr>
          </a:solidFill>
        </p:spPr>
        <p:txBody>
          <a:bodyPr wrap="square" rtlCol="0">
            <a:spAutoFit/>
          </a:bodyPr>
          <a:lstStyle/>
          <a:p>
            <a:r>
              <a:rPr lang="zh-CN" altLang="en-US" sz="3600" b="1" dirty="0">
                <a:latin typeface="KaiTi" panose="02010609060101010101" pitchFamily="49" charset="-122"/>
                <a:ea typeface="KaiTi" panose="02010609060101010101" pitchFamily="49" charset="-122"/>
              </a:rPr>
              <a:t>  前部分</a:t>
            </a:r>
            <a:r>
              <a:rPr lang="zh-CN" altLang="en-US" sz="4400" b="1" dirty="0">
                <a:solidFill>
                  <a:srgbClr val="FF0000"/>
                </a:solidFill>
                <a:latin typeface="KaiTi" panose="02010609060101010101" pitchFamily="49" charset="-122"/>
                <a:ea typeface="KaiTi" panose="02010609060101010101" pitchFamily="49" charset="-122"/>
              </a:rPr>
              <a:t>修饰</a:t>
            </a:r>
            <a:r>
              <a:rPr lang="zh-CN" altLang="en-US" sz="3600" b="1" dirty="0">
                <a:latin typeface="KaiTi" panose="02010609060101010101" pitchFamily="49" charset="-122"/>
                <a:ea typeface="KaiTi" panose="02010609060101010101" pitchFamily="49" charset="-122"/>
              </a:rPr>
              <a:t>后部分</a:t>
            </a:r>
            <a:endParaRPr lang="en-MY" sz="3600" b="1" dirty="0">
              <a:latin typeface="KaiTi" panose="02010609060101010101" pitchFamily="49" charset="-122"/>
              <a:ea typeface="KaiTi" panose="02010609060101010101" pitchFamily="49" charset="-122"/>
            </a:endParaRPr>
          </a:p>
        </p:txBody>
      </p:sp>
      <p:sp>
        <p:nvSpPr>
          <p:cNvPr id="5" name="TextBox 4"/>
          <p:cNvSpPr txBox="1"/>
          <p:nvPr/>
        </p:nvSpPr>
        <p:spPr>
          <a:xfrm>
            <a:off x="0" y="2350621"/>
            <a:ext cx="9144000" cy="646331"/>
          </a:xfrm>
          <a:prstGeom prst="rect">
            <a:avLst/>
          </a:prstGeom>
          <a:solidFill>
            <a:schemeClr val="accent6">
              <a:lumMod val="20000"/>
              <a:lumOff val="80000"/>
            </a:schemeClr>
          </a:solidFill>
        </p:spPr>
        <p:txBody>
          <a:bodyPr wrap="square" rtlCol="0">
            <a:spAutoFit/>
          </a:bodyPr>
          <a:lstStyle/>
          <a:p>
            <a:r>
              <a:rPr lang="zh-CN" altLang="en-US" sz="3600" b="1" dirty="0">
                <a:latin typeface="KaiTi" panose="02010609060101010101" pitchFamily="49" charset="-122"/>
                <a:ea typeface="KaiTi" panose="02010609060101010101" pitchFamily="49" charset="-122"/>
              </a:rPr>
              <a:t>  中间可以加上“的、地、之”不改变意思</a:t>
            </a:r>
            <a:endParaRPr lang="en-MY" sz="3600" b="1" dirty="0">
              <a:latin typeface="KaiTi" panose="02010609060101010101" pitchFamily="49" charset="-122"/>
              <a:ea typeface="KaiTi" panose="02010609060101010101" pitchFamily="49" charset="-122"/>
            </a:endParaRPr>
          </a:p>
        </p:txBody>
      </p:sp>
      <p:sp>
        <p:nvSpPr>
          <p:cNvPr id="2" name="Rectangle 1"/>
          <p:cNvSpPr/>
          <p:nvPr/>
        </p:nvSpPr>
        <p:spPr>
          <a:xfrm>
            <a:off x="510378" y="548680"/>
            <a:ext cx="2037737" cy="646331"/>
          </a:xfrm>
          <a:prstGeom prst="rect">
            <a:avLst/>
          </a:prstGeom>
        </p:spPr>
        <p:txBody>
          <a:bodyPr wrap="none">
            <a:spAutoFit/>
          </a:bodyPr>
          <a:lstStyle/>
          <a:p>
            <a:r>
              <a:rPr lang="zh-CN" altLang="en-US" sz="3600" b="1" dirty="0">
                <a:solidFill>
                  <a:schemeClr val="bg1"/>
                </a:solidFill>
                <a:latin typeface="KaiTi" panose="02010609060101010101" pitchFamily="49" charset="-122"/>
                <a:ea typeface="KaiTi" panose="02010609060101010101" pitchFamily="49" charset="-122"/>
              </a:rPr>
              <a:t>偏正短语</a:t>
            </a:r>
            <a:endParaRPr lang="en-US" altLang="zh-CN" sz="3600" b="1" dirty="0">
              <a:solidFill>
                <a:schemeClr val="bg1"/>
              </a:solidFill>
              <a:latin typeface="KaiTi" panose="02010609060101010101" pitchFamily="49" charset="-122"/>
              <a:ea typeface="KaiTi" panose="02010609060101010101" pitchFamily="49" charset="-122"/>
            </a:endParaRPr>
          </a:p>
        </p:txBody>
      </p:sp>
    </p:spTree>
    <p:extLst>
      <p:ext uri="{BB962C8B-B14F-4D97-AF65-F5344CB8AC3E}">
        <p14:creationId xmlns:p14="http://schemas.microsoft.com/office/powerpoint/2010/main" val="39494625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1+#ppt_w/2"/>
                                          </p:val>
                                        </p:tav>
                                        <p:tav tm="100000">
                                          <p:val>
                                            <p:strVal val="#ppt_x"/>
                                          </p:val>
                                        </p:tav>
                                      </p:tavLst>
                                    </p:anim>
                                    <p:anim calcmode="lin" valueType="num">
                                      <p:cBhvr additive="base">
                                        <p:cTn id="8"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1+#ppt_w/2"/>
                                          </p:val>
                                        </p:tav>
                                        <p:tav tm="100000">
                                          <p:val>
                                            <p:strVal val="#ppt_x"/>
                                          </p:val>
                                        </p:tav>
                                      </p:tavLst>
                                    </p:anim>
                                    <p:anim calcmode="lin" valueType="num">
                                      <p:cBhvr additive="base">
                                        <p:cTn id="14"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xEl>
                                              <p:pRg st="3" end="3"/>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9">
                                            <p:txEl>
                                              <p:pRg st="4" end="4"/>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P spid="3" grpId="0" animBg="1"/>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432000" y="3919696"/>
            <a:ext cx="8280000" cy="2092881"/>
          </a:xfrm>
          <a:prstGeom prst="rect">
            <a:avLst/>
          </a:prstGeom>
          <a:solidFill>
            <a:schemeClr val="bg1"/>
          </a:solidFill>
        </p:spPr>
        <p:txBody>
          <a:bodyPr wrap="square" rtlCol="0">
            <a:spAutoFit/>
          </a:bodyPr>
          <a:lstStyle/>
          <a:p>
            <a:r>
              <a:rPr lang="zh-CN" altLang="en-US" sz="3100" dirty="0">
                <a:solidFill>
                  <a:srgbClr val="7030A0"/>
                </a:solidFill>
                <a:latin typeface="KaiTi" panose="02010609060101010101" pitchFamily="49" charset="-122"/>
                <a:ea typeface="KaiTi" panose="02010609060101010101" pitchFamily="49" charset="-122"/>
              </a:rPr>
              <a:t>热爱祖国   看电影    冲出亚马逊</a:t>
            </a:r>
            <a:endParaRPr lang="en-US" altLang="zh-CN" sz="3100" dirty="0">
              <a:solidFill>
                <a:srgbClr val="7030A0"/>
              </a:solidFill>
              <a:latin typeface="KaiTi" panose="02010609060101010101" pitchFamily="49" charset="-122"/>
              <a:ea typeface="KaiTi" panose="02010609060101010101" pitchFamily="49" charset="-122"/>
            </a:endParaRPr>
          </a:p>
          <a:p>
            <a:r>
              <a:rPr lang="zh-CN" altLang="en-US" sz="2400" dirty="0">
                <a:solidFill>
                  <a:srgbClr val="FF0000"/>
                </a:solidFill>
                <a:latin typeface="KaiTi" panose="02010609060101010101" pitchFamily="49" charset="-122"/>
                <a:ea typeface="KaiTi" panose="02010609060101010101" pitchFamily="49" charset="-122"/>
              </a:rPr>
              <a:t>动词</a:t>
            </a:r>
            <a:r>
              <a:rPr lang="en-US" altLang="zh-CN" sz="2400" dirty="0">
                <a:solidFill>
                  <a:srgbClr val="FF0000"/>
                </a:solidFill>
                <a:latin typeface="KaiTi" panose="02010609060101010101" pitchFamily="49" charset="-122"/>
                <a:ea typeface="KaiTi" panose="02010609060101010101" pitchFamily="49" charset="-122"/>
              </a:rPr>
              <a:t>+</a:t>
            </a:r>
            <a:r>
              <a:rPr lang="zh-CN" altLang="en-US" sz="2400" dirty="0">
                <a:solidFill>
                  <a:srgbClr val="FF0000"/>
                </a:solidFill>
                <a:latin typeface="KaiTi" panose="02010609060101010101" pitchFamily="49" charset="-122"/>
                <a:ea typeface="KaiTi" panose="02010609060101010101" pitchFamily="49" charset="-122"/>
              </a:rPr>
              <a:t>名词     动词</a:t>
            </a:r>
            <a:r>
              <a:rPr lang="en-US" altLang="zh-CN" sz="2400" dirty="0">
                <a:solidFill>
                  <a:srgbClr val="FF0000"/>
                </a:solidFill>
                <a:latin typeface="KaiTi" panose="02010609060101010101" pitchFamily="49" charset="-122"/>
                <a:ea typeface="KaiTi" panose="02010609060101010101" pitchFamily="49" charset="-122"/>
              </a:rPr>
              <a:t>+</a:t>
            </a:r>
            <a:r>
              <a:rPr lang="zh-CN" altLang="en-US" sz="2400" dirty="0">
                <a:solidFill>
                  <a:srgbClr val="FF0000"/>
                </a:solidFill>
                <a:latin typeface="KaiTi" panose="02010609060101010101" pitchFamily="49" charset="-122"/>
                <a:ea typeface="KaiTi" panose="02010609060101010101" pitchFamily="49" charset="-122"/>
              </a:rPr>
              <a:t>名词    动词</a:t>
            </a:r>
            <a:r>
              <a:rPr lang="en-US" altLang="zh-CN" sz="2400" dirty="0">
                <a:solidFill>
                  <a:srgbClr val="FF0000"/>
                </a:solidFill>
                <a:latin typeface="KaiTi" panose="02010609060101010101" pitchFamily="49" charset="-122"/>
                <a:ea typeface="KaiTi" panose="02010609060101010101" pitchFamily="49" charset="-122"/>
              </a:rPr>
              <a:t>+</a:t>
            </a:r>
            <a:r>
              <a:rPr lang="zh-CN" altLang="en-US" sz="2400" dirty="0">
                <a:solidFill>
                  <a:srgbClr val="FF0000"/>
                </a:solidFill>
                <a:latin typeface="KaiTi" panose="02010609060101010101" pitchFamily="49" charset="-122"/>
                <a:ea typeface="KaiTi" panose="02010609060101010101" pitchFamily="49" charset="-122"/>
              </a:rPr>
              <a:t>名词</a:t>
            </a:r>
            <a:endParaRPr lang="en-US" altLang="zh-CN" sz="2400" dirty="0">
              <a:solidFill>
                <a:srgbClr val="FF0000"/>
              </a:solidFill>
              <a:latin typeface="KaiTi" panose="02010609060101010101" pitchFamily="49" charset="-122"/>
              <a:ea typeface="KaiTi" panose="02010609060101010101" pitchFamily="49" charset="-122"/>
            </a:endParaRPr>
          </a:p>
          <a:p>
            <a:endParaRPr lang="en-US" altLang="zh-CN" sz="2000" dirty="0">
              <a:solidFill>
                <a:srgbClr val="7030A0"/>
              </a:solidFill>
              <a:latin typeface="KaiTi" panose="02010609060101010101" pitchFamily="49" charset="-122"/>
              <a:ea typeface="KaiTi" panose="02010609060101010101" pitchFamily="49" charset="-122"/>
            </a:endParaRPr>
          </a:p>
          <a:p>
            <a:r>
              <a:rPr lang="zh-CN" altLang="en-US" sz="3100" dirty="0">
                <a:solidFill>
                  <a:srgbClr val="7030A0"/>
                </a:solidFill>
                <a:latin typeface="KaiTi" panose="02010609060101010101" pitchFamily="49" charset="-122"/>
                <a:ea typeface="KaiTi" panose="02010609060101010101" pitchFamily="49" charset="-122"/>
              </a:rPr>
              <a:t>游览名胜古迹  写了一篇文章</a:t>
            </a:r>
            <a:endParaRPr lang="en-US" altLang="zh-CN" sz="3100" dirty="0">
              <a:solidFill>
                <a:srgbClr val="7030A0"/>
              </a:solidFill>
              <a:latin typeface="KaiTi" panose="02010609060101010101" pitchFamily="49" charset="-122"/>
              <a:ea typeface="KaiTi" panose="02010609060101010101" pitchFamily="49" charset="-122"/>
            </a:endParaRPr>
          </a:p>
          <a:p>
            <a:r>
              <a:rPr lang="zh-CN" altLang="en-US" sz="2400" dirty="0">
                <a:solidFill>
                  <a:srgbClr val="FF0000"/>
                </a:solidFill>
                <a:latin typeface="KaiTi" panose="02010609060101010101" pitchFamily="49" charset="-122"/>
                <a:ea typeface="KaiTi" panose="02010609060101010101" pitchFamily="49" charset="-122"/>
              </a:rPr>
              <a:t>动词</a:t>
            </a:r>
            <a:r>
              <a:rPr lang="en-US" altLang="zh-CN" sz="2400" dirty="0">
                <a:solidFill>
                  <a:srgbClr val="FF0000"/>
                </a:solidFill>
                <a:latin typeface="KaiTi" panose="02010609060101010101" pitchFamily="49" charset="-122"/>
                <a:ea typeface="KaiTi" panose="02010609060101010101" pitchFamily="49" charset="-122"/>
              </a:rPr>
              <a:t>+</a:t>
            </a:r>
            <a:r>
              <a:rPr lang="zh-CN" altLang="en-US" sz="2400" dirty="0">
                <a:solidFill>
                  <a:srgbClr val="FF0000"/>
                </a:solidFill>
                <a:latin typeface="KaiTi" panose="02010609060101010101" pitchFamily="49" charset="-122"/>
                <a:ea typeface="KaiTi" panose="02010609060101010101" pitchFamily="49" charset="-122"/>
              </a:rPr>
              <a:t>名词         动词</a:t>
            </a:r>
            <a:r>
              <a:rPr lang="en-US" altLang="zh-CN" sz="2400" dirty="0">
                <a:solidFill>
                  <a:srgbClr val="FF0000"/>
                </a:solidFill>
                <a:latin typeface="KaiTi" panose="02010609060101010101" pitchFamily="49" charset="-122"/>
                <a:ea typeface="KaiTi" panose="02010609060101010101" pitchFamily="49" charset="-122"/>
              </a:rPr>
              <a:t>+</a:t>
            </a:r>
            <a:r>
              <a:rPr lang="zh-CN" altLang="en-US" sz="2400" dirty="0">
                <a:solidFill>
                  <a:srgbClr val="FF0000"/>
                </a:solidFill>
                <a:latin typeface="KaiTi" panose="02010609060101010101" pitchFamily="49" charset="-122"/>
                <a:ea typeface="KaiTi" panose="02010609060101010101" pitchFamily="49" charset="-122"/>
              </a:rPr>
              <a:t>名词</a:t>
            </a:r>
            <a:endParaRPr lang="en-US" altLang="zh-CN" sz="2400" dirty="0">
              <a:solidFill>
                <a:srgbClr val="7030A0"/>
              </a:solidFill>
              <a:latin typeface="KaiTi" panose="02010609060101010101" pitchFamily="49" charset="-122"/>
              <a:ea typeface="KaiTi" panose="02010609060101010101" pitchFamily="49" charset="-122"/>
            </a:endParaRPr>
          </a:p>
        </p:txBody>
      </p:sp>
      <p:sp>
        <p:nvSpPr>
          <p:cNvPr id="3" name="TextBox 2"/>
          <p:cNvSpPr txBox="1"/>
          <p:nvPr/>
        </p:nvSpPr>
        <p:spPr>
          <a:xfrm>
            <a:off x="0" y="1391434"/>
            <a:ext cx="9144000" cy="646331"/>
          </a:xfrm>
          <a:prstGeom prst="rect">
            <a:avLst/>
          </a:prstGeom>
          <a:solidFill>
            <a:schemeClr val="accent6">
              <a:lumMod val="20000"/>
              <a:lumOff val="80000"/>
            </a:schemeClr>
          </a:solidFill>
        </p:spPr>
        <p:txBody>
          <a:bodyPr wrap="square" rtlCol="0">
            <a:spAutoFit/>
          </a:bodyPr>
          <a:lstStyle/>
          <a:p>
            <a:r>
              <a:rPr lang="zh-CN" altLang="en-US" sz="3600" b="1" dirty="0">
                <a:latin typeface="KaiTi" panose="02010609060101010101" pitchFamily="49" charset="-122"/>
                <a:ea typeface="KaiTi" panose="02010609060101010101" pitchFamily="49" charset="-122"/>
              </a:rPr>
              <a:t>  动词 </a:t>
            </a:r>
            <a:r>
              <a:rPr lang="en-US" altLang="zh-CN" sz="3600" b="1" dirty="0">
                <a:latin typeface="KaiTi" panose="02010609060101010101" pitchFamily="49" charset="-122"/>
                <a:ea typeface="KaiTi" panose="02010609060101010101" pitchFamily="49" charset="-122"/>
              </a:rPr>
              <a:t>+ </a:t>
            </a:r>
            <a:r>
              <a:rPr lang="zh-CN" altLang="en-US" sz="3600" b="1" dirty="0">
                <a:latin typeface="KaiTi" panose="02010609060101010101" pitchFamily="49" charset="-122"/>
                <a:ea typeface="KaiTi" panose="02010609060101010101" pitchFamily="49" charset="-122"/>
              </a:rPr>
              <a:t>谁</a:t>
            </a:r>
            <a:r>
              <a:rPr lang="en-US" altLang="zh-CN" sz="3600" b="1" dirty="0">
                <a:latin typeface="KaiTi" panose="02010609060101010101" pitchFamily="49" charset="-122"/>
                <a:ea typeface="KaiTi" panose="02010609060101010101" pitchFamily="49" charset="-122"/>
              </a:rPr>
              <a:t>/</a:t>
            </a:r>
            <a:r>
              <a:rPr lang="zh-CN" altLang="en-US" sz="3600" b="1" dirty="0">
                <a:latin typeface="KaiTi" panose="02010609060101010101" pitchFamily="49" charset="-122"/>
                <a:ea typeface="KaiTi" panose="02010609060101010101" pitchFamily="49" charset="-122"/>
              </a:rPr>
              <a:t>什么？</a:t>
            </a:r>
            <a:endParaRPr lang="en-MY" sz="3600" b="1" dirty="0">
              <a:latin typeface="KaiTi" panose="02010609060101010101" pitchFamily="49" charset="-122"/>
              <a:ea typeface="KaiTi" panose="02010609060101010101" pitchFamily="49" charset="-122"/>
            </a:endParaRPr>
          </a:p>
        </p:txBody>
      </p:sp>
      <p:sp>
        <p:nvSpPr>
          <p:cNvPr id="2" name="Rectangle 1"/>
          <p:cNvSpPr/>
          <p:nvPr/>
        </p:nvSpPr>
        <p:spPr>
          <a:xfrm>
            <a:off x="523441" y="548680"/>
            <a:ext cx="2037737" cy="646331"/>
          </a:xfrm>
          <a:prstGeom prst="rect">
            <a:avLst/>
          </a:prstGeom>
        </p:spPr>
        <p:txBody>
          <a:bodyPr wrap="none">
            <a:spAutoFit/>
          </a:bodyPr>
          <a:lstStyle/>
          <a:p>
            <a:r>
              <a:rPr lang="zh-CN" altLang="en-US" sz="3600" b="1" dirty="0">
                <a:solidFill>
                  <a:schemeClr val="bg1"/>
                </a:solidFill>
                <a:latin typeface="KaiTi" panose="02010609060101010101" pitchFamily="49" charset="-122"/>
                <a:ea typeface="KaiTi" panose="02010609060101010101" pitchFamily="49" charset="-122"/>
              </a:rPr>
              <a:t>动宾短语</a:t>
            </a:r>
            <a:endParaRPr lang="en-US" altLang="zh-CN" sz="3600" b="1" dirty="0">
              <a:solidFill>
                <a:schemeClr val="bg1"/>
              </a:solidFill>
              <a:latin typeface="KaiTi" panose="02010609060101010101" pitchFamily="49" charset="-122"/>
              <a:ea typeface="KaiTi" panose="02010609060101010101" pitchFamily="49" charset="-122"/>
            </a:endParaRPr>
          </a:p>
        </p:txBody>
      </p:sp>
    </p:spTree>
    <p:extLst>
      <p:ext uri="{BB962C8B-B14F-4D97-AF65-F5344CB8AC3E}">
        <p14:creationId xmlns:p14="http://schemas.microsoft.com/office/powerpoint/2010/main" val="15301672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1+#ppt_w/2"/>
                                          </p:val>
                                        </p:tav>
                                        <p:tav tm="100000">
                                          <p:val>
                                            <p:strVal val="#ppt_x"/>
                                          </p:val>
                                        </p:tav>
                                      </p:tavLst>
                                    </p:anim>
                                    <p:anim calcmode="lin" valueType="num">
                                      <p:cBhvr additive="base">
                                        <p:cTn id="8"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9">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P spid="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432000" y="3919696"/>
            <a:ext cx="8280000" cy="1846659"/>
          </a:xfrm>
          <a:prstGeom prst="rect">
            <a:avLst/>
          </a:prstGeom>
          <a:solidFill>
            <a:schemeClr val="bg1"/>
          </a:solidFill>
        </p:spPr>
        <p:txBody>
          <a:bodyPr wrap="square" rtlCol="0">
            <a:spAutoFit/>
          </a:bodyPr>
          <a:lstStyle/>
          <a:p>
            <a:r>
              <a:rPr lang="en-US" altLang="zh-CN" sz="3100" dirty="0">
                <a:solidFill>
                  <a:srgbClr val="7030A0"/>
                </a:solidFill>
                <a:latin typeface="KaiTi" panose="02010609060101010101" pitchFamily="49" charset="-122"/>
                <a:ea typeface="KaiTi" panose="02010609060101010101" pitchFamily="49" charset="-122"/>
              </a:rPr>
              <a:t>A.</a:t>
            </a:r>
            <a:r>
              <a:rPr lang="zh-CN" altLang="en-US" sz="3100" dirty="0">
                <a:solidFill>
                  <a:srgbClr val="7030A0"/>
                </a:solidFill>
                <a:latin typeface="KaiTi" panose="02010609060101010101" pitchFamily="49" charset="-122"/>
                <a:ea typeface="KaiTi" panose="02010609060101010101" pitchFamily="49" charset="-122"/>
              </a:rPr>
              <a:t>洗得干净   走了出去    读了五遍</a:t>
            </a:r>
            <a:endParaRPr lang="en-US" altLang="zh-CN" sz="3100" dirty="0">
              <a:solidFill>
                <a:srgbClr val="7030A0"/>
              </a:solidFill>
              <a:latin typeface="KaiTi" panose="02010609060101010101" pitchFamily="49" charset="-122"/>
              <a:ea typeface="KaiTi" panose="02010609060101010101" pitchFamily="49" charset="-122"/>
            </a:endParaRPr>
          </a:p>
          <a:p>
            <a:r>
              <a:rPr lang="en-US" altLang="zh-CN" sz="1600" dirty="0">
                <a:solidFill>
                  <a:srgbClr val="7030A0"/>
                </a:solidFill>
                <a:latin typeface="KaiTi" panose="02010609060101010101" pitchFamily="49" charset="-122"/>
                <a:ea typeface="KaiTi" panose="02010609060101010101" pitchFamily="49" charset="-122"/>
              </a:rPr>
              <a:t> </a:t>
            </a:r>
            <a:r>
              <a:rPr lang="en-US" altLang="zh-CN" sz="1400" dirty="0">
                <a:solidFill>
                  <a:srgbClr val="7030A0"/>
                </a:solidFill>
                <a:latin typeface="KaiTi" panose="02010609060101010101" pitchFamily="49" charset="-122"/>
                <a:ea typeface="KaiTi" panose="02010609060101010101" pitchFamily="49" charset="-122"/>
              </a:rPr>
              <a:t>   </a:t>
            </a:r>
            <a:r>
              <a:rPr lang="zh-CN" altLang="en-US" sz="2400" dirty="0">
                <a:solidFill>
                  <a:srgbClr val="FF0000"/>
                </a:solidFill>
                <a:latin typeface="KaiTi" panose="02010609060101010101" pitchFamily="49" charset="-122"/>
                <a:ea typeface="KaiTi" panose="02010609060101010101" pitchFamily="49" charset="-122"/>
              </a:rPr>
              <a:t>名词</a:t>
            </a:r>
            <a:r>
              <a:rPr lang="en-US" altLang="zh-CN" sz="2400" dirty="0">
                <a:solidFill>
                  <a:srgbClr val="FF0000"/>
                </a:solidFill>
                <a:latin typeface="KaiTi" panose="02010609060101010101" pitchFamily="49" charset="-122"/>
                <a:ea typeface="KaiTi" panose="02010609060101010101" pitchFamily="49" charset="-122"/>
              </a:rPr>
              <a:t>+</a:t>
            </a:r>
            <a:r>
              <a:rPr lang="zh-CN" altLang="en-US" sz="2400" dirty="0">
                <a:solidFill>
                  <a:srgbClr val="FF0000"/>
                </a:solidFill>
                <a:latin typeface="KaiTi" panose="02010609060101010101" pitchFamily="49" charset="-122"/>
                <a:ea typeface="KaiTi" panose="02010609060101010101" pitchFamily="49" charset="-122"/>
              </a:rPr>
              <a:t>助词     动词</a:t>
            </a:r>
            <a:r>
              <a:rPr lang="en-US" altLang="zh-CN" sz="2400" dirty="0">
                <a:solidFill>
                  <a:srgbClr val="FF0000"/>
                </a:solidFill>
                <a:latin typeface="KaiTi" panose="02010609060101010101" pitchFamily="49" charset="-122"/>
                <a:ea typeface="KaiTi" panose="02010609060101010101" pitchFamily="49" charset="-122"/>
              </a:rPr>
              <a:t>+</a:t>
            </a:r>
            <a:r>
              <a:rPr lang="zh-CN" altLang="en-US" sz="2400" dirty="0">
                <a:solidFill>
                  <a:srgbClr val="FF0000"/>
                </a:solidFill>
                <a:latin typeface="KaiTi" panose="02010609060101010101" pitchFamily="49" charset="-122"/>
                <a:ea typeface="KaiTi" panose="02010609060101010101" pitchFamily="49" charset="-122"/>
              </a:rPr>
              <a:t>助词       名词</a:t>
            </a:r>
            <a:r>
              <a:rPr lang="en-US" altLang="zh-CN" sz="2400" dirty="0">
                <a:solidFill>
                  <a:srgbClr val="FF0000"/>
                </a:solidFill>
                <a:latin typeface="KaiTi" panose="02010609060101010101" pitchFamily="49" charset="-122"/>
                <a:ea typeface="KaiTi" panose="02010609060101010101" pitchFamily="49" charset="-122"/>
              </a:rPr>
              <a:t>+</a:t>
            </a:r>
            <a:r>
              <a:rPr lang="zh-CN" altLang="en-US" sz="2400" dirty="0">
                <a:solidFill>
                  <a:srgbClr val="FF0000"/>
                </a:solidFill>
                <a:latin typeface="KaiTi" panose="02010609060101010101" pitchFamily="49" charset="-122"/>
                <a:ea typeface="KaiTi" panose="02010609060101010101" pitchFamily="49" charset="-122"/>
              </a:rPr>
              <a:t>助词</a:t>
            </a:r>
            <a:endParaRPr lang="en-US" altLang="zh-CN" sz="2400" dirty="0">
              <a:solidFill>
                <a:srgbClr val="FF0000"/>
              </a:solidFill>
              <a:latin typeface="KaiTi" panose="02010609060101010101" pitchFamily="49" charset="-122"/>
              <a:ea typeface="KaiTi" panose="02010609060101010101" pitchFamily="49" charset="-122"/>
            </a:endParaRPr>
          </a:p>
          <a:p>
            <a:r>
              <a:rPr lang="en-US" altLang="zh-CN" sz="3100" dirty="0">
                <a:solidFill>
                  <a:srgbClr val="7030A0"/>
                </a:solidFill>
                <a:latin typeface="KaiTi" panose="02010609060101010101" pitchFamily="49" charset="-122"/>
                <a:ea typeface="KaiTi" panose="02010609060101010101" pitchFamily="49" charset="-122"/>
              </a:rPr>
              <a:t>B.</a:t>
            </a:r>
            <a:r>
              <a:rPr lang="zh-CN" altLang="en-US" sz="3100" dirty="0">
                <a:solidFill>
                  <a:srgbClr val="7030A0"/>
                </a:solidFill>
                <a:latin typeface="KaiTi" panose="02010609060101010101" pitchFamily="49" charset="-122"/>
                <a:ea typeface="KaiTi" panose="02010609060101010101" pitchFamily="49" charset="-122"/>
              </a:rPr>
              <a:t>凉快极了   聪明的惊人  冷得直哆嗦</a:t>
            </a:r>
            <a:endParaRPr lang="en-US" altLang="zh-CN" sz="3100" dirty="0">
              <a:solidFill>
                <a:srgbClr val="7030A0"/>
              </a:solidFill>
              <a:latin typeface="KaiTi" panose="02010609060101010101" pitchFamily="49" charset="-122"/>
              <a:ea typeface="KaiTi" panose="02010609060101010101" pitchFamily="49" charset="-122"/>
            </a:endParaRPr>
          </a:p>
          <a:p>
            <a:r>
              <a:rPr lang="zh-CN" altLang="en-US" sz="2800" dirty="0">
                <a:solidFill>
                  <a:srgbClr val="FF0000"/>
                </a:solidFill>
                <a:latin typeface="KaiTi" panose="02010609060101010101" pitchFamily="49" charset="-122"/>
                <a:ea typeface="KaiTi" panose="02010609060101010101" pitchFamily="49" charset="-122"/>
              </a:rPr>
              <a:t>  </a:t>
            </a:r>
            <a:r>
              <a:rPr lang="zh-CN" altLang="en-US" sz="2400" dirty="0">
                <a:solidFill>
                  <a:srgbClr val="FF0000"/>
                </a:solidFill>
                <a:latin typeface="KaiTi" panose="02010609060101010101" pitchFamily="49" charset="-122"/>
                <a:ea typeface="KaiTi" panose="02010609060101010101" pitchFamily="49" charset="-122"/>
              </a:rPr>
              <a:t>形容词</a:t>
            </a:r>
            <a:r>
              <a:rPr lang="en-US" altLang="zh-CN" sz="2400" dirty="0">
                <a:solidFill>
                  <a:srgbClr val="FF0000"/>
                </a:solidFill>
                <a:latin typeface="KaiTi" panose="02010609060101010101" pitchFamily="49" charset="-122"/>
                <a:ea typeface="KaiTi" panose="02010609060101010101" pitchFamily="49" charset="-122"/>
              </a:rPr>
              <a:t>+</a:t>
            </a:r>
            <a:r>
              <a:rPr lang="zh-CN" altLang="en-US" sz="2400" dirty="0">
                <a:solidFill>
                  <a:srgbClr val="FF0000"/>
                </a:solidFill>
                <a:latin typeface="KaiTi" panose="02010609060101010101" pitchFamily="49" charset="-122"/>
                <a:ea typeface="KaiTi" panose="02010609060101010101" pitchFamily="49" charset="-122"/>
              </a:rPr>
              <a:t>副词    形容词</a:t>
            </a:r>
            <a:r>
              <a:rPr lang="en-US" altLang="zh-CN" sz="2400" dirty="0">
                <a:solidFill>
                  <a:srgbClr val="FF0000"/>
                </a:solidFill>
                <a:latin typeface="KaiTi" panose="02010609060101010101" pitchFamily="49" charset="-122"/>
                <a:ea typeface="KaiTi" panose="02010609060101010101" pitchFamily="49" charset="-122"/>
              </a:rPr>
              <a:t>+</a:t>
            </a:r>
            <a:r>
              <a:rPr lang="zh-CN" altLang="en-US" sz="2400" dirty="0">
                <a:solidFill>
                  <a:srgbClr val="FF0000"/>
                </a:solidFill>
                <a:latin typeface="KaiTi" panose="02010609060101010101" pitchFamily="49" charset="-122"/>
                <a:ea typeface="KaiTi" panose="02010609060101010101" pitchFamily="49" charset="-122"/>
              </a:rPr>
              <a:t>助词    形容词</a:t>
            </a:r>
            <a:r>
              <a:rPr lang="en-US" altLang="zh-CN" sz="2400" dirty="0">
                <a:solidFill>
                  <a:srgbClr val="FF0000"/>
                </a:solidFill>
                <a:latin typeface="KaiTi" panose="02010609060101010101" pitchFamily="49" charset="-122"/>
                <a:ea typeface="KaiTi" panose="02010609060101010101" pitchFamily="49" charset="-122"/>
              </a:rPr>
              <a:t>+</a:t>
            </a:r>
            <a:r>
              <a:rPr lang="zh-CN" altLang="en-US" sz="2400" dirty="0">
                <a:solidFill>
                  <a:srgbClr val="FF0000"/>
                </a:solidFill>
                <a:latin typeface="KaiTi" panose="02010609060101010101" pitchFamily="49" charset="-122"/>
                <a:ea typeface="KaiTi" panose="02010609060101010101" pitchFamily="49" charset="-122"/>
              </a:rPr>
              <a:t>助词</a:t>
            </a:r>
            <a:endParaRPr lang="en-US" altLang="zh-CN" sz="2400" dirty="0">
              <a:solidFill>
                <a:srgbClr val="FF0000"/>
              </a:solidFill>
              <a:latin typeface="KaiTi" panose="02010609060101010101" pitchFamily="49" charset="-122"/>
              <a:ea typeface="KaiTi" panose="02010609060101010101" pitchFamily="49" charset="-122"/>
            </a:endParaRPr>
          </a:p>
        </p:txBody>
      </p:sp>
      <p:sp>
        <p:nvSpPr>
          <p:cNvPr id="3" name="TextBox 2"/>
          <p:cNvSpPr txBox="1"/>
          <p:nvPr/>
        </p:nvSpPr>
        <p:spPr>
          <a:xfrm>
            <a:off x="0" y="1391434"/>
            <a:ext cx="9144000" cy="769441"/>
          </a:xfrm>
          <a:prstGeom prst="rect">
            <a:avLst/>
          </a:prstGeom>
          <a:solidFill>
            <a:schemeClr val="accent6">
              <a:lumMod val="20000"/>
              <a:lumOff val="80000"/>
            </a:schemeClr>
          </a:solidFill>
        </p:spPr>
        <p:txBody>
          <a:bodyPr wrap="square" rtlCol="0">
            <a:spAutoFit/>
          </a:bodyPr>
          <a:lstStyle/>
          <a:p>
            <a:r>
              <a:rPr lang="zh-CN" altLang="en-US" sz="3600" b="1" dirty="0">
                <a:latin typeface="KaiTi" panose="02010609060101010101" pitchFamily="49" charset="-122"/>
                <a:ea typeface="KaiTi" panose="02010609060101010101" pitchFamily="49" charset="-122"/>
              </a:rPr>
              <a:t>  动词</a:t>
            </a:r>
            <a:r>
              <a:rPr lang="en-US" altLang="zh-CN" sz="3600" b="1" dirty="0">
                <a:latin typeface="KaiTi" panose="02010609060101010101" pitchFamily="49" charset="-122"/>
                <a:ea typeface="KaiTi" panose="02010609060101010101" pitchFamily="49" charset="-122"/>
              </a:rPr>
              <a:t>/</a:t>
            </a:r>
            <a:r>
              <a:rPr lang="zh-CN" altLang="en-US" sz="3600" b="1" dirty="0">
                <a:latin typeface="KaiTi" panose="02010609060101010101" pitchFamily="49" charset="-122"/>
                <a:ea typeface="KaiTi" panose="02010609060101010101" pitchFamily="49" charset="-122"/>
              </a:rPr>
              <a:t>形容词 </a:t>
            </a:r>
            <a:r>
              <a:rPr lang="en-US" altLang="zh-CN" sz="3600" b="1" dirty="0">
                <a:latin typeface="KaiTi" panose="02010609060101010101" pitchFamily="49" charset="-122"/>
                <a:ea typeface="KaiTi" panose="02010609060101010101" pitchFamily="49" charset="-122"/>
              </a:rPr>
              <a:t>+ </a:t>
            </a:r>
            <a:r>
              <a:rPr lang="zh-CN" altLang="en-US" sz="4400" b="1" dirty="0">
                <a:solidFill>
                  <a:srgbClr val="FF0000"/>
                </a:solidFill>
                <a:latin typeface="KaiTi" panose="02010609060101010101" pitchFamily="49" charset="-122"/>
                <a:ea typeface="KaiTi" panose="02010609060101010101" pitchFamily="49" charset="-122"/>
              </a:rPr>
              <a:t>得</a:t>
            </a:r>
            <a:r>
              <a:rPr lang="zh-CN" altLang="en-US" sz="3600" b="1" dirty="0">
                <a:latin typeface="KaiTi" panose="02010609060101010101" pitchFamily="49" charset="-122"/>
                <a:ea typeface="KaiTi" panose="02010609060101010101" pitchFamily="49" charset="-122"/>
              </a:rPr>
              <a:t> 怎样</a:t>
            </a:r>
            <a:r>
              <a:rPr lang="en-US" altLang="zh-CN" sz="3600" b="1" dirty="0">
                <a:latin typeface="KaiTi" panose="02010609060101010101" pitchFamily="49" charset="-122"/>
                <a:ea typeface="KaiTi" panose="02010609060101010101" pitchFamily="49" charset="-122"/>
              </a:rPr>
              <a:t>/</a:t>
            </a:r>
            <a:r>
              <a:rPr lang="zh-CN" altLang="en-US" sz="3600" b="1" dirty="0">
                <a:latin typeface="KaiTi" panose="02010609060101010101" pitchFamily="49" charset="-122"/>
                <a:ea typeface="KaiTi" panose="02010609060101010101" pitchFamily="49" charset="-122"/>
              </a:rPr>
              <a:t>多少</a:t>
            </a:r>
            <a:r>
              <a:rPr lang="en-US" altLang="zh-CN" sz="3600" b="1" dirty="0">
                <a:latin typeface="KaiTi" panose="02010609060101010101" pitchFamily="49" charset="-122"/>
                <a:ea typeface="KaiTi" panose="02010609060101010101" pitchFamily="49" charset="-122"/>
              </a:rPr>
              <a:t>/</a:t>
            </a:r>
            <a:r>
              <a:rPr lang="zh-CN" altLang="en-US" sz="3600" b="1" dirty="0">
                <a:latin typeface="KaiTi" panose="02010609060101010101" pitchFamily="49" charset="-122"/>
                <a:ea typeface="KaiTi" panose="02010609060101010101" pitchFamily="49" charset="-122"/>
              </a:rPr>
              <a:t>在哪里？</a:t>
            </a:r>
            <a:endParaRPr lang="en-MY" sz="3600" b="1" dirty="0">
              <a:latin typeface="KaiTi" panose="02010609060101010101" pitchFamily="49" charset="-122"/>
              <a:ea typeface="KaiTi" panose="02010609060101010101" pitchFamily="49" charset="-122"/>
            </a:endParaRPr>
          </a:p>
        </p:txBody>
      </p:sp>
      <p:sp>
        <p:nvSpPr>
          <p:cNvPr id="2" name="Rectangle 1"/>
          <p:cNvSpPr/>
          <p:nvPr/>
        </p:nvSpPr>
        <p:spPr>
          <a:xfrm>
            <a:off x="561702" y="548680"/>
            <a:ext cx="4687641" cy="646331"/>
          </a:xfrm>
          <a:prstGeom prst="rect">
            <a:avLst/>
          </a:prstGeom>
        </p:spPr>
        <p:txBody>
          <a:bodyPr wrap="square">
            <a:spAutoFit/>
          </a:bodyPr>
          <a:lstStyle/>
          <a:p>
            <a:r>
              <a:rPr lang="zh-CN" altLang="en-US" sz="3600" b="1" dirty="0">
                <a:solidFill>
                  <a:schemeClr val="bg1"/>
                </a:solidFill>
                <a:latin typeface="KaiTi" panose="02010609060101010101" pitchFamily="49" charset="-122"/>
                <a:ea typeface="KaiTi" panose="02010609060101010101" pitchFamily="49" charset="-122"/>
              </a:rPr>
              <a:t>谓补短语（动补短语）</a:t>
            </a:r>
            <a:endParaRPr lang="en-US" altLang="zh-CN" sz="3600" b="1" dirty="0">
              <a:solidFill>
                <a:schemeClr val="bg1"/>
              </a:solidFill>
              <a:latin typeface="KaiTi" panose="02010609060101010101" pitchFamily="49" charset="-122"/>
              <a:ea typeface="KaiTi" panose="02010609060101010101" pitchFamily="49" charset="-122"/>
            </a:endParaRPr>
          </a:p>
        </p:txBody>
      </p:sp>
      <p:sp>
        <p:nvSpPr>
          <p:cNvPr id="5" name="TextBox 4"/>
          <p:cNvSpPr txBox="1"/>
          <p:nvPr/>
        </p:nvSpPr>
        <p:spPr>
          <a:xfrm>
            <a:off x="0" y="2350621"/>
            <a:ext cx="9144000" cy="646331"/>
          </a:xfrm>
          <a:prstGeom prst="rect">
            <a:avLst/>
          </a:prstGeom>
          <a:solidFill>
            <a:schemeClr val="accent6">
              <a:lumMod val="20000"/>
              <a:lumOff val="80000"/>
            </a:schemeClr>
          </a:solidFill>
        </p:spPr>
        <p:txBody>
          <a:bodyPr wrap="square" rtlCol="0">
            <a:spAutoFit/>
          </a:bodyPr>
          <a:lstStyle/>
          <a:p>
            <a:r>
              <a:rPr lang="zh-CN" altLang="en-US" sz="3600" b="1" dirty="0">
                <a:latin typeface="KaiTi" panose="02010609060101010101" pitchFamily="49" charset="-122"/>
                <a:ea typeface="KaiTi" panose="02010609060101010101" pitchFamily="49" charset="-122"/>
              </a:rPr>
              <a:t>  后部分补充说明程度、结果、数量、趋向</a:t>
            </a:r>
            <a:endParaRPr lang="en-MY" sz="3600" b="1" dirty="0">
              <a:latin typeface="KaiTi" panose="02010609060101010101" pitchFamily="49" charset="-122"/>
              <a:ea typeface="KaiTi" panose="02010609060101010101" pitchFamily="49" charset="-122"/>
            </a:endParaRPr>
          </a:p>
        </p:txBody>
      </p:sp>
    </p:spTree>
    <p:extLst>
      <p:ext uri="{BB962C8B-B14F-4D97-AF65-F5344CB8AC3E}">
        <p14:creationId xmlns:p14="http://schemas.microsoft.com/office/powerpoint/2010/main" val="256978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1+#ppt_w/2"/>
                                          </p:val>
                                        </p:tav>
                                        <p:tav tm="100000">
                                          <p:val>
                                            <p:strVal val="#ppt_x"/>
                                          </p:val>
                                        </p:tav>
                                      </p:tavLst>
                                    </p:anim>
                                    <p:anim calcmode="lin" valueType="num">
                                      <p:cBhvr additive="base">
                                        <p:cTn id="8"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9">
                                            <p:txEl>
                                              <p:pRg st="3" end="3"/>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2" presetClass="entr" presetSubtype="2" fill="hold" grpId="0" nodeType="click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additive="base">
                                        <p:cTn id="29" dur="500" fill="hold"/>
                                        <p:tgtEl>
                                          <p:spTgt spid="5"/>
                                        </p:tgtEl>
                                        <p:attrNameLst>
                                          <p:attrName>ppt_x</p:attrName>
                                        </p:attrNameLst>
                                      </p:cBhvr>
                                      <p:tavLst>
                                        <p:tav tm="0">
                                          <p:val>
                                            <p:strVal val="1+#ppt_w/2"/>
                                          </p:val>
                                        </p:tav>
                                        <p:tav tm="100000">
                                          <p:val>
                                            <p:strVal val="#ppt_x"/>
                                          </p:val>
                                        </p:tav>
                                      </p:tavLst>
                                    </p:anim>
                                    <p:anim calcmode="lin" valueType="num">
                                      <p:cBhvr additive="base">
                                        <p:cTn id="30" dur="5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P spid="3" grpId="0" animBg="1"/>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611560" y="620688"/>
            <a:ext cx="7848872" cy="707886"/>
          </a:xfrm>
          <a:prstGeom prst="rect">
            <a:avLst/>
          </a:prstGeom>
          <a:noFill/>
        </p:spPr>
        <p:txBody>
          <a:bodyPr wrap="square" rtlCol="0">
            <a:spAutoFit/>
          </a:bodyPr>
          <a:lstStyle/>
          <a:p>
            <a:r>
              <a:rPr lang="zh-CN" altLang="en-US" sz="4000" b="1" dirty="0">
                <a:solidFill>
                  <a:schemeClr val="bg1"/>
                </a:solidFill>
                <a:latin typeface="KaiTi" panose="02010609060101010101" pitchFamily="49" charset="-122"/>
                <a:ea typeface="KaiTi" panose="02010609060101010101" pitchFamily="49" charset="-122"/>
              </a:rPr>
              <a:t>短语小结：</a:t>
            </a:r>
            <a:endParaRPr lang="en-US" altLang="zh-CN" sz="2400" dirty="0">
              <a:solidFill>
                <a:schemeClr val="bg1"/>
              </a:solidFill>
              <a:latin typeface="KaiTi" panose="02010609060101010101" pitchFamily="49" charset="-122"/>
              <a:ea typeface="KaiTi" panose="02010609060101010101" pitchFamily="49" charset="-122"/>
            </a:endParaRPr>
          </a:p>
        </p:txBody>
      </p:sp>
      <p:grpSp>
        <p:nvGrpSpPr>
          <p:cNvPr id="19" name="Group 18"/>
          <p:cNvGrpSpPr/>
          <p:nvPr/>
        </p:nvGrpSpPr>
        <p:grpSpPr>
          <a:xfrm>
            <a:off x="0" y="1548081"/>
            <a:ext cx="9144000" cy="1138773"/>
            <a:chOff x="0" y="1548081"/>
            <a:chExt cx="9144000" cy="1138773"/>
          </a:xfrm>
        </p:grpSpPr>
        <p:sp>
          <p:nvSpPr>
            <p:cNvPr id="3" name="TextBox 2"/>
            <p:cNvSpPr txBox="1"/>
            <p:nvPr/>
          </p:nvSpPr>
          <p:spPr>
            <a:xfrm>
              <a:off x="0" y="1548081"/>
              <a:ext cx="9144000" cy="1138773"/>
            </a:xfrm>
            <a:prstGeom prst="rect">
              <a:avLst/>
            </a:prstGeom>
            <a:solidFill>
              <a:schemeClr val="accent6">
                <a:lumMod val="20000"/>
                <a:lumOff val="80000"/>
              </a:schemeClr>
            </a:solidFill>
          </p:spPr>
          <p:txBody>
            <a:bodyPr wrap="square" rtlCol="0">
              <a:spAutoFit/>
            </a:bodyPr>
            <a:lstStyle/>
            <a:p>
              <a:r>
                <a:rPr lang="zh-CN" altLang="en-US" sz="3400" b="1" dirty="0">
                  <a:latin typeface="KaiTi" panose="02010609060101010101" pitchFamily="49" charset="-122"/>
                  <a:ea typeface="KaiTi" panose="02010609060101010101" pitchFamily="49" charset="-122"/>
                </a:rPr>
                <a:t>             词性相同，意义独立；可用</a:t>
              </a:r>
              <a:endParaRPr lang="en-US" altLang="zh-CN" sz="3400" b="1" dirty="0">
                <a:latin typeface="KaiTi" panose="02010609060101010101" pitchFamily="49" charset="-122"/>
                <a:ea typeface="KaiTi" panose="02010609060101010101" pitchFamily="49" charset="-122"/>
              </a:endParaRPr>
            </a:p>
            <a:p>
              <a:r>
                <a:rPr lang="en-US" altLang="zh-CN" sz="3400" b="1" dirty="0">
                  <a:latin typeface="KaiTi" panose="02010609060101010101" pitchFamily="49" charset="-122"/>
                  <a:ea typeface="KaiTi" panose="02010609060101010101" pitchFamily="49" charset="-122"/>
                </a:rPr>
                <a:t>            </a:t>
              </a:r>
              <a:r>
                <a:rPr lang="zh-CN" altLang="en-US" sz="3400" b="1" dirty="0">
                  <a:latin typeface="KaiTi" panose="02010609060101010101" pitchFamily="49" charset="-122"/>
                  <a:ea typeface="KaiTi" panose="02010609060101010101" pitchFamily="49" charset="-122"/>
                </a:rPr>
                <a:t>“和”助判断。</a:t>
              </a:r>
              <a:endParaRPr lang="en-MY" sz="3400" b="1" dirty="0">
                <a:latin typeface="KaiTi" panose="02010609060101010101" pitchFamily="49" charset="-122"/>
                <a:ea typeface="KaiTi" panose="02010609060101010101" pitchFamily="49" charset="-122"/>
              </a:endParaRPr>
            </a:p>
          </p:txBody>
        </p:sp>
        <p:sp>
          <p:nvSpPr>
            <p:cNvPr id="8" name="Rounded Rectangle 7"/>
            <p:cNvSpPr/>
            <p:nvPr/>
          </p:nvSpPr>
          <p:spPr>
            <a:xfrm>
              <a:off x="323528" y="1717068"/>
              <a:ext cx="2232248" cy="80079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300" b="1" dirty="0">
                  <a:latin typeface="+mj-ea"/>
                  <a:ea typeface="+mj-ea"/>
                </a:rPr>
                <a:t>联合短语</a:t>
              </a:r>
              <a:endParaRPr lang="en-MY" sz="3300" b="1" dirty="0">
                <a:latin typeface="+mj-ea"/>
                <a:ea typeface="+mj-ea"/>
              </a:endParaRPr>
            </a:p>
          </p:txBody>
        </p:sp>
      </p:grpSp>
      <p:grpSp>
        <p:nvGrpSpPr>
          <p:cNvPr id="18" name="Group 17"/>
          <p:cNvGrpSpPr/>
          <p:nvPr/>
        </p:nvGrpSpPr>
        <p:grpSpPr>
          <a:xfrm>
            <a:off x="0" y="2925960"/>
            <a:ext cx="9144000" cy="1661993"/>
            <a:chOff x="0" y="2924944"/>
            <a:chExt cx="9144000" cy="1661993"/>
          </a:xfrm>
        </p:grpSpPr>
        <p:sp>
          <p:nvSpPr>
            <p:cNvPr id="12" name="TextBox 11"/>
            <p:cNvSpPr txBox="1"/>
            <p:nvPr/>
          </p:nvSpPr>
          <p:spPr>
            <a:xfrm>
              <a:off x="0" y="2924944"/>
              <a:ext cx="9144000" cy="1661993"/>
            </a:xfrm>
            <a:prstGeom prst="rect">
              <a:avLst/>
            </a:prstGeom>
            <a:solidFill>
              <a:schemeClr val="accent6">
                <a:lumMod val="20000"/>
                <a:lumOff val="80000"/>
              </a:schemeClr>
            </a:solidFill>
          </p:spPr>
          <p:txBody>
            <a:bodyPr wrap="square" rtlCol="0">
              <a:spAutoFit/>
            </a:bodyPr>
            <a:lstStyle/>
            <a:p>
              <a:r>
                <a:rPr lang="zh-CN" altLang="en-US" sz="3400" b="1" dirty="0">
                  <a:latin typeface="KaiTi" panose="02010609060101010101" pitchFamily="49" charset="-122"/>
                  <a:ea typeface="KaiTi" panose="02010609060101010101" pitchFamily="49" charset="-122"/>
                </a:rPr>
                <a:t>             次（修饰、限制语）在前，</a:t>
              </a:r>
              <a:endParaRPr lang="en-US" altLang="zh-CN" sz="3400" b="1" dirty="0">
                <a:latin typeface="KaiTi" panose="02010609060101010101" pitchFamily="49" charset="-122"/>
                <a:ea typeface="KaiTi" panose="02010609060101010101" pitchFamily="49" charset="-122"/>
              </a:endParaRPr>
            </a:p>
            <a:p>
              <a:r>
                <a:rPr lang="en-US" altLang="zh-CN" sz="3400" b="1" dirty="0">
                  <a:latin typeface="KaiTi" panose="02010609060101010101" pitchFamily="49" charset="-122"/>
                  <a:ea typeface="KaiTi" panose="02010609060101010101" pitchFamily="49" charset="-122"/>
                </a:rPr>
                <a:t>             </a:t>
              </a:r>
              <a:r>
                <a:rPr lang="zh-CN" altLang="en-US" sz="3400" b="1" dirty="0">
                  <a:latin typeface="KaiTi" panose="02010609060101010101" pitchFamily="49" charset="-122"/>
                  <a:ea typeface="KaiTi" panose="02010609060101010101" pitchFamily="49" charset="-122"/>
                </a:rPr>
                <a:t>主（中心语）在后，可用“地”</a:t>
              </a:r>
              <a:endParaRPr lang="en-US" altLang="zh-CN" sz="3400" b="1" dirty="0">
                <a:latin typeface="KaiTi" panose="02010609060101010101" pitchFamily="49" charset="-122"/>
                <a:ea typeface="KaiTi" panose="02010609060101010101" pitchFamily="49" charset="-122"/>
              </a:endParaRPr>
            </a:p>
            <a:p>
              <a:r>
                <a:rPr lang="en-US" sz="3400" b="1" dirty="0">
                  <a:latin typeface="KaiTi" panose="02010609060101010101" pitchFamily="49" charset="-122"/>
                  <a:ea typeface="KaiTi" panose="02010609060101010101" pitchFamily="49" charset="-122"/>
                </a:rPr>
                <a:t>            </a:t>
              </a:r>
              <a:r>
                <a:rPr lang="zh-CN" altLang="en-US" sz="3400" b="1" dirty="0">
                  <a:latin typeface="KaiTi" panose="02010609060101010101" pitchFamily="49" charset="-122"/>
                  <a:ea typeface="KaiTi" panose="02010609060101010101" pitchFamily="49" charset="-122"/>
                </a:rPr>
                <a:t>“的”助判断</a:t>
              </a:r>
              <a:r>
                <a:rPr lang="en-US" sz="3400" b="1" dirty="0">
                  <a:latin typeface="KaiTi" panose="02010609060101010101" pitchFamily="49" charset="-122"/>
                  <a:ea typeface="KaiTi" panose="02010609060101010101" pitchFamily="49" charset="-122"/>
                </a:rPr>
                <a:t>        </a:t>
              </a:r>
              <a:endParaRPr lang="en-MY" sz="3400" b="1" dirty="0">
                <a:latin typeface="KaiTi" panose="02010609060101010101" pitchFamily="49" charset="-122"/>
                <a:ea typeface="KaiTi" panose="02010609060101010101" pitchFamily="49" charset="-122"/>
              </a:endParaRPr>
            </a:p>
          </p:txBody>
        </p:sp>
        <p:sp>
          <p:nvSpPr>
            <p:cNvPr id="13" name="Rounded Rectangle 12"/>
            <p:cNvSpPr/>
            <p:nvPr/>
          </p:nvSpPr>
          <p:spPr>
            <a:xfrm>
              <a:off x="323528" y="3355541"/>
              <a:ext cx="2232248" cy="80079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300" b="1" dirty="0">
                  <a:latin typeface="+mj-ea"/>
                  <a:ea typeface="+mj-ea"/>
                </a:rPr>
                <a:t>偏正短语</a:t>
              </a:r>
              <a:endParaRPr lang="en-MY" sz="3300" b="1" dirty="0">
                <a:latin typeface="+mj-ea"/>
                <a:ea typeface="+mj-ea"/>
              </a:endParaRPr>
            </a:p>
          </p:txBody>
        </p:sp>
      </p:grpSp>
      <p:grpSp>
        <p:nvGrpSpPr>
          <p:cNvPr id="17" name="Group 16"/>
          <p:cNvGrpSpPr/>
          <p:nvPr/>
        </p:nvGrpSpPr>
        <p:grpSpPr>
          <a:xfrm>
            <a:off x="0" y="4827059"/>
            <a:ext cx="9144000" cy="800799"/>
            <a:chOff x="0" y="4934634"/>
            <a:chExt cx="9144000" cy="800799"/>
          </a:xfrm>
        </p:grpSpPr>
        <p:sp>
          <p:nvSpPr>
            <p:cNvPr id="15" name="TextBox 14"/>
            <p:cNvSpPr txBox="1"/>
            <p:nvPr/>
          </p:nvSpPr>
          <p:spPr>
            <a:xfrm>
              <a:off x="0" y="5027257"/>
              <a:ext cx="9144000" cy="615553"/>
            </a:xfrm>
            <a:prstGeom prst="rect">
              <a:avLst/>
            </a:prstGeom>
            <a:solidFill>
              <a:schemeClr val="accent6">
                <a:lumMod val="20000"/>
                <a:lumOff val="80000"/>
              </a:schemeClr>
            </a:solidFill>
          </p:spPr>
          <p:txBody>
            <a:bodyPr wrap="square" rtlCol="0">
              <a:spAutoFit/>
            </a:bodyPr>
            <a:lstStyle/>
            <a:p>
              <a:r>
                <a:rPr lang="zh-CN" altLang="en-US" sz="3400" b="1" dirty="0">
                  <a:latin typeface="KaiTi" panose="02010609060101010101" pitchFamily="49" charset="-122"/>
                  <a:ea typeface="KaiTi" panose="02010609060101010101" pitchFamily="49" charset="-122"/>
                </a:rPr>
                <a:t>             动词</a:t>
              </a:r>
              <a:r>
                <a:rPr lang="en-US" altLang="zh-CN" sz="3400" b="1" dirty="0">
                  <a:latin typeface="KaiTi" panose="02010609060101010101" pitchFamily="49" charset="-122"/>
                  <a:ea typeface="KaiTi" panose="02010609060101010101" pitchFamily="49" charset="-122"/>
                </a:rPr>
                <a:t>+</a:t>
              </a:r>
              <a:r>
                <a:rPr lang="zh-CN" altLang="en-US" sz="3400" b="1" dirty="0">
                  <a:latin typeface="KaiTi" panose="02010609060101010101" pitchFamily="49" charset="-122"/>
                  <a:ea typeface="KaiTi" panose="02010609060101010101" pitchFamily="49" charset="-122"/>
                </a:rPr>
                <a:t>宾语，宾语是受动（对象）</a:t>
              </a:r>
              <a:endParaRPr lang="en-MY" sz="3400" b="1" dirty="0">
                <a:latin typeface="KaiTi" panose="02010609060101010101" pitchFamily="49" charset="-122"/>
                <a:ea typeface="KaiTi" panose="02010609060101010101" pitchFamily="49" charset="-122"/>
              </a:endParaRPr>
            </a:p>
          </p:txBody>
        </p:sp>
        <p:sp>
          <p:nvSpPr>
            <p:cNvPr id="16" name="Rounded Rectangle 15"/>
            <p:cNvSpPr/>
            <p:nvPr/>
          </p:nvSpPr>
          <p:spPr>
            <a:xfrm>
              <a:off x="323528" y="4934634"/>
              <a:ext cx="2232248" cy="80079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300" b="1" dirty="0">
                  <a:latin typeface="+mj-ea"/>
                  <a:ea typeface="+mj-ea"/>
                </a:rPr>
                <a:t>动宾短语</a:t>
              </a:r>
              <a:endParaRPr lang="en-MY" sz="3300" b="1" dirty="0">
                <a:latin typeface="+mj-ea"/>
                <a:ea typeface="+mj-ea"/>
              </a:endParaRPr>
            </a:p>
          </p:txBody>
        </p:sp>
      </p:grpSp>
    </p:spTree>
    <p:extLst>
      <p:ext uri="{BB962C8B-B14F-4D97-AF65-F5344CB8AC3E}">
        <p14:creationId xmlns:p14="http://schemas.microsoft.com/office/powerpoint/2010/main" val="340701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18</TotalTime>
  <Words>1572</Words>
  <Application>Microsoft Office PowerPoint</Application>
  <PresentationFormat>On-screen Show (4:3)</PresentationFormat>
  <Paragraphs>238</Paragraphs>
  <Slides>26</Slides>
  <Notes>15</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26</vt:i4>
      </vt:variant>
    </vt:vector>
  </HeadingPairs>
  <TitlesOfParts>
    <vt:vector size="37" baseType="lpstr">
      <vt:lpstr>等线</vt:lpstr>
      <vt:lpstr>KaiTi</vt:lpstr>
      <vt:lpstr>Microsoft YaHei</vt:lpstr>
      <vt:lpstr>宋体</vt:lpstr>
      <vt:lpstr>Arial</vt:lpstr>
      <vt:lpstr>Calibri</vt:lpstr>
      <vt:lpstr>Century Gothic</vt:lpstr>
      <vt:lpstr>Symbol</vt:lpstr>
      <vt:lpstr>Wingdings</vt:lpstr>
      <vt:lpstr>Wingdings 3</vt:lpstr>
      <vt:lpstr>Ion Boardroom</vt:lpstr>
      <vt:lpstr>短语</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找出短语结构相同的选项：</vt:lpstr>
      <vt:lpstr>找出短语结构相同的选项：</vt:lpstr>
      <vt:lpstr>找出短语结构相同的选项：</vt:lpstr>
      <vt:lpstr>找出短语结构相同的选项：</vt:lpstr>
      <vt:lpstr>找出短语结构相同的选项：</vt:lpstr>
      <vt:lpstr>找出短语结构相同的选项：</vt:lpstr>
      <vt:lpstr>找出短语结构相同的选项：</vt:lpstr>
      <vt:lpstr>找出短语结构不相同的选项：</vt:lpstr>
      <vt:lpstr>找出短语结构不相同的选项：</vt:lpstr>
      <vt:lpstr>找出短语结构不相同的选项：</vt:lpstr>
      <vt:lpstr>找出短语结构不相同的选项：</vt:lpstr>
      <vt:lpstr>找出短语结构不相同的选项：</vt:lpstr>
      <vt:lpstr>13. 判断短语类型</vt:lpstr>
      <vt:lpstr>14. 判断短语类型</vt:lpstr>
      <vt:lpstr>15. 判断短语类型</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短语</dc:title>
  <dc:creator>hui ping lee</dc:creator>
  <cp:lastModifiedBy>User</cp:lastModifiedBy>
  <cp:revision>4</cp:revision>
  <dcterms:created xsi:type="dcterms:W3CDTF">2020-04-29T11:41:52Z</dcterms:created>
  <dcterms:modified xsi:type="dcterms:W3CDTF">2021-11-10T02:54:41Z</dcterms:modified>
</cp:coreProperties>
</file>