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47:23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7302 8079 0,'0'17'16,"18"-17"-1,0 18 1,-1 0-16,36-1 31,18 1-15,-18 17-16,-18-35 15,36 0-15,-1 53 16,-52-53-16,52 0 16,-17 0-16,0 0 15,0 0-15,35 0 16,-35 0-16,53 0 15,35 0-15,-35 0 16,0 0-16,-36 0 16,1-35-16,52 17 15,-17 0-15,18-34 16,-1 34-16,-35-35 16,1 18-16,-54 17 15,0-17-15,-17 17 16,-18 1-16,0-1 15,17-17-15,-17-18 16,0 35-16,0-35 16,0 0-16,18 0 15,-18 18-15,0-53 16,0 35-16,0 0 16,0 0-16,0-53 15,0 53-15,0-35 16,0 0-1,-18 35-15,1 0 16,-18 0-16,-36-35 16,53 53-16,-35-36 15,-17 18-15,35 0 16,17 53-16,-53-17 16,36-36-16,0 53 15,17 0 1,-17-18-16,17 18 31,1-18-31,-19 18 0,19 0 16,-19 0-1,-16 0-15,-1 0 16,17 0-16,-34 0 16,-18 0-16,-18 0 15,0 0-15,18 0 16,17 0-16,-35 0 15,-35 0-15,-18 0 16,18 53-16,-17-17 16,87-19-16,-17-17 15,-18 18 1,53 0-16,-35 52 16,-36-35-16,89 18 15,-88 0-15,70-17 16,35-36-16,-35 52 15,18 1-15,17-53 16,1 18-16,17 0 16,-18 17-16,0-17 15,18 17-15,-17 0 16,17 0-16,-18-35 16,18 36-16,0 34 15,0-17 1,0 0-16,0-18 15,18 36-15,-1-18 16,1-18-16,0 0 16,-1 1-16,19 34 15,34 18 1,1 1-16,-36-54 16,36 18-16,-36-18 15,0 18-15,18-18 16,18-17-1,-1 17-15,36 36 16,-36-54-16,-17 1 16,36 35-16,-1-35 15,-35-1-15,0 1 16,35 35-16,-18-36 16,-34 1-16,17 0 15,-18-18-15,-17 17 16</inkml:trace>
  <inkml:trace contextRef="#ctx0" brushRef="#br0" timeOffset="1624.161">10601 8132 0,'0'0'0,"18"0"0,17 17 16,-35 1 0,18-18-1,34 17 1,-34-17-16,17 0 16,71 0-16,0 0 15,17 18-15,19 17 16,-89-35-16,88 0 15,35 0-15,0 0 0,1 0 16,-1 0 0,1 0-16,-36 0 15,17 0-15,-52 0 16,-53 0-16,0 0 16,0 0-16,-18 0 15,1 0-15,-1 0 16,-17-17-16,-1 17 15,18-36-15,-17 19 16,-18-1 0,18 18-16,-18-35 15,0 17 1,17-35-16,-17 18 0,0-35 16,0-1-1,0-35-15,0 0 16,0 36-1,0-1-15,-17-35 16,-1 0-16,-35-17 16,0-36-16,18 53 15,-18-17-15,35 70 16,-17 0-16,-18 0 16,53 36-16,-35-54 15,0 53 1,17 18 15,-17 0-31,17 0 16,-35 0-16,18 0 15,-36 0-15,1 0 16,17 0-16,-35 36 16,-18-1-16,35 18 15,18-53-15,0 35 16,1 0-16,-19 1 15,18-19-15,-35 54 16,53-53-16,-1 17 16,1-18-16,-36 36 15,19-17-15,-1 17 16,35-36 0,-17 1-16,-1 35 0,1-18 15,-18 0 1,0 18-16,36-18 15,-1 1-15,0 17 16,1 0-16,-19 0 16,36-18-16,0 0 15,0 18-15,-35 18 16,35-19-16,0-16 16,0 17-16,18 0 15,-18-18-15,35 18 0,-17-18 16,-1 18-1,19 0-15,-19-35 16,19 17-16,-1 0 16,-17-17-16,17 17 15,-18-35-15,19 35 16,-19 1-16,19 16 16,17-34-16,35 17 15,-53-17-15,71 35 16,-18-53-16,-17 18 15,70-18-15,-18 17 16,-52-17-16,52 18 16,18-18-1,0 0-15,-35 0 16,0 0-16,-71 0 16,-17 0-16</inkml:trace>
  <inkml:trace contextRef="#ctx0" brushRef="#br0" timeOffset="2864.976">15134 8520 0,'35'0'16,"18"0"-16,0 0 16,0 0-16,35 0 15,-35 0-15,36 0 16,16 0-16,1 0 15,53-36-15,-106 36 16,70 0-16,36-17 16,53 17-16,-1 0 15,1 0-15,35-36 16,-35 36 0,35 0-16,-36 0 15,-34 0-15,-1 0 16,0 0-16,-52 0 15,-71 0-15,53 0 16,-53 0-16,-18 0 16,0 0-16</inkml:trace>
  <inkml:trace contextRef="#ctx0" brushRef="#br0" timeOffset="3800.948">19438 8132 0,'0'0'0,"53"0"16,-35 0-1,17 0-15,0 0 16,18 0-16,35 0 0,-35 0 16,71 0-16,34 0 15,-87 0-15,35 0 16,70 0-16,36 0 16,35 0-1,0 0-15,0 0 16,0 0-16,-36 0 15,-17 35-15,-53-35 16,-88 0-16,0 0 16,-35 0-16,17 0 15,-17 0-15</inkml:trace>
  <inkml:trace contextRef="#ctx0" brushRef="#br0" timeOffset="5043.928">24712 8520 0,'0'0'0,"106"0"16,-53 0-1,17 0-15,1 0 16,-1 0-16,19 35 16,17-35-16,-36 0 15,36 17 1,-18-17-16,18 0 15,35 0-15,-35 0 16,-53 0-16,88 0 16,35 0-16,-35 0 15,36 0-15,34 0 0,36 0 16,0 0 0,-35 0-16,0 0 15,-1 0-15,19 0 16,-19 0-16,-70 0 15,36 0-15,-36 0 16,0 0-16,35 0 16,-34 0-16,34 0 15,-35 0-15,18 0 16,-53 0-16,-1 0 16,1 0-16,-53 18 15,35 0-15,1-18 16,-72 0-16,107 53 0,-89-53 15,36 17 1,17-17-16,-35 0 16,0 0-16,35 18 15,-53-18-15,18 0 16,-18 0-16,1 0 16,-19 0-1,1 0 1</inkml:trace>
  <inkml:trace contextRef="#ctx0" brushRef="#br0" timeOffset="5129.528">31027 8696 0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6:58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19297 7197 0,'18'0'94,"-1"0"-79,1 0-15,17 0 16,-17 0-1,-1 0-15,1 0 16,17 0-16,-17 0 16,17 0-16,-17 0 15,0 0-15,-1 0 16,1 0 0,-1 0 15,1 0-31,0 0 15,-1 0 1,-34 0 234,-36 0-234,-18 0-16,18 17 15,0-17-15,18 18 16,70-18 218,18 0-218,-35 0-16,35 0 16,-35 0-16,17 0 15,-18 0 32,1 0-31,0 0 15,-1 0-15,19-35-16,-1 35 46,-17 0-30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01.3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13212 8608 0,'0'35'31,"17"-35"-16,1 18 1,17-18-16,18 0 16,-18 0-1,18 0-15,0 0 16,-18 0-16,1 0 16,-19 0 15,1 0-31,0 0 15,-1 0 64,-52 0-17,-53-18-46,35 18-16,-35 0 15,-36 0-15,36 0 16,17 0-16,19 0 16,-37 0-16,72 0 31,-1 0-31,18-18 31,35 18 110,-17 0-141,17 0 15,18 0-15,0 0 16,-35 0-16,-1 0 16,1 0-16,0 0 15,-1 0 1,1 0 15,-36 0 141,-35 0-172,-17 0 16,35 18-16,-18-18 15,35 0-15,-17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01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12912 8643 0,'-18'0'31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03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17374 8308 0,'0'-18'47,"71"18"-47,-36 0 16,0 0-16,18 0 16,0 0-16,-17 0 15,16 0-15,-34 0 16,0-17-16,-71 17 140,18 17-140,-71-17 0,17 18 16,1 17 0,53 0-16,0-35 15,17 0-15,36 36 172,52-36-156,-34 0-16,34 0 15,-35 17-15,1-17 16,17 18-16,-36 0 31,-34-1 79,-36 1-110,0 0 15,17-18-15,19 17 16,-18 1-16,17-1 16,36 19 93,17-36-109,18 17 16,-18-17-16,18 0 15,-18 0-15,36 18 16,-54-18-16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05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21502 8467 0,'-18'-18'125,"36"18"-109,35 0-1,-36 0 1,54 0-16,-36 0 0,18 0 16,0 0-16,-18 0 15,1 0-15,-19 0 16,-17-18-16,-88 18 125,17 0-125,1 0 16,17 0-16,18 18 15,17 0-15,53-18 156,18 17-140,0-17-16,18 18 16,-36-18-16,-17 18 15,-1-18-15,1 17 94,-71 1-78,0 17-16,18-17 15,-53-1-15,70 1 16,0 0 93,18-1-93,18 1 218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09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25171 8678 0,'53'0'141,"-18"18"-125,-17-18-1,-1 0-15,1 0 16,-1 0-16,1 0 109,35-18-93,-35-17 0,-1 17-16,1 1 15,0-1-15,-1 18 31,1 0 1,-1 0-32,1 0 15,17-18-15,36 18 16,-53 0 0,-1 0-16,1 0 31,17 0-16,-17 0-15,17 0 16,-17 0 78,-18 18-94,-36-18 15,1 18-15,-18-1 16,-17 1-16,-1 17 16,53-35-16,1 18 0,-18-18 31,17 18-31,36 17 94,-1-35-94,36 0 15,-18 0-15,36 0 16,0 0-16,-54 0 16,54 0-16,-36 0 15,-17 18 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12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6809 9648 0,'0'18'62,"35"-18"-46,0 0-16,36 0 15,35 0-15,-36 0 16,1 0-16,34 0 16,-52 0-16,36 0 15,-36 0-15,-1 0 16,1 0-16,-17 0 16,-1 0-16,-17 0 78,-71 0 0,-18-35-63,36 35-15,-18 0 16,18 0-16,17 0 16,0 0-1,1 0-15,-1 0 63,0 0 218,18-18-109,36-35-156,-1 36-16,0-1 15,36-35-15,-36 53 16,18-35-16,-35 35 15,17-18-15,-17 18 16,17-35 0,0 17 15,-53 18 94,-34 0-125,-1 18 16,0-18-16,17 18 15,-16-1 1,16-17-16,1 18 15,35-1 64,18-17-64,52 0 1,-52 0-1,52-35-15,-52 35 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14.6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11289 11007 0,'-18'0'94,"1"0"-79,-19 0-15,-34 0 16,34 0-16,-16 0 16,16 0-16,1 0 15,17 0 1,36 0 140,17 0-156,-17 0 16,17 0-16,0 17 15,1-17 1,-19 0-16,1 0 16,0 0 15,-1 0 0,1 0-15,17 0-1,-17 0 1,17 0 0,-88 0 140,0 18-156,-17 0 16,34-18-16,1 0 0,0 17 15,53-17 157,34-17 94,-16 17-251,-1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18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23107 10054 0,'35'0'93,"-17"0"-77,17 18 0,0-18-16,-17 0 15,17 0-15,-17 0 0,0 0 16,-1 0 0,1 0 15,0 0-31,-1 0 15,18 0-15,1 0 16,-19 0 0,1 0-16,0 0 406,17 0-406,-17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29.2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18168 19032 0,'-18'0'16,"-17"0"-1,0 0-15,0 0 16,-36 0-16,18 0 0,0 0 16,-35 0-1,17 0-15,-17 0 16,-53 0-16,18 0 15,17 0-15,0 0 16,53 0-16,18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47:3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8731 8149 0,'18'0'109,"0"0"-93,52 0-16,-17-17 16,0 17-16,35-36 15,-35 36-15,18 0 16,-1-17 0,-17 17-16,-18 0 15,18 0-15,18 0 0,-1 0 16,-34 0-1,17 0 1,17 0-16,-17 0 16,-18 0-16,-17 0 15,17 0-15,0 17 16,-17-17-16,17 0 16,-17 0-16,0 0 15,17 0-15,0 0 16,-17 0-1,17 0-15,-17 0 16,-1 0-16,1 0 16,0 0 15,-1 0 0</inkml:trace>
  <inkml:trace contextRef="#ctx0" brushRef="#br0" timeOffset="1083.928">9701 7461 0,'0'-17'16,"0"52"46,0 35-46,-17 19-16,-1-19 15,-70 54-15,53-1 16,-36-35-16,18 1 16,18-1-16,17-18 15,1-17 1,17-18-16,-18-17 31,18 17 110,18 54-126,17-37-15,18 37 16,17-1-16,1 71 16,-18-71-16,-18-18 15,36 36-15,-36-18 16,35 1-16,-52-1 16,17-53-16,18 18 15,-35-18-15,-18-17 16,0 0-16,0-1 94</inkml:trace>
  <inkml:trace contextRef="#ctx0" brushRef="#br0" timeOffset="1894.831">9842 8643 0,'0'71'31,"0"-1"-15,-35 36-16,0-18 0,-18 36 15,-18-1 1,54-70-16,-54 35 16,36-17-16,0-36 15,-18 0 1,18-17-16,35 0 0,-36 17 16,19-17-1,-1-18-15,0 0 16,1 17-1,-1-17-15,0 18 16,1-1-16,-18-17 16,17 0-1,-17 18-15,17-18 16</inkml:trace>
  <inkml:trace contextRef="#ctx0" brushRef="#br0" timeOffset="3999.226">12700 7355 0,'18'0'16,"-1"0"-16,1 18 297,0 0-282,-1-1 17,1 1-32,-1-18 31,19 18-31,-19-18 16,1 0-1,0 17-15,17-17 16,-17 0-16,-1 0 31,1 0 16,0 18 78,-18 0-109,-18 52-16,-17-17 15,-36 35-15,36 0 16,17-17-16,-52 17 15,34-35 1,-34 0-16,17 18 16,35-36-16,1-18 0,-1 1 15,18 0 110,18 35-109,17-18-16,35 53 16,-34-17-16,34 34 15,-35-34-15,36 0 16,-53-1-16,17-17 15,18 35-15,-35-35 16,-1 35-16,1-35 0,-1 36 16,-17-19-16,0-17 15,0-35-15,0-1 16,0 1-16,0 0 16,0-1 30,-17-17-14,-1 0-32,-17 0 15,0 0-15,-124-106 16,159 89-16,-88-19 16,35-16-16,0 34 15,-18 0-15,18 1 16,36 17-16,-19-18 15,1 0 1</inkml:trace>
  <inkml:trace contextRef="#ctx0" brushRef="#br0" timeOffset="5167.247">8819 9772 0,'53'0'0,"-17"0"16,-1 0-16,18 0 15,-18 0 1,53 0-16,-70 0 0,70 0 16,-53 0-16,18 0 15,-17 0-15,17 0 16,35 0-16,-18 0 15,18 0-15,-35 0 16,0 0-16,-17 0 16,-1 0-16,0 0 15,-17 0 17</inkml:trace>
  <inkml:trace contextRef="#ctx0" brushRef="#br0" timeOffset="5955.362">9031 9913 0,'53'0'94,"35"0"-79,-17 0-15,-1 0 0,54 0 16,-18-18-1,-18 18-15,-53-35 16,0 35-16</inkml:trace>
  <inkml:trace contextRef="#ctx0" brushRef="#br0" timeOffset="7635.154">11853 8555 0,'0'35'0,"18"-17"110,35 17-95,0-35 1,-18 18-1,0-18-15,71 0 16,-18 17 0,-52-17-16,69 18 0,-52-18 15,53 35 1,-18-35-16,18 0 16,0 0-16,35 18 15,18-18-15,-18 0 16,-88 18-16,35-18 15,18 0-15,-53 0 16,-18 0-16,0 0 16,-17 0-16,17 0 15,-17 0-15,0 0 16,17 0 0,18 0-1,-35-18-15,-1 18 16,1 0-16,-1 0 15,-17-18-15,18 18 47</inkml:trace>
  <inkml:trace contextRef="#ctx0" brushRef="#br0" timeOffset="8594.806">12065 9931 0,'35'0'31,"-17"0"-31,17 0 16,18 0-16,0 0 0,88 0 15,-70 0 1,17 0-1,35 0-15,36-36 16,53 19-16,-36 17 16,1 0-16,34 0 15,-34 0-15,-19 0 16,-52 0-16,-71 0 16,18 0-16,-35 0 15,0 0-15</inkml:trace>
  <inkml:trace contextRef="#ctx0" brushRef="#br0" timeOffset="9417.815">12735 10160 0,'71'0'0,"-36"18"15,36-18-15,17 0 16,-35 0-16,53 0 16,-36 0-16,36 0 15,0 0-15,17 0 16,-70 0-16,53 0 15,-35 0 1,17 0-16,-18 0 0,19 35 16,-37-35-16,-16 0 15,-19 0-15,19 0 16,-19 0 15,-34 0 219</inkml:trace>
  <inkml:trace contextRef="#ctx0" brushRef="#br0" timeOffset="10574.917">10654 8678 0,'18'-17'63,"34"-19"-47,-16 36-16,34 0 15,-17-17-15,0 17 0,35 0 16,18-53-1,0 35-15,-18 18 16,-35 0-16,-18-17 16,-17 17-16,0 0 31,-1 0 47</inkml:trace>
  <inkml:trace contextRef="#ctx0" brushRef="#br0" timeOffset="11602.377">10901 7955 0,'17'0'78,"19"88"-78,-19 18 16,1-88 0,-18 17-16,0 18 15,18-18-15,-1 53 16,1-35-16,-18-17 16,0 17-16,0-1 15,0-34-15,0 35 16,0 0-16,0 0 15,18 35-15,-18-53 16,0 36-16,0-36 16,0 36-16,0-18 15,0 0-15,0-36 16,0 19-16,0-1 16,0-18 15,0 1-31,0 0 15</inkml:trace>
  <inkml:trace contextRef="#ctx0" brushRef="#br0" timeOffset="12477.853">15081 8326 0,'18'0'0,"0"0"15,-1 0-15,1 0 16,-1 0-1,1 0 32,0 0-31,-1 0-16,19 0 16,-19 0-16,19 0 15,-19 0-15,18 0 16,-17-18-16,0 18 31</inkml:trace>
  <inkml:trace contextRef="#ctx0" brushRef="#br0" timeOffset="13035.296">15046 8520 0,'35'17'32,"-17"-17"30,0 0-46,17 0-16,0 0 15,-17 0-15,-1 0 16,19 0 0,-19 0-16,19 0 15,-19 0 1,1 0 0,-1 0-1,1 0 1</inkml:trace>
  <inkml:trace contextRef="#ctx0" brushRef="#br0" timeOffset="13863.578">15434 7514 0,'18'18'16,"-1"-1"-16,19 19 15,-1-1-15,18 0 16,-18 1-16,0-1 16,54 0-16,-19 0 15,-17 1-15,53 17 16,-18-18-16,35 18 15,-34 0-15,52-36 16,-18 36-16,-70-53 16,35 0-16,-17 18 15,0 0-15,-19-1 16,-34-17-16,0 0 16,-1 18 46,-17 35-62,0 53 16,-70 17-16,-1 0 15,-70 36-15,88-106 16,-53 88-16,-17 18 16,-18 35-16,35-35 15,35-106-15,18 17 16,53-52-16,-17 0 15,-1-18-15</inkml:trace>
  <inkml:trace contextRef="#ctx0" brushRef="#br0" timeOffset="14384.337">17022 8431 0,'0'0'0,"70"-17"0,-35 17 16,36 0 0,35 0-16,-18-36 15,18 36-15,0-17 16,-36 17-16,36 0 15,35 0-15,-35 0 16,35-18-16,18-17 16,-106 35-16,-18 0 15,-17 0-15,-1 0 16</inkml:trace>
  <inkml:trace contextRef="#ctx0" brushRef="#br0" timeOffset="15117.812">17939 7620 0,'0'88'0,"0"-176"0,0 282 15,0-88-15,0-53 16,0 35-16,0-17 16,0-19-16,0-16 0,0 52 15,0-53-15,0 0 16,35 1-16,-35-19 16,18 1-16,-18 0 15,35 17 1,-17-17-16,17 17 0,0 18 15,36 17 1,-36-34-16,18 17 16,17 17-16,-34-35 15,17 18-15,17 18 16,-52-36-16,17 0 16,-17-17-16,-1 0 15,1-1-15,-18 1 16,18-18-1,-18 18-15,17-1 16,-17 1 0,0 0-16,0-1 15,0 1 1,0-1 31,-17-17-32,-19 0-15,1 0 16,17 0-16,-52-17 16,52-1-16</inkml:trace>
  <inkml:trace contextRef="#ctx0" brushRef="#br0" timeOffset="15661.001">18186 8608 0,'-18'70'47,"0"-34"-47,18 52 16,-35 0-16,18-53 0,-36 71 15,35-71-15,-35 1 16,-18 34-1,36-17-15,-18-35 16,-17 17-16,17-17 16,18 35-16,-18-36 15,17 1-15,-34 0 16,52-18-16,0 0 16,-17 0-16,18 0 15,-36 0-15,17 0 16,19 0-16,-36 0 15,35-18-15,1-17 16,-1 17 15,18-17-15,-35-1 0,35-16-16</inkml:trace>
  <inkml:trace contextRef="#ctx0" brushRef="#br0" timeOffset="16772.044">18838 7497 0,'0'0'0,"53"-18"15,53 0-15,-88 1 16,35-1-16,-36 0 15,1 18 1,0 0 0,-18 18-16,0 17 15,0 36-15,0-18 16,0 35 0,0-18-16,0 19 15,0-36-15,0 52 16,0-52-16,0 36 15,0-37-15,0 1 16,0 36-16,0-37 16,0 72-16,0-36 15,0 53-15,0-35 16,35 0-16,-35-53 16,17 70-16,-17-70 15,18-17-15,-18-1 16,0-18-16,0 1 94,-18-18-94,1 0 15,-18 0-15,-89 0 16,71-35-16,0 35 15,-35-71-15,53 54 16,-18-1-16,-18 0 16,36 1-16,17-1 15,-17 0-15,17 1 47,18-1-31,0 0-16,0-52 15,0 17-15,0 18 16,36-53-16,34 35 16,-34-18-16,-1 36 15,0-1-15,0 1 16,-17 18-16,0-1 16,-1 18-16,1 0 15</inkml:trace>
  <inkml:trace contextRef="#ctx0" brushRef="#br0" timeOffset="17911.625">19808 9931 0,'18'35'0,"0"-17"15,-1-18 1,1 0 0,17 0-1,-17 0 1,35 0 0,17-53-16,-17 17 15,36-17-15,-37 1 16,-16-1-16,34-71 15,18 36-15,-35 0 16,18-36-16,35 1 16,-18 17-16,18-17 15,-36-1-15,36 1 16,-71 70-16,-17-36 16,35 1-16,-35 35 15,-18 0 1,0-17-16,17 17 0,-17-18 15,18-17-15,0 35 16,-18 0-16,17-17 16,18 17-16,-35 35 15,18-17-15,-18 17 16,0 1-16,0-1 16,0 0-16,0-17 15,18 0 1,-18 0 15,0 17-31,0 0 31,0 1-31,17-1 47,-17 0 78,-35 36-125,-53 17 16,-71 71-16,36-35 0,-36 17 15,88-53-15,-34 18 16,-37 0-16,19-18 16,52 36-1,1-53-15,52-1 16,-17 1 0</inkml:trace>
  <inkml:trace contextRef="#ctx0" brushRef="#br0" timeOffset="19858.893">21220 7567 0,'17'0'0,"1"0"16,-1 0 0,19 18-16,-19-1 15,19 19 1,-19-36-16,19 35 15,-19-17-15,1-1 16,17 18-16,-17-17 16,17 17-1,-17 1-15,17-1 16,0 0-16,1 18 16,-1-18-16,18 54 15,-36-89 1,36 53-16,-17-1 15,34-16-15,-52-19 16,-1 19-16,1-36 16,17 17-1,-17 1-15,0 0 16,-1-1 15,1 1-15,-18-1 31,18-17 15</inkml:trace>
  <inkml:trace contextRef="#ctx0" brushRef="#br0" timeOffset="23299.236">19050 2328 0,'529'0'94,"-1058"0"-94,1164 0 0,-564 0 15,52 0-15,36-17 16,-53 17-16,35 0 16,0 0-16,-35 0 15,0 0-15,52 0 16,-52 0-16,0 0 15,0 0-15,-18 0 16,18 0-16,-53 0 16,70 0-16,-35 0 15,-17 0-15,52 0 16,-52 0-16,17 0 16,-35 0-16,0 0 15,0 0-15,-18 0 16,0 17-16,-17-17 15,35 18-15,-35-18 16,-1 0 0,1 0-1,0 0 17,-1 0 30,1 0-31,-1 18-15,1-18 0</inkml:trace>
  <inkml:trace contextRef="#ctx0" brushRef="#br0" timeOffset="24155.842">22366 2364 0,'18'0'15,"-1"17"1,1-17 0,0 18-16,-1-18 15,19 18-15,-19-18 16,18 0-16,18 0 16,36 0-16,-36 0 15,-1 0-15,37 0 16,16 0-16,-34 17 15,53 1-15,-54-18 16,18 35 0,-17-35-16,35 0 15,-36 18-15,1-1 0,-18-17 16,17 18-16,-17-18 16,0 0-16,0 18 15,35-1 1,0-17-16,-17 18 0,-18-18 15,17 0 1,-17 0-16,-35 0 16,-18 18-16,18-18 15</inkml:trace>
  <inkml:trace contextRef="#ctx0" brushRef="#br0" timeOffset="25155.576">12594 3351 0,'-17'0'62,"-1"-17"-30,18-1-17,-35-17 1,17 17 0,-17 18-16,17-17 15,-35-36-15,18 35 16,0 0-16,-54-17 15,54 17-15,-35 1 16,-1 17-16,-35-35 16,18 17-16,35 18 15,-53 0-15,53-35 16,-35 17 0,53 18-16,-18 0 15,35-18-15,1 18 16</inkml:trace>
  <inkml:trace contextRef="#ctx0" brushRef="#br0" timeOffset="29779.103">13229 10654 0,'18'0'63,"-1"18"-63,-17-1 15,0 1-15,18 35 16,-18-36-16,0 19 16,18 52-16,-18-71 15,0 54 1,0-18-16,0 0 16,0-36-16,0 36 15,-18-17-15,-17 17 16,17-18-16,-17 0 15,17 0-15,-52 36 16,34-18-16,19-35 16,-36 34-16,0-34 15,-18 17-15,1 18 16,35-35-16,-36 0 16,53-1-16,1 1 15,-19-18-15,1 0 31,18 0 32</inkml:trace>
  <inkml:trace contextRef="#ctx0" brushRef="#br0" timeOffset="31211.74">12982 11395 0,'18'0'16,"0"0"0,-1 0 15,1 0-16,-1 0-15,19 17 16,-36 1-16,53 17 16,-18-17-16,-17-18 15,17 35-15,0-17 16,-17-18-16,17 17 16,-17-17-16,-1 0 15,19 0-15,-36 18 16,52-18-16,-16 0 15,-1 18 1,-17-18-16,17 0 16,0 0-16,18 0 15,0 0-15,0 0 16,18 0-16,-19 0 16,-16 0-16,-1 0 15,0 0-15,18 0 16,0 0-16,-35 0 15,17 0-15,-17 0 16,-1-18-16,19 18 16,-19-18-1,1 18 1</inkml:trace>
  <inkml:trace contextRef="#ctx0" brushRef="#br0" timeOffset="35234.937">11906 16775 0,'-17'17'47,"17"1"-31,-18 17-16,18 0 0,-18 1 15,18 17 1,0-18 0,-17-17-16,-1 34 15,0-52 1,1 18-16,-1-18 15,1 18 1,-1-18-16,0 17 31,1-17-15,-1 0 0,0 0-1,1 0 1,-1 0-1,0 0-15,-17-17 16,17-1 0</inkml:trace>
  <inkml:trace contextRef="#ctx0" brushRef="#br0" timeOffset="35347.04">11536 17074 0</inkml:trace>
  <inkml:trace contextRef="#ctx0" brushRef="#br0" timeOffset="35759.884">11994 17198 0,'36'53'16,"-19"-36"15,1-17-15,0 0-1</inkml:trace>
  <inkml:trace contextRef="#ctx0" brushRef="#br0" timeOffset="36278.447">12418 16986 0,'0'0'16,"17"18"15,-17 0-15,0-1-1,0 18 17,-17-17-32,-1 0 15,-17-1-15,17-17 16,1 0-16,-1 18 15,-17 0-15,-1-18 16,19 0-16,-1 0 31,0 0-15,1 0 0</inkml:trace>
  <inkml:trace contextRef="#ctx0" brushRef="#br0" timeOffset="36747.855">12541 16986 0,'36'0'0,"-1"53"16,-18-53-16,1 0 15,17 18-15,-35-1 16,36-17-16,-19 0 16,19 0-16,16 0 15,-16 0-15,-19 0 16,36 0 0,-35 0-1,0 0 1</inkml:trace>
  <inkml:trace contextRef="#ctx0" brushRef="#br0" timeOffset="37285.115">11783 17357 0,'-18'35'15,"18"-17"-15,-17-1 16,-1 1 0,0-18-16,1 17 15,-1 1-15,0 17 16,-35-17-16,36 0 15,-54-1-15,18 1 16,-35 0-16,53-18 16,-18 17-16,18-17 15,-1 0-15,19 0 16,-19 0-16,19 0 0</inkml:trace>
  <inkml:trace contextRef="#ctx0" brushRef="#br0" timeOffset="37630.959">11501 17745 0,'35'17'0,"35"1"15,1 0 1,-18-1-16,0-17 16,35 18-16,18 17 15,-53-35-15,-36 0 16,1 0 31,0 0-47,-1 0 15,1 0-15,0-17 0</inkml:trace>
  <inkml:trace contextRef="#ctx0" brushRef="#br0" timeOffset="38244.82">12400 17657 0,'0'0'15,"18"35"-15,-18-18 16,0 1 15,-18 17-31,-35 1 16,-17-1 0,-1 0-16,-17 0 15,17 18-15,1-53 16,17 36-16,35-36 15,-35 0-15,-17-18 16,35-17 0,17 17-1</inkml:trace>
  <inkml:trace contextRef="#ctx0" brushRef="#br0" timeOffset="38685.02">12471 17657 0,'17'17'16,"1"1"-16,17-1 31,1 1-31,-1-18 16,-18 0-16,36 18 15,-17-18-15,17 0 16,-1 0-16,19 0 16,-18 0-16,-18 0 15,1 0-15,-19 0 16,18-36 0,36-34-16,17-1 15,0 18-15,36 0 16</inkml:trace>
  <inkml:trace contextRef="#ctx0" brushRef="#br0" timeOffset="39868.104">17727 11342 0,'0'17'31,"0"36"-31,0 36 15,-53 34-15,0-35 16,-17 36-16,-36-1 0,35 36 16,-35-36-1,-17 36-15,17-35 16,36-1-16,-71 18 16,-18 18-16,53-71 15,53-70-15,-53 35 16,-53 17-16,1 36 15,-36-18-15,35-17 16,18 17-16,-18-17 16,36-1-16,87-35 15,-34-35-15,52 0 16,0 0 0,-17 0-16,18 0 15,-1 0 1,-17 0-16,-18 0 15,0-53-15,35 53 16,-17-17-16,-18-18 16,35 17-16,1 18 15</inkml:trace>
  <inkml:trace contextRef="#ctx0" brushRef="#br0" timeOffset="41132.07">17392 12047 0,'0'53'31,"0"0"-31,0-18 16,18 36-16,17-18 15,18 35 1,53 36-16,-53-36 15,123 53-15,-88-71 16,71 1-16,-106-53 16,53 35-16,52 0 15,1-1-15,-53-34 16,17 0-16,-17 17 16,-53-35-16,18 0 15,-36 0-15,18 0 94,-18 0-94,-17 0 16,-1 0-16,1 0 15,0-18-15,-18 1 16,17 17 15</inkml:trace>
  <inkml:trace contextRef="#ctx0" brushRef="#br0" timeOffset="41796.285">16986 13794 0,'0'0'0,"-17"53"0,-1-53 15,-17 52-15,17-16 16,-35 34-16,18-34 15,-36 16-15,36 1 16,-18 0-16,-53 18 16,53-36-16,0 0 15,18 18-15,-53-35 16,53 0-16,17-1 16,-17 1-16,17-18 15,0 0-15,1 18 16,-1-18-16,1 0 15,-19 0 1,19 0 0,-1 0-1,0-18-15,1 18 16,-1-18-16,0 1 16,1-1-1</inkml:trace>
  <inkml:trace contextRef="#ctx0" brushRef="#br0" timeOffset="42180.149">16581 14340 0,'0'0'0,"123"89"15,-105-89 1,17 17-16,0-17 16,36 0-16,-18 0 15,-36 0-15,1 0 16,0 0-1,-1 0 1,1 0-16,0 0 31,-1 0-31,1 0 0,-18-17 16</inkml:trace>
  <inkml:trace contextRef="#ctx0" brushRef="#br0" timeOffset="42593.85">16933 14905 0,'0'0'0,"-17"70"15,-407 460 79,371-513-94,1 1 16,-19 0-16,36-18 15,17 0 1,0 0-16,1 0 16,-1 0-1,0 0 32</inkml:trace>
  <inkml:trace contextRef="#ctx0" brushRef="#br0" timeOffset="43012.159">16492 15469 0,'0'0'0,"53"18"15,-17 35-15,-19-53 16,36 35-16,-18-17 16,1-18-16,-1 0 15,0 0 1,1 0-16,-1 0 16,18 0-16,0 0 0,17 0 15,-35 0 1,18-35-16,-35 35 15,17-18-15,1 0 16,-19 1-16,18-1 16,-35-17-16,36-36 15,-1 36-15,0-18 16</inkml:trace>
  <inkml:trace contextRef="#ctx0" brushRef="#br0" timeOffset="43501.818">17798 13864 0,'17'-17'15,"1"17"1,0 17-16,-18 1 15,0 17-15,0 0 16,0-17-16,0 35 16,0-18-16,-36 18 15,1-18-15,0 1 16,-1-19-16,1 36 16,-18-17-16,36-36 15,-36 17-15,35-17 16,-17 0 15,17 0 0,18-17-31</inkml:trace>
  <inkml:trace contextRef="#ctx0" brushRef="#br0" timeOffset="43907.522">18027 14164 0,'0'0'0,"159"159"16,-124-124-16,36 0 16,-1 1-16,-35-36 15,18 0-15,18 0 16,-18 0-16,-18 0 16,0 0-16,18-18 15,-35 18-15,-1-18 16,1 1-1,0 17-15,-1-18 16,1 0 0,0 1-16</inkml:trace>
  <inkml:trace contextRef="#ctx0" brushRef="#br0" timeOffset="44349.965">18574 14852 0,'0'0'0,"-18"88"15,-17 0 1,0-35-16,-18 18 16,17-36-16,1 0 15,-18 18-15,-17 18 16,34-54-16,-17 19 15,18-19-15,0 1 0,-36 0 16,54-18 15,-19 0-31,19 0 16,-19 0-16,1-36 16,-18-17-16,18-17 15,17 17 1,18 18-16,0-1 15,0 19-15,0-18 16,0-1-16</inkml:trace>
  <inkml:trace contextRef="#ctx0" brushRef="#br0" timeOffset="44783.899">18380 15187 0,'0'0'0,"35"18"15,18 35-15,35 0 16,-53-53-16,54 52 15,-37-52-15,-16 18 16,-1-18-16,18 18 16,-35-18-1,-1 0-15,36 0 16,0 0 0,-18 0-16,1-18 15,34 0-15,-35 1 16,1-1-16,17-35 15,-36 53 1,1-17-16</inkml:trace>
  <inkml:trace contextRef="#ctx0" brushRef="#br0" timeOffset="45813.838">14781 16404 0,'36'35'0,"-19"-17"0,19-18 15,34 18-15,1-1 16,-1-17-16,-17 0 16,88 0-1,-70 0-15,70 0 16,0 0-16,-88 0 15,88 0-15,0 0 16,36 0-16,34 0 16,-34 0-16,34 0 15,-34 0-15,34 0 16,-17 0-16,-53 0 16,36 0-16,-1 0 15,1 0-15,-36 0 16,0 0-16,0 0 15,-18 0-15,-17 0 16,-35 0-16,-18 0 16,17 0-16,-17 0 15,-35 0-15,17 0 16,0 0 0,-17 0-1,0 0 1,-1 0-16,1 0 31,0 0 32,-1 0-48,1 0-15,0 0 16,17 0-1,-18-17 1,-17-1 31,-17-17 109,-18 0-140,17 17-16</inkml:trace>
  <inkml:trace contextRef="#ctx0" brushRef="#br0" timeOffset="47222.024">17145 12559 0,'35'18'0,"1"17"16,-1 35-16,0 1 15,-17 70-15,-18-123 16,53 105 0,-36-17-16,36 53 15,0-1-15,-53-105 16,18 53-16,-1 71 16,19 52-16,-1-17 15,-17-1-15,17 1 16,-17-18-16,17-18 15,-18 36-15,19 35 16,-19-53-16,19-18 16,-19-35-16,-17 18 15,18-53-15,-18 0 0,0 0 16,0 17 0,0-17-16,0 35 15,0-35-15,0 0 16,0-18-16,0 18 15,0-36-15,0 36 16,0 0-16,0 18 16,0-19-16,0 1 15,0 18-15,0-18 16,-18-1-16,18 1 16,0 18-16,-35-19 15,35 37 1,-18-19-16,18-52 0,0 17 15,-17-53 1,17 0-16,-18-35 375</inkml:trace>
  <inkml:trace contextRef="#ctx0" brushRef="#br0" timeOffset="51682.735">12541 12012 0,'0'18'62,"18"-1"-15,0-17-31,34 36-1,-52-19 1,36-17-16,-19 18 16,36 17-16,-17-35 15,16 35-15,-34-17 16,35 0-16,0 17 15,-18-35-15,36 35 16,-54-17 0,36 0-16,-53-1 15,36 1-15,-19-18 16,1 17-16,17 1 16,-17 0-1</inkml:trace>
  <inkml:trace contextRef="#ctx0" brushRef="#br0" timeOffset="52485.083">13970 11871 0,'0'18'47,"0"52"-47,0-52 15,0 17 1,-18 0-16,18 106 15,-35-105-15,17-1 16,-17 0-16,18-17 16,17 17-16,-106 0 109,88-35-93</inkml:trace>
  <inkml:trace contextRef="#ctx0" brushRef="#br0" timeOffset="53427.941">12241 12682 0,'0'18'110,"71"-18"-110,35 0 15,0 0-15,35 0 16,0 0-16,-53 0 15,18 0-15,35 0 16,35 0-16,36-18 16,0 18-16,-1-17 15,36 17-15,-35 0 16,-18-36 0,-18 19-16,1 17 15,-124 0-15,17-18 16,-17 18-16,-35 0 15,-1 0 1,-17-17 47</inkml:trace>
  <inkml:trace contextRef="#ctx0" brushRef="#br0" timeOffset="55043.099">13229 11712 0,'0'36'16,"0"-19"-16,0 18 16,0 1-16,0 17 15,35 0-15,-17 35 16,17-35-16,1 52 16,-19-16-16,19 34 15,-1-52-15,-18-1 16,-17 36-16,18 0 15,0 53-15,52 52 16,1 19-16,-18 17 16,35-18-16,-35-17 15,0-1-15,-18-52 16,-17-18-16,17 18 16,-17-53-16,-1-18 15,-17-71-15,0 36 16,18-53-16,-18 18 15</inkml:trace>
  <inkml:trace contextRef="#ctx0" brushRef="#br0" timeOffset="55146.376">14023 14993 0</inkml:trace>
  <inkml:trace contextRef="#ctx0" brushRef="#br0" timeOffset="55627.124">14023 14993 0</inkml:trace>
  <inkml:trace contextRef="#ctx0" brushRef="#br0" timeOffset="58418.973">10389 13952 0,'36'0'110,"52"-17"-95,18 17-15,-1-36 16,-16 36-16,16 0 16,1 0-16,35 0 15,1 0-15,-1 0 16,-18-17-16,-17 17 16,-35 0-16,34 0 15,19 0-15,17-18 16,-35 18-16,0 0 15,17 0-15,-17-35 16,17 17-16,-17 18 16,-53-17-16,-18 17 15,1-18-15,-1 0 16,-17 18-16,-1-17 16,1 17-16,17-36 15,0 1 1,-35 17-1,18 1-15,-18-1 16,0 1-16,0-19 16,0-17-1,-35-35-15,17 71 0,-17-54 16,0 0 0,-1 36-16,1-18 15,0 18-15,-36-36 16,36 36-16,0 18 15,-18-19-15,-18 19 16,18 17-16,0 0 16,18 0-16,17 0 15,-35 0-15,36 0 16,-1 0-16,1 0 16,-1 0-1,0 0-15,-17 0 16,17 0-16,-17 0 15,-18 17-15,18 19 16,0-19-16,-18 1 16,17-18-16,-34 35 15,35-17-15,17-18 16,18 17-16,-18 19 16,1-36-16,-1 0 15,0 17 1,1 1-16,-18 0 15,-1-18-15,-34 17 16,52 1-16,0-1 16,-17 19-16,17-36 15,-17 0 1,18 17-16,-19 19 16,19-19-1,-19 19-15,19-19 16,-1 1-16,0 17 15,1-35-15,-1 18 16,1-1-16,17 1 16,-18 17-16,18-17 15,0 17-15,-18-17 16,1 17 0,17-17 15,0-1 47,0 1-78,0 0 31,0-1-31,0 19 16,0-19-16,0 19 15,17-1-15,-17-18 16,18 19-16,-18-19 16,18 19-16,-1-1 31</inkml:trace>
  <inkml:trace contextRef="#ctx0" brushRef="#br0" timeOffset="59971.941">9842 14534 0,'0'36'78,"18"-36"-63,0 0 1,17 0 0,-17 0-16,-1 0 15,1 0-15,17-18 16,1 18-16,-1 0 15,0-18-15,18 18 16,18-17-16,-19 17 16,19-18-16,17 18 15,-35 0-15,0 0 16,35 0-16,-35 0 16,-18 0-16,-17 0 15,35 0-15,-18 0 16,18 0-16,-35 0 15,35 0-15,-18 18 16,0-18-16,18 35 16,0-35-16,-18 0 15,18 0-15,0 18 16,35-18-16,-35 0 16,36 0-16,-19 0 15,-17 0-15,18 0 16,-18 0-16,-36 0 15,1 0-15,17 0 16,-17 0 0,35 17-1,-36-17-15,19 0 16,-1 18 0,-18-18-16,19 18 15,-1-18 1,0 0-16,18 17 15,-18-17 1,1 0-16,-1 0 16,0 0-16,18 0 15,18 0-15,-54 0 16,54 0-16,-18 0 16,-18 36-16,0-36 15,18 0-15,0 0 16,-35 0-16,17 0 15,18 0-15,-35 0 16,17 0-16,18 0 16,-35 0-16,35-18 15,-36 0-15,18-17 16,-35 17-16,18 18 16,17-17-1,-17 17-15,0 0 16,-1-18-1</inkml:trace>
  <inkml:trace contextRef="#ctx0" brushRef="#br0" timeOffset="61850.779">10231 14834 0,'-18'0'47,"0"18"-31,1 0-1,17-1 1,-18-17-1,0 0-15,-17 0 16,17 0 0,-17 18-16,0-1 15,0-17-15,-1 18 16,-17-18-16,0 0 16,18 0-16,0 0 15,-18 18-15,-18-1 16,54-17-16,-54 18 15,36-18-15,-18 0 16,18 0-16,0 18 16,-18-18-16,17 0 15,-17 0-15,18 17 16,0-17-16,17 0 16,-17 0-16,-18 0 15,0 0-15,18 0 16,0 0-1,-1 0-15,-17 18 16,36-18-16,-1 0 16,0 0-16,-17 0 15,0 0-15,17 0 16,-17-18 0,17 18-16,1 0 31,-1 0-31,-17-17 15,17-1 1,0 0-16,1 1 16,-1-1-16,-17-17 15,0 0-15,-36-18 16,53 17-16,-17 1 16,18-18-16,-19 18 15,36 17 1,0 1-1,-17-1-15,17 0 16,0 1 0,0-1 15,0 0-31,0 1 31,0-1-15,0 1 15,0-1-15,17 18-1,1 0 1,0-18 0,-1 1 62</inkml:trace>
  <inkml:trace contextRef="#ctx0" brushRef="#br0" timeOffset="63619.804">11307 14958 0,'88'0'16,"-53"0"0,-17 0-16,-1 17 15,1-17-15,0 0 16,17 0-16,-18 0 15,1 0-15,17 0 16,1 0-16,-1 0 16,0 0-16,1 0 15,16 0-15,19 0 16,-18 0-16,-35 0 16,-1 0-16,18 0 15,1 0-15,-1 0 16,-17 0-1,-1 0-15,1 0 16,17 0-16,-17 0 31,17 18-31,-17-18 16,-1 18-16,36 17 16,-17-35-1,-19 0 1,18 18-16,-17-18 15,0 17 1,17-17-16,-17 0 0,-1 0 16,1 0-1,17 0 1,1 0-16,-19 0 16,18 0-1,-17 0 16,0 0-31,-1 0 16,1 0 15,0 0-15,-1 0-16,1 0 31,0 0-15,-1 0-1,1 0-15,-1 0 16,1 0-16,-18-17 16,18 17-1,-1-18 1,1 18 15,0 0-15,-1-18-16</inkml:trace>
  <inkml:trace contextRef="#ctx0" brushRef="#br0" timeOffset="65172.118">11765 15734 0,'-17'0'47,"-1"0"-31,0 0-1,1 0 1,-1 0-16,-17 0 16,17 0-16,-35 0 15,-17-18-15,-1 1 16,-17-1-16,0-17 15,17 17-15,-52-17 16,70 17-16,-53 1 16,-18-1-16,-17-35 15,18 18-15,17 17 16,-18 0 0,54 18-16,-36 0 15,36-17-15,-1 17 16,0-18-16,18 18 0,36 0 15,-1 0 1,-17 0-16,17 0 16,1-18-16,-19 18 15,19 0 1,-1 0 0,0 0-1,-17 0-15,18 0 16,-19 0-1,19 0 1,-1 0 0,0 0-1,-17 0-15,17 0 16,-17 0-16,18 0 16,-1 0-16,-17 18 15,17-18-15,0 18 16,-35-1-16,36 1 15,-1-18-15,1 18 16,17-1 0,-18-17-1,0 18-15,1 0 32,-1-18-32,0 17 15,1 1 32,17 0-16,-18-1-15,0 1 15,1-1 0,-1-17 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30.8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10160 17833 0,'18'-18'16,"70"18"-1,-18 0-15,-17 0 16,36 0-16,-37 18 15,37-18-15,-19 0 16,18 18-16,53-18 16,-70 0-16,0 17 15,-19-17-15,-16 18 16,-19-18-16,19 0 16,-89 0 187,-35 0-188,-18-18-15,-35 18 16,-18 0-16,88 0 16,-17 0-16,-18 0 15,0 0-15,71 0 16,0 0-16,88 0 109,-18 0-109,53 0 16,-17 0-16,70 0 15,-35 0-15,0 0 16,-18 0-16,-35 0 16,-36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32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12912 17815 0,'35'0'93,"0"0"-77,36 0-16,-1 0 16,19 0-16,69 0 15,-52 0-15,35 0 16,0 0-16,-35 0 16,-53 0-16,18 0 15,-54 0-15,-34 0 110,-72 0-95,-16 0-15,-1 0 16,0 0-16,18 0 15,-18 0-15,88 0 16,1 18-16,-1-18 156,36 0-78,52 0-62,-17 18-16,18-18 16,-18 0-16,-18 0 15,-18 0-15,-52 0 63,-71 0-63,1 0 15,-54 0-15,18 0 16,0 0-16,52 35 16,36-35-16,18 0 15,18 17 17,17 1 14,35 0-30,-18-18 0,1 0-16,0 0 15,17 17-15,18 1 16,-35-18-16,52 0 16,1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33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14076 17921 0,'70'-18'0,"36"1"15,0-18-15,53 17 16,-18 18-16,-88-18 15,53 1-15,-18-19 16,35 19-16,-70-19 16,0 36-16,0-35 15,18 18-15,-54 17 16,1-18-16,17 18 16,-17-18-16,-1 18 62,1-17-46,-88 17 15,-19 0-31,-34 0 16,-54 0-16,-34 0 15,-36 0 1,53 0-16,141 0 15,53 17 48,53 1-47,17-18-16,19 0 15,52 0-15,-71 0 0,71 0 16,71 0-1,0 0-15,-1 0 16,1 0-16,-36 0 16,-70 0-16,-70 0 15,-19-18 1,-70 36 78,-17 0-94,-54 52 0,89-70 15,0 18 1,17-1 15,18 1 32,35 0-63,18 17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7:34.1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16863 17956 0,'106'-35'15,"-53"17"-15,70 18 0,-52-17 16,34-1 0,1 1-16,53-19 15,-18 36-15,0-17 16,-17 17-16,-107 0 15,19 0-15,-72 0 125,-17 0-109,-52 0-16,16 0 16,19 0-16,-18 17 15,-18 19-15,53-36 16,-18 17-16,142-17 141,-1 0-141,19 0 15,-19-17-15,18 17 16,-17-18-16,-1 0 15,-34 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57:50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20073 8696 0</inkml:trace>
  <inkml:trace contextRef="#ctx0" brushRef="#br0" timeOffset="-137220.216">24818 11765 0,'0'18'609,"0"-36"-593,18 1-16,-1 17 15,1-18-15,17 0 16,0-17-16,-17 17 16,0 1-1,-1-1 1,-17 0-16,18 1 15,0 17-15,-1-18 16,1 0 0,-1 1-16,1-1 15,17-17-15,18 17 16,-53 1 0,18-1-16,0 18 15,-1 0-15,1 0 16,0-18-16,-18 1 15,17-1 1,1 0-16,17 1 16,-17-1-1,17-17 1,-17 35 0,-1 0-16,1 0 15,0-18-15,17-17 16,0 0-16,-17 35 15,17-36-15,0 19 16,18-1-16,0-35 16,0 36-16,-35 17 15,-1-18-15,1 0 16,0 1-16,-1-1 16,1 0-1,0 18 1,-1-17-1,1-1-15</inkml:trace>
  <inkml:trace contextRef="#ctx0" brushRef="#br0" timeOffset="-132187.886">22878 8643 0,'0'18'140,"35"-36"-140,-17 0 16,17-35-16,-18 53 16,-17-17-16,36-1 15,-19 18-15,19-17 16,-19-1-16,1 0 15,17 18-15,1-17 16,-1-19-16,18 19 16,0-19-16,17 36 15,-35-17-15,1-36 16,-1 35-16,0-17 16,-17 35-16,17-18 15,0-17-15,1 35 16,-19-18-16,1 18 31,0-17-31,-1 17 109,19-18-93,-19 1-16,18-1 0,-35 0 31,18 18-15,0-17-16</inkml:trace>
  <inkml:trace contextRef="#ctx0" brushRef="#br0" timeOffset="-128364.147">21078 7267 0,'0'-17'188,"36"-1"-173,34-17-15,-17-1 16,71-17-16,-71 18 16,35-18-16,0 18 15,-70 17-15,52 1 16,-70-1-16,18 0 16,17 1-16,-17 17 15,-1-18-15,19 1 16,-19 17-1,1-36 1,0 36 0,-1-17-1,1-1 1,0 0 31,-1 1 15,1 17-62,-18-18 16,17 18 0,1-18-1,0 1 1,-1-1-1,19 1 17,-1-1-1,-17 0-15</inkml:trace>
  <inkml:trace contextRef="#ctx0" brushRef="#br0" timeOffset="-125788.734">19138 8908 0,'0'-53'93,"18"35"-77,35 0-16,35-34 16,-53 34-16,18-53 15,0 36-15,35-36 16,-17 36-16,-1 0 16,36-36-16,-71 36 15,54-18-15,-36 18 16,-18 0-16,18-1 15,17-17-15,-34 36 16,-19 17-16,36-35 16,-18 17-1</inkml:trace>
  <inkml:trace contextRef="#ctx0" brushRef="#br0" timeOffset="-122374.687">16704 10583 0,'0'-17'0,"0"-1"16,18 0-1,-1-17 1,1 18-16,0 17 16,17-53-16,18-18 15,17 36 1,-70 17-16,71-52 15,-36 34-15,18-17 16,-18 18-16,54-18 16,16-53-16,-52 53 15,-17 0-15,52 18 16,-35 0-16,-36 17 16,36-35-16,-17 36 15,-1-19-15,18 19 16,-18-18-1,53-1 1,-70 19 0,-1-1-1,1 0-15,0 1 16,-1-1 0,19 0-16,-19 18 15,1-17 16,0-1-31,-1 1 16,1-1 0,0 18-1,-1-18-15,-17 1 32,35-1-1,-17-17-31,0 35 15,-1-18 1,19 0-16,-19 1 16,1-1-1,-18 1-15,18 17 32,17-18-17</inkml:trace>
  <inkml:trace contextRef="#ctx0" brushRef="#br0" timeOffset="-118253.966">12647 9913 0,'18'0'63,"70"-18"-48,-35-35-15,35 18 16,-35 0-16,70-18 16,36-18-16,-53 36 15,17 0-15,36-18 16,-53 35-16,-53-17 16,18 17-16,-19-17 15,-16 18-15,52-1 16,-35-17-16,-18 17 15,0 0-15,1 1 16</inkml:trace>
  <inkml:trace contextRef="#ctx0" brushRef="#br0" timeOffset="-116856.769">15011 8661 0,'0'17'62,"35"-17"-46,36-53-16,34 0 15,-34 1-15,88-19 16,-53 0-16,17 1 16,18-18-16,-17 35 15,-36 18-15,70-36 16,-122 71-16,17-53 16,-18 35-1</inkml:trace>
  <inkml:trace contextRef="#ctx0" brushRef="#br0" timeOffset="-110232.934">8414 9701 0,'0'18'140,"17"-18"-140,36-35 16,-17 17-16,34 0 15,-17-17-15,53-18 16,-36 18-16,36-36 16,53-34-1,-35 52-15,-72 35 16,37-52-16,-1 52 0,0-17 16,35-18-1,-87 35-15,-1 0 16,-35 1-16,18 17 15,-1-18-15</inkml:trace>
  <inkml:trace contextRef="#ctx0" brushRef="#br0" timeOffset="-103417.233">6121 11095 0,'17'0'110,"19"-18"-95,34-17-15,1-18 16,17 35-16,35-35 16,-52 36-16,52-36 15,1 35-15,-18 18 16,-18-35-16,0 17 16,18 18-16,-53-35 15,35 17-15,-35 1 16,-35 17-16,17 0 15</inkml:trace>
  <inkml:trace contextRef="#ctx0" brushRef="#br0" timeOffset="-100029.19">10636 7038 0,'0'18'110,"36"-18"-110,16-53 15,-16 0-15,52-18 16,0 1-16,53-36 16,-53 18-1,71-54-15,-71 107 16,71-53-16,-106 53 16,18-36-16,-18 54 15,-18-19-15,35 1 16,-34 0-16,-19 17 15,1 0-15</inkml:trace>
  <inkml:trace contextRef="#ctx0" brushRef="#br0" timeOffset="-94324.656">10407 13564 0,'18'-35'78,"17"0"-62,0-1-16,53-34 15,-70 52-15,53-35 16,-19 0-16,19 1 16,-36 16-16,-17 19 15,17-19-15,-17 19 16,17-19 0,0 1-16,-17 18 15,17-19-15,-17 19 16,17-1-1,-17 0 1,-1 1 0,-17-1-1</inkml:trace>
  <inkml:trace contextRef="#ctx0" brushRef="#br0" timeOffset="-93541.093">12506 13229 0,'35'-35'31,"53"-18"-31,71-70 16,0 34 0,-106 54-16,70-36 15,36 1-15,0-18 16,-18 17-16,-18 18 16,-87 36-16,34-1 15</inkml:trace>
  <inkml:trace contextRef="#ctx0" brushRef="#br0" timeOffset="-92828.329">14640 13141 0,'-17'18'0,"52"-18"63,124-89-47,-36 19-16,-70 17 15,88-18-15,18 1 16,35-36-16,-18 18 15,-17 17 1,0-17-16,-106 70 16,0-17-16</inkml:trace>
  <inkml:trace contextRef="#ctx0" brushRef="#br0" timeOffset="-92185.308">17251 13547 0,'0'17'0,"847"-422"141,-689 352-125,-105 53-16,-18 0 15,-17 0 142,17 0-157</inkml:trace>
  <inkml:trace contextRef="#ctx0" brushRef="#br0" timeOffset="-91673.059">19438 13741 0,'0'0'0,"35"-36"16,-17 19-16,35-36 16,70 0-16,1-18 15,-36 1-15,0-18 16,18-18-16,18 35 15,-72 36-15,19 0 16,-18-1-16,-18 19 16,-17 17-16,-1-18 15</inkml:trace>
  <inkml:trace contextRef="#ctx0" brushRef="#br0" timeOffset="-74445.289">11024 14023 0,'-35'0'47,"0"0"-32,-1 18-15,1-1 16,-35 36-16,17-53 16,-35 53-1,52-35-15,-17 35 0,18-36 16,0 1-16,-18 17 15,35 18-15,1 0 16,-19 35-16,19-35 16,-36 35-16,35-17 15,18-36 1,0 0 0,0 18-16,0 18 15,0-54-15,0 19 16,0-19-16,35 19 15,1-36 1,-19 0-16,1 17 16,17-17-1,1 0-15,16 0 16,19 0-16,70-106 16,-70 54-16,52 34 15,-35-17-15,-35-18 0,-18 35 16,36-35-1,-36 36-15,-35-1 16,36-17-16,-36-1 16,0-17-16,17 18 15,-17 0-15,0 17 16,0-17 0,0 17-16,0 1 31,0-1-16,0-17 1,-17 0 0,-1 17-16,18 0 15,-18 1-15,1-1 16,-1 0 0,18-17-16,-18 17 15,18 1 1</inkml:trace>
  <inkml:trace contextRef="#ctx0" brushRef="#br0" timeOffset="-73199.324">13159 14482 0,'-18'0'63,"0"0"-63,-17-18 15,0 18-15,17 0 16,-17 0-16,17 0 15,-35 0-15,18 18 16,-53 34 0,53-52-16,-36 53 15,36-17-15,-1-1 16,36 0-16,-17 0 16,-1-17-16,18 17 15,0 18 1,0-35-16,0 17 15,0 0-15,0-17 16,0 17-16,18 1 16,-1-19-1,1 1-15,0 0 16,-1-1-16,-17 1 16,18-18-1,17 0-15,18 18 16,-18-18-1,1 0-15,17 0 16,-18 0-16,71 0 16,-18 0-16,-35 0 0,35 0 15,-35 0-15,-18-18 16,18 18 0,-35-18-16,-1 18 15,19-17-15,-19-19 31,-17 19-15,18-19-16,-18-17 16,0 1-16,0-19 15,0 53 1,0-35-16,-18 36 16,1-18-16,-1 17 15,0 0-15,1 18 31,-1 0 1,-17 0-32,17 0 15,-17 0 1,17 18 0,1-18-16,17 18 15,-36-18 173,19 0-188,-36 0 15,0 0-15,-35-53 16,-36 17-16</inkml:trace>
  <inkml:trace contextRef="#ctx0" brushRef="#br0" timeOffset="-69608.424">6491 7003 0,'18'0'31,"-1"0"1,-17 17-17,0 19 1,18-19 0,-18 1-16,0-1 15,0 1-15,18 35 16,-18-18-1,0-17 1,0 0-16,17-1 16,-17 1-1,18-1 1,0 1 15,17 0-15,-17-18-1,-1 0 1,36 0-16,-18 0 16,18 0-1,18 0-15,-1 0 16,19-53-16,-19 35 16,18 1-16,-35-1 15,18 0-15,35-35 16,-89 36-16,71-1 15,-52-17-15,17 0 16,-18 17-16,0-17 16,0 17-16,1-35 15,17 0-15,-36 18 16,36 0-16,-35-1 16,17-52-16,-17 53 15,-1-36 1,36-17-16,-53 0 15,18 35-15,0-35 16,-18 17-16,0-17 16,0 53-16,0-1 15,0 19-15,0-54 16,0 36-16,-18-18 16,0 18-1,1 17 1,-1 1-16,0-1 15,1 0 1,17 1 0,-35-1-16,-36-17 0,36 35 15,-18-18-15,-18 0 16,36 1-16,-53 17 16,52 0-16,-16 0 15,16 0-15,1 0 16,-18 0-16,0 0 15,-35 0-15,17 0 16,1 0-16,17 17 16,0 1-16,-35-18 15,35 71 1,18-54-16,-36 19 0,18-1 16,18-18-1,-18 19-15,18 17 16,-18-18-16,0 18 15,18-18-15,17 0 16,0 1-16,18-1 16,-17 36-16,17-36 15,0 18 1,0 17-16,0-17 16,0-18-16,0-17 15,0 17 1,0 36-16,0-36 0,0 18 15,0-35 1,17-1-16,1 19 16,17-1-1,-17-17-15,-1-18 0,1 17 16,0 1-16,-1-18 16,19 18-16,-19-18 15,19 17 1,-1-17-1,0 18 1,0-18 0,1 17-16,-19-17 15,1 0 1,0 0-16,-18 18 16,17 0-1,1-18 1,0 0-1,-1 0 1,1 0 0,-1 0-1</inkml:trace>
  <inkml:trace contextRef="#ctx0" brushRef="#br0" timeOffset="-66104.287">9560 8855 0,'0'35'16,"0"-17"-1,53-36 48,-35 18-48,17-35-15,18-36 16,0-17-16,-18 35 0,-17 0 16,35-35-1,-36 0-15,-17-18 16,0 0-16,0 0 16,0 36-16,0 17 15,-35-53-15,35 53 16,-53-35-16,36 53 15,-36-1-15,0-34 16,17 70-16,-52-18 16,-18-35-16,18 53 31,35 0-31,-35 0 16,-35 0-16,17 0 15,-18 18-15,-70 17 16,159 0-16,17-17 0,-17 17 15,0 1 1,0-1-16,17 0 16,0-17-16,18 35 15,0-18-15,0 18 16,-17 0 0,17-18-16,0 53 15,0-35-15,0 0 16,0 0-16,0-18 15,0 36-15,0-36 16,17 18-16,19-18 16,-19 18-16,36 18 0,-53-54 15,53 36 1,-18-17-16,18-1 16,0-17-16,35-1 15,-52-17-15,34 18 16,18-1-16,18-17 15,0 0-15,53 0 16,-89 0 0,19 0-16,-19 0 0,-17 0 15,-18 0-15,-17 0 16,0 0-16,-1 0 16,1 0-1,-18 18 188,0 0-156,-18-18 0,1 17-31</inkml:trace>
  <inkml:trace contextRef="#ctx0" brushRef="#br0" timeOffset="-62080.6">11077 9966 0,'0'35'0,"18"1"0,-1-19 0,19 18 16,-19-17-1,19 0-15,-19-1 16,19-17-16,-19 0 16,1 18-16,0-18 0,17 0 15,-18 0-15,36 18 16,-35-18-1,0 0-15,-1 0 16,19-18-16,-19 18 16,18-35-16,1 17 15,-1-17-15,0 17 16,18-17-16,-17 17 16,16-35-16,-16 18 15,-1 0 1,-17 17-16,17-17 15,-17 0-15,17-1 16,-18 1-16,19-18 16,-36 35-16,17 1 15,1-36-15,0 35 16,-18-17-16,17 17 16,-17 1-1,0-19 1,0 19-1,0-1 17,0-17-32,-17 35 15,-36 0-15,17-35 16,-69 17-16,69 18 16,-87 0-16,-1 0 15,54 0-15,-36 0 16,18 0-1,17 0 1,1 0-16,-19 0 16,54 0-16,0 0 0,0 0 15,17 0-15,-17 0 16,-1 18 0,19 17-16,-36 0 15,35 0-15,-17 54 16,0-54-16,-1 0 15,36-17-15,-35 35 16,18-36-16,17 1 16,0 17-16,-18 1 15,18-1-15,0-18 16,0 1-16,-18 35 16,18-35-1,0 17-15,0-17 16,0 17-1,0 0 1,18 0 0,-18-17-1,18 17-15,-18-17 16,17 0-16,-17-1 16,18-17-16,-1 18 15,1-18 1,0 18-1,17-1-15,0-17 32,1 18-32,-19-18 15,18 0-15,-17 0 0,17 0 32,-17 0-32,0 0 15,-1 0 16,1 0 1,0 0-32,-1 0 125</inkml:trace>
  <inkml:trace contextRef="#ctx0" brushRef="#br0" timeOffset="-58436.978">13406 11606 0,'0'-17'156,"17"17"-140,18-18-16,-17 18 16,17-18-16,36 1 15,-36-1 1,18-35-16,-35 53 16,17-17-16,18-36 15,-18 17-15,-17 19 16,35-1-16,-18-17 15,0 17-15,18-17 16,-53 17-16,18 1 16,0 17-1,-18-18 1,0 0-16,0-17 16,0 17-1,0-17 1,0 18-16,0-1 15,0 0-15,0-17 16,0 0 0,0-1-16,-18 19 15,18-54-15,-18 36 16,-17-18-16,35 18 16,-35-53-16,17 70 15,0-17-15,-17-1 16,35-16-16,-53 16 0,53 19 15,-17-19-15,-19 19 16,19-1 0,-1 0 15,0 18-15,-17 0-1,17 0-15,-17 0 16,0 0-16,-36 0 15,18 18-15,1-18 16,-1 18-16,-18 17 16,18-17-16,18 17 15,-18-17-15,-18 17 16,36-18-16,0-17 16,17 18-16,1 0 15,-1-1 32,-17 19-31,17-1-1,0 0 1,1-17 0,17 17-1,-18 18-15,18-35 16,0 17-16,0-17 15,0-1-15,0 18 16,0 18-16,0-17 16,0 34-16,0-17 15,0-35-15,0-1 16,0 1-16,0 17 16,0 1-16,0-19 15,0 1-15,0 17 16,0 0-1,0-17-15,18-18 16,-1 18-16,-17-1 16,0 1-16,18 0 15,0 17-15,-1-17 16,1-18 0,0 17-16,-1 18 15,19-17 1,-19 0-16,-17-1 15,18 1-15,17-18 32,-17 18-17,17-1 17,-17-17-17,-1 0-15,1 0 16,17 0-1,-17 0-15,17 18 16,-17-18-16,-1 0 16,1 18-16,0-1 15,-1-17 1,1 0-16,17 0 16,-17 0 15,-1 0-31,1 0 15,0 0 32,-1 18-15,1-18-1,0 0-16,-1 0 1,1 0 15,0 0-15,-1 0 0,1 0-1,-1 0 1</inkml:trace>
  <inkml:trace contextRef="#ctx0" brushRef="#br0" timeOffset="-58361.352">13652 11730 0</inkml:trace>
  <inkml:trace contextRef="#ctx0" brushRef="#br0" timeOffset="-52713.695">17286 7267 0,'-18'18'62,"18"-1"-62,18 1 16,-18 0-16,18-1 15,17 1 1,-17-18-16,-1 0 16,1 0-1,0 0 1,-1 0 15,18 0-15,-17-18-16,17-17 15,18 0-15,-53 17 16,36 1-16,-1-19 16,0 1-16,-17 17 15,-1-17-15,1 17 16,17 1-16,-17-1 16,0 1-16,17-1 15,-17-35 1,-1 18-16,1-1 15,-1 1-15,-17 0 16,0 0-16,18-1 16,-18 1-1,0 0-15,0-18 16,0 18 0,0 17-16,0-17 15,0 17-15,0-17 16,-18 17-16,-17 0 15,18 1 1,-1-1 0,-17 1-16,35-1 15,-53 0-15,17 1 16,1 17 0,18 0-16,-1-18 15,0 18-15,-17 0 16,17 0-16,1 0 15,-19 0-15,1 0 16,-18 0-16,18 0 16,17 0-16,-17 0 15,17 0-15,1 0 16,-1 0 0,0 0-1,-17 0-15,-53 0 16,53 35-16,17-17 15,-35 17-15,18-17 16,-18-1-16,35 1 16,-35 0-16,36 17 15,-36 18-15,35-53 16,-35 53-16,36-35 16,-19 17-16,19 0 15,-1 36-15,-17-36 16,35 0-1,-18 0-15,1 18 16,-1 0-16,18-35 16,0 35-16,0-18 15,0 0-15,0-17 16,0 35-16,0 0 16,0-18-1,0 0-15,0-17 16,0 0-16,0 17 15,0-17-15,0 17 16,18-17 0,-18-1-1,17 1 1,1-1 0,-1 1-1,1-18 1,0 0-16,17 0 15,-17 0 1,17 0 0,-17 0-16,-1 0 15,1 0 1,0 0-16,-1 0 0,1 0 16,-1 0-1,1 0-15,0 0 16,-1 0-16,1 0 15,17 0-15,-17 0 0,17 0 16,-17 0 0,-1 0-16,19 0 31,-19-18-15,19 18-1,-19 0-15,1-17 16,0-1-16,17 1 15,-18 17 1,1-18 0,17 0-16,-17 1 15,0-1-15,-1 18 16,-17-18-16,18 1 16,0-1-16,-1 0 15,1 1-15,17-1 16,-17 18-16,17-35 15,-35 17 1,18 1 0,-1-19-1,1 19 48,-18-1-48</inkml:trace>
  <inkml:trace contextRef="#ctx0" brushRef="#br0" timeOffset="-52632.487">17586 7179 0</inkml:trace>
  <inkml:trace contextRef="#ctx0" brushRef="#br0" timeOffset="-49488.846">19156 10425 0,'0'17'0,"0"19"16,0-19-16,0 1 16,0-1-1,0 54 1,0-53-1,17 17 1,1 18 0,-18-36-1,18 1 1,-1 0 0,1-18-1,0 0 1,17 0-16,0 0 15,1 0-15,-19 0 16,18 0-16,-17 0 0,0 0 16,-1 0-1,19 0-15,-19 0 16,19 0 15,-19-18-31,1 0 16,35-17-16,-36 35 15,19-35-15,-1-18 16,-17 53-16,17-53 16,-18 35-16,-17-17 15,36 0-15,-19 17 16,-17 1-16,18-19 16,0 1-16,-1 0 15,-17 17-15,0 0 16,0 1-16,0-1 15,0 1 1,0-19-16,18 1 16,-18 17-1,0 1-15,0-1 16,0 0 0,0-17-16,-18 0 15,18 17 1,-17-17-16,-1 17 15,0 1-15,-17-19 16,0-17 0,17 53-1,1 0 1,-1-17-16,0-1 16,-17 1-1,0 17 1,17 0-16,-17 0 15,0 0-15,17 0 16,-17 0-16,-1 0 16,1 0-1,17 0-15,1 0 16,-18 0-16,-18 0 31,35 0-31,-17 0 16,-18 0-1,17 0-15,19 0 16,-36 0-16,0 17 16,18 1-1,17-18-15,0 0 16,-34 17 0,34 19-16,-17-19 15,-1 19-15,19-19 16,-1 1-16,0 0 15,-17-1-15,35 1 16,-18-18-16,1 18 16,17-1-16,0 18 15,0-17-15,0 0 16,-18 17 0,18-17-16,0-1 15,0 1 1,0 17-16,0-17 15,0-1-15,0 1 16,18 0 0,-1-1-16,-17 1 15,36-18 1,-1 35 0,0-35-1,-17 18-15,17-18 16,-17 0-16,17 35 15,18-35-15,-35 18 16,17-18-16,0 0 16,1 0-1,-19 0 1,1 0 0,-1 0-16,1 0 15,0 0 1,-1 0-16,1 0 31,0 0-31,-1 0 16</inkml:trace>
  <inkml:trace contextRef="#ctx0" brushRef="#br0" timeOffset="-46760.989">15328 10054 0,'-17'18'0,"17"-1"94,17-17-94,54 0 16,-54 0-16,19 0 15,-1 0-15,0 0 16,-17 0-16,0 0 16,-1 0-16,1 0 15,-18-17 1,17-18-1,36-1 1,-53-17-16,0 0 16,0 18-1,36-53-15,-36 35 16,0 0-16,0 0 16,0-35-16,0 35 15,0 0-15,0 36 16,0-19-16,0 1 0,0 0 15,-18-1 1,0 19 0,1-1-1,-1 1-15,-52-1 16,17 18-16,-18 0 16,0 0-16,19 0 15,-19 0-15,18 0 16,18 0-16,0 0 15,17 0-15,0 0 16,-17 0 0,0 35-1,17-35-15,0 18 16,1-1 0,17 1-1,-18 0 1,18 17-1,0 0-15,-18 18 16,18-35-16,0 17 16,0-17-16,-17 35 15,17-36 1,0 1 0,0 17-16,0-17 15,0-1 1,0 1-1,17 35 1,-17-35 0,36 17-1,-19 0 1,1-17-16,0-1 16,-1 1-16,19 17 15,-36-17-15,35 0 16,-17-1-16,-1 36 15,-17-35-15,18 0 16,-1 17-16,1-18 16,0 1-16,-1-18 15,1 18-15,0-1 16,-18 1 0,35 0-16,-17-18 140,-1 0-124,1 0-1,-1 0 1,1 0 0,0-18 109</inkml:trace>
  <inkml:trace contextRef="#ctx0" brushRef="#br0" timeOffset="-37678.281">21096 11289 0,'0'18'16,"0"-1"-1,18 36 1,-1-35 15,1 17-15,0-17 0,-1 17-16,19 0 15,-1 0 1,0-17-1,0 17 1,1-35 0,-19 0-16,1 0 15,0 0-15,17 0 16,0 0 0,-17 0-16,-1 0 31,1 0-31,0 0 31,-1 0-15,1 0-16,0-17 15,-1-1-15,1 0 16,-18 1-16,18 17 16,17-35-16,-18 17 15,19 0-15,-1 1 16,0-1-1,-17 0 1,0 1 15,-18-1 1,0 0-17,17 1-15,-17-1 16,0 1-1,0-19-15,0 1 32,0 17-32,0 1 15,0-19-15,0 19 16,0-36-16,0 35 16,-17 1-1,-1-19-15,0 19 16,18-1-1,-17-17-15,-1 35 16,18-18 0,-18 0-16,1 1 15,17-18 1,-18 35 0,0 0-16,1-18 15,-1 0 1,1 18-1,-1 0-15,-17 0 16,-36 0 0,36 0-1,35-17-15,-35 17 16,17 0-16,-35-18 16,18 0-16,17 18 15,-35 0-15,35 0 16,1 0-16,-18 0 15,-36 0-15,18 0 16,35 0 0,1 0-16,-18 18 15,-1-18 1,19 0-16,-1 0 16,-17 18-1,17-1-15,-17 1 16,17-18-16,1 18 15,-19-1-15,36 1 16,-35-1 0,0 1-1,-18 35 1,53-35 0,-18-1-16,1 1 15,17 0 1,0-1-1,-18 1-15,18-1 16,-18 19-16,18-1 16,0-17-1,0-1 1,0 19-16,-17-19 16,17 1-16,-18 0 15,18-1-15,0 18 16,0-17-1,0 17-15,0-17 16,0 0-16,0-1 16,18 19-16,17-1 15,-35-18 1,18 19-16,-1-19 31,1 1-31,-18 0 0,17-18 16,-17 17-16,18 1 15,-18 0 1,35 17-16,-17 0 16,0-17-1,-1-1 17,1 1-17,0-18 204,-1-18-219,-17 1 16,35-1-1</inkml:trace>
  <inkml:trace contextRef="#ctx0" brushRef="#br0" timeOffset="-31369.026">25118 7302 0,'53'71'15,"-36"-36"1,-17-17-1,18-18-15,-18 18 16,18-1-16,17 19 16,-17-1-1,17 0-15,-18-17 16,19 17-16,-1 0 16,-17-17-1,-1-18-15,1 18 16,17-1-16,0 1 15,-17-18 1,17 0 0,-17 0-16,17 0 15,-17 0-15,35 0 16,-35 0-16,52 0 16,-17 0-16,-18-18 15,53-35-15,-35 53 16,0-35-16,-17 17 15,16-17-15,-34 17 32,0 1-32,-1-1 15,1 1-15,17-1 16,-17 0 0,-18 1-16,18-1 15,-18-17-15,17 17 16,18-53-16,-35 54 15,18-18-15,-18 17 16,0-35 0,0 18-16,0-1 15,0 19-15,0-1 16,0-17-16,-18 0 16,1-1-16,-1 19 15,18-1 16,-35 0 48,17 1-33,1 17-30,-1 0 0,0 0-16,1-18 15,-19 1 17,19-1-17,-1 18 1,1-18-16,-1 18 15,0 0 1,-17-17-16,17 17 31,1-18-15,-1 18-16,0 0 16,-34-35-1,34 35 1,0-18-1,1 18-15,-19 0 16,1 0-16,17 0 16,-17 0-16,18 0 15,-19 0 1,1 0 0,0 0-1,17 0-15,-17 35 16,-1-35-1,19 0 1,-18 18-16,17 0 16,-17-1-16,-1-17 15,19 18 1,-1 0-16,0-18 0,-17 35 16,18-18-1,-19 19 1,19-19-16,-1-17 15,-17 36-15,17-19 16,0-17-16,1 0 16,-19 18-16,36 0 15,-17-1 1,-1 1 0,1-1 15,17 1-16,-18-18-15,0 18 16,18 17 0,0-17-16,0 35 15,0-1-15,0-16 16,0 17-16,0 0 16,0-18-16,-17 0 15,17 0-15,0 1 16,0-19-16,0 1 15,0 17 1,0 1 0,0-19 484,0 1-469,17-1-31,1 1 31</inkml:trace>
  <inkml:trace contextRef="#ctx0" brushRef="#br0" timeOffset="-31265.37">25012 7761 0</inkml:trace>
  <inkml:trace contextRef="#ctx0" brushRef="#br0" timeOffset="-31080.671">25012 7761 0</inkml:trace>
  <inkml:trace contextRef="#ctx0" brushRef="#br0" timeOffset="-23453.248">23618 10971 0,'-17'0'47,"-18"0"-31,-1 0-16,1-17 15,-36-1-15,36-17 16,0 17-16,-106-52 16,123 70-1,-52 0-15,-36-18 0,35 18 16,18 0-1,-35 0-15,35 0 16,-17 18-16,70-1 16,-53-17-16,-88 71 15,123-54-15,-17 19 16,17-19-16,-17 19 16,-1-19-16,1 19 15,0-19-15,17 18 16,-17 1-16,35-1 15,0-17-15,-18 35 16,18-36-16,0 19 16,0-1-1,0 0-15,0-17 16,18 17-16,17 0 16,-17 1-16,0-19 15,34 36-15,-16-18 16,52 18-16,-53-17 15,18-19-15,35 1 16,-35 0-16,35-1 16,18 18-1,-53-35-15,18 0 16,-18 0-16,0 0 16,17 0-16,1 0 15,35-52-15,-89 34 16,36-17-16,0 17 15,-35 0-15,17 1 16,-17-1-16,17 0 16,-18 1-16,1-1 15,17 0-15,18-34 16,-17 34-16,-19-17 16,1 17-16,-18 0 15,0 1 1,17-1-1,1 18 1,-18-18 0,18-17 15,-18 18 63,0-1-94,0 0 15,0 1 1,-18-1 0,18 0-1,-18 1-15,1-1 16,17 0-16,-18-17 15,1 17 1</inkml:trace>
  <inkml:trace contextRef="#ctx0" brushRef="#br0" timeOffset="-23189.886">23689 10989 0</inkml:trace>
  <inkml:trace contextRef="#ctx0" brushRef="#br0" timeOffset="-20033.943">15258 14217 0,'-53'18'62,"35"-1"-62,-17 19 16,0-1-16,-36 0 15,36 0-15,-1 1 16,19 17-16,-19-1 16,19 1-16,-1-17 15,1 52-15,17-35 16,0 0-16,0-18 15,0-17-15,0 17 16,0 0-16,0 0 16,0 1-16,17 17 15,36 0 1,-35-36 0,17 1-1,0 17 1,-17-35-16,17 18 15,1-1-15,16-17 16,-16 18-16,52-18 16,-18 0-16,1 0 15,-18 0-15,53 0 16,-18-35-16,0-1 16,-35 1-16,0 18 15,18-19-15,-36 19 0,-35-1 16,35 0-1,-17 1-15,-1 17 16,19-36-16,-36 19 16,0-1-1,0-17-15,0-36 16,0 54-16,0-19 16,0 1-16,-18-53 15,-53 17 1,54 71-16,-1-35 15,1 17-15,17 1 16,-18-1 0,0 18 77,1 0-77,-19 0 0,19 0-16,-1 0 15,0 0-15,1 0 0,-18 0 16,-1 0-16,1 0 16,17 0 30</inkml:trace>
  <inkml:trace contextRef="#ctx0" brushRef="#br0" timeOffset="-19584.56">15558 14270 0,'0'0'0,"0"-35"0,-18 17 0,18 0 16,-18 1-1,18-1 1</inkml:trace>
  <inkml:trace contextRef="#ctx0" brushRef="#br0" timeOffset="-19480.014">15505 14129 0,'-18'0'32</inkml:trace>
  <inkml:trace contextRef="#ctx0" brushRef="#br0" timeOffset="-18462.501">15434 14129 0,'-35'0'15,"-1"0"1,1 0-16,0 0 15,-18 0-15,18 0 16,-36 17-16,36 1 16,17-18-16,36 0 281,52 0-281,-52 0 16,53 0-16,-18 0 15,-18 0-15,0 0 16,0 0-16,1 0 15,-1 0 1,0 0-16,-17 0 31,0 0-31,17 0 16,0 18 0,0-1-16,-17 1 0,0 17 15,35 1-15,17-19 16,-52 1-1,17 17-15,-17-17 16,17 17 0,18-17-16,-36-1 15,1-17-15,35 18 16,-18 0 0,-17-18-16,-18 17 15,0 1 63,18 35-62,-18-36 0,0 1-16,0 0 31,0 17-31,0-17 125,0-1-94,17-17-31,36 0 16,-35 0-16,35 0 15,0 0-15</inkml:trace>
  <inkml:trace contextRef="#ctx0" brushRef="#br0" timeOffset="-17153.549">17410 14534 0,'-53'0'16,"17"0"-1,-17 0-15,-35 0 16,35 0-16,0 0 15,-17 0-15,52 0 16,1 0-16,-36 0 16,35 18-1,-17 0-15,17-1 16,-17 19-16,17-1 16,-17 0-16,-18 36 15,53-36 1,0-17-1,0 17 1,0-17-16,0-1 16,18 18-1,-18-17-15,17 0 16,19-1-16,-19-17 16,36 18-16,18-18 15,-1 0-15,1 0 16,35 0-16,-53 0 15,-36 0-15,36-18 16,-18-35-16,1 53 16,-1-17-16,-17 17 15,-1 0-15,18-18 16,-17 1 15,0-1-15,-18 0-1,0-17 1,0 17 0,0 1-16,0-1 15,0 0 1,0-17-16,0 0 16,-18 0-1,0 17 1,1 18 15</inkml:trace>
  <inkml:trace contextRef="#ctx0" brushRef="#br0" timeOffset="-12364.542">19350 14288 0,'0'17'140,"0"1"-124,0-1-16,0 1 16,-18 17-1,18-17 1,-17 0-16,-19 35 15,36-1 1,0-34-16,-17 17 0,17 18 31,0-17-15,0-19-16,0 18 0,17 18 16,1 0-1,0-35-15,-1 17 16,1 0-16,0 1 15,17 34-15,-35-52 16,35 17-16,-35-17 16,18 17-16,17 0 15,0 1 1,-17 17-16,0-53 16,-1 0-16,1 17 15,-1-17 1,1 18-1,0-18-15,-1 0 16,19 0-16,-19 0 16,1 0-16,-18-18 15,53 1-15,-36 17 16,1 0-16,17-18 16,-17 0-16,0 1 15,17 17-15,0-36 16,-17 19-16,-18-1 15,53-17-15,-36 17 16,19-35-16,-19 53 16,-17-35-16,18 0 15,-18-36 1,18 36-16,-1 0 16,-17-1-16,0-17 15,0 36 1,0-1-16,0 1 15,0-1 17,0 0-32,-17 18 78,17-17-63,-18 17 1,0-18 0,1 0-16,-19 1 15,19 17 1,-19 0 0,36-18-1,-17 18-15,-1 0 16,-17 0-1,17-18 1,-17 18 0,17-17-1,1-1 1,-1 1 0,0-1-1,1 18 1,-1-18-16,18 1 15,-53-36 204,36 53-203,-1-18-16,0 0 15,-17-17-15,17 18 16,1-1-16,-1 0 16,18 1-1,-17 17 157,-19-18-172,19 0 16,-1 18-16,-35-35 15,35 35-15,1 0 16,-1 0 0,1-18-16,-1 18 15</inkml:trace>
  <inkml:trace contextRef="#ctx0" brushRef="#br0" timeOffset="29025.364">10901 15540 0,'-35'0'16,"-1"18"-16,1-1 15,-53 1-15,53 17 16,-71 18-16,18 18 16,-71-1-16,71-17 15,-1-18-15,-69 53 16,69-35-16,36 0 15,-35 0-15,53-35 16,17 17-16,1-17 16,-19 17-16,54 0 125,0-35-110,17 0-15,36 36 16,17-36-16,18 35 16,-18-17-16,53 34 15,18 1-15,-1 0 16,-16-35-16,-19 35 15,18-36-15,-53 36 16,71-35-16,-53 17 16,-53-17-16,35-18 15,-17 18-15,-54-18 16,1 0 156,-18-36-157,0 1 1,0 17-16,0-52 16,0 17-16,-53-88 0,-18-18 15,54 106 1,-36-88-16,-18 18 16,54 52-16,-36-17 15,17 17-15,19 54 16,-19-54-16,19 53 15,17 1 1,-18 17 0</inkml:trace>
  <inkml:trace contextRef="#ctx0" brushRef="#br0" timeOffset="29081.399">11077 15593 0</inkml:trace>
  <inkml:trace contextRef="#ctx0" brushRef="#br0" timeOffset="33266.741">6950 7532 0,'-18'0'47,"18"17"-32,-18 19 1,-17-1-16,-35 53 15,34-53-15,1 18 16,-35 18-16,34-36 16,-34 53-16,17-35 15,17-17-15,-16 52 0,16-53 16,19 36 0,-1-71-16,-35 53 15,35-36-15,1 18 16,17-17-16,-18 0 15,18-1-15,0 1 16,-17-18 0,-1 18-1,18-1 1,-18 1-16,18 0 156,18-18-156,35 0 16,-18 0-16,18 0 15,18 0-15,-1 0 16,36 0-16,-35 0 16,-19 0-16,37 0 15,-54 0-15,18 17 16,0 18-16,-18-35 16,0 18-1,1-18-15,-1 18 16,-18-18-16,36 17 15,-35-17-15,0 0 16,-1 0-16,1 0 16,0 0-1,-1 0-15,1 18 16,17 0-16,18-1 16,-35-17 15,17 18-16,-17-18-15,17 0 32,35 35-32,-17-35 15,0 0-15,-17 0 16,-1 0-16,-18 0 203,-17-17-187,-17-36-16,17 0 15,-35 0 1,17 0-16,-17-35 16,17 35-16,18 18 15,-35-36-15,35 36 16,-36-1-16,1-16 15,0-1 1,17 17-16,1 1 16,-1 17-16,0 1 15,18-1-15,-17-17 16,17 17-16,-18 1 16,-17-19-1,17 19-15,-17-36 16,17 35-1,1-17 1,-19 17-16,19 1 16,-1-1-1,18 0-15</inkml:trace>
  <inkml:trace contextRef="#ctx0" brushRef="#br0" timeOffset="36578.295">11377 7691 0,'-18'0'31,"1"0"-31,-1 17 32,18 1-32,-35-1 15,0 19 1,-36-1-1,53-17-15,-17 35 16,35-36-16,-35 19 16,-36 16-16,54-34 15,-36 17-15,17 1 16,19-19-16,-18 19 16,35-19-16,-53 36 15,0-18-15,17-17 16,-16 53-16,16-36 15,-34 18-15,34-36 16,1 1-16,-18 53 16,18-54-16,0 18 15,-1 1-15,-17-19 16,53 1 0,-17 0-16,-1-1 15,1-17 1,-1 18-1,0 0 17,18-1-17,0 1 79,18-18-78,17 0-1,18 0-15,35 0 16,-35 0-16,18 0 16,35 0-16,-36 0 15,-17 0-15,0 0 16,-18 0-16,1 0 15,-1 0-15,-18 0 16,19 0-16,-1 0 16,-17 0-16,70 0 15,-71 0-15,36 0 16,18 0-16,17 0 16,-17 0-16,-18 0 15,17 0 1,-35 0-16,-17 0 15,0 0-15,-1 0 16,1 0 187,-18-35-156,0-1-47,0 19 16,-18 17-16,1-36 15,-1 1-15,0-35 16,1 34 0,-18 1-16,17-18 15,-17 0-15,17 36 16,-17-36-16,17 17 15,-17 1-15,17-18 16,1 18-16,-19 0 0,19 17 16,-19-53-1,19 54-15,-1 17 16,0-35-16,1-1 16,-1 19-16,0-1 15,18-17 1,-17 17-1,17 0-15,0 1 32,0-1-1</inkml:trace>
  <inkml:trace contextRef="#ctx0" brushRef="#br0" timeOffset="40907.259">9031 10566 0,'-18'0'63,"1"0"-32,-1 0 16,1 17-32,-160 160 79,107-124-78,34-18-1,19-17-15,-36 17 16,17-18-16,-16 19 16,-37 34-16,54-52 15,0 17-15,-36 0 16,71-17-16,-17 0 15,-19 17-15,19-17 16,-1-1-16,-17 19 16,17-19-1,-17 1-15,35 0 16,-18-1 0,1 1-1,-1-1 16,0 1-15,1 0 47,34-18 46,19 0-109,52-18 16,-35 18-16,53-18 15,-1 1-15,-16 17 16,52 0-16,-71 0 15,18 0-15,-35 0 16,0 0-16,-35 0 16,0 0-16,-1 0 31,1 0-31,17 0 31,-17 0-15,17 17-16,-17-17 31,-1 0-15,1 18-16,0-18 31,-1 0-15,1 0 405,17 18-405,-17-18-16,-1 0 16,1 0-16,17 0 15,18 0-15,-35 0 16,17 0-16,-17 0 16,-1 0-16,1 0 156,-18-36-62,-18 19-79,18-1-15,-35-35 16,18 36-16,-19-54 15,19 53-15,-1-17 16,-17 0-16,-1 0 16,19-1-16,-1-17 15,-17 18-15,17 17 16,-17-17 0,17 18-16,18-1 15,-35-17-15,35 17 16,-18 18-16,-17-53 15,35-17 1,-18 70 0,18-18-16,0 0 15,-17 1 1</inkml:trace>
  <inkml:trace contextRef="#ctx0" brushRef="#br0" timeOffset="45251.179">12647 6332 0,'0'18'15,"0"17"1,-18 1-16,1-19 16,-1 54-16,1 17 15,-36-35-15,0 0 16,35 70-16,-35-70 16,18 35-16,17 1 15,1-54-15,-19 18 16,36-18-16,0 0 15,-17 1-15,17-1 16,0 0-16,-18-17 16,18 17-1,0-17-15,0-1 16,-18 36-16,18-17 0,0-1 16,0-18-1,0 1-15,0 0 16,0-1-1,0 1 1,0 0-16,0-1 16,0 1-1,0 0 1,18 17 0,35-35-16,0 0 15,0 0-15,53 0 16,-18 0-16,35 0 15,-52 0-15,-1 0 16,36 0-16,35-18 16,18 1-16,-53 17 15,-36 0-15,-34 0 16,-1 0-16,-17 0 16,-1 0 15,1 0 31,0 0-46,-1 0 0,36 0 77,-35 0-93,17 0 16,-17 0-16,17 0 16,18-18-16,-35 0 15,17 1-15,-18-1 125,-17-17-94,0-1-15,0 1 0,0-35-16,0 17 15,0-18-15,0 36 16,-17-71-16,-18 35 16,35 54-16,-18-71 0,18 70 15,-35-35 1,35 18-1,-18 0-15,18 17 16,-18 0-16,1 1 16,-1-19-1,0-17-15,1 36 16,-1-18-16,18 17 16,-18-17-16,1-1 15,-36 1-15,53 17 16,-18-17-16,1 17 15,-1-17-15,-17 0 16,17 17 15,0 1 329,-70-19-360,0 1 0,35 17 15,-35-34 1,17 34-16,-17-17 16,0 35-16,53-18 15,-1 0-15</inkml:trace>
  <inkml:trace contextRef="#ctx0" brushRef="#br0" timeOffset="48786.681">15152 10742 0,'-18'0'46,"1"0"-30,-1 53-16,0 0 16,-17 17-16,0-17 15,35 0-15,-53 18 16,35-18-16,-17 0 16,17-36-16,1 19 15,-19-1-15,19 0 16,17-17-16,-36 17 15,36-17 1,-17 17-16,-1-17 16,18-1-16,0 1 15,0 0 1,-35 34-16,-18 19 16,53-53-1,0-1 1,18-17 124,52 0-140,1 0 16,-36 0-16,53-17 16,18 17-16,17-18 15,19-35-15,-90 53 16,37-18-16,-36 18 16,-18-17-1,-17-1-15,-1 18 16,1 0-16,-1 0 203,-17-70-125,0 52-78,-70-53 16,52-17-1,-229-317 95,230 387-110,-19-17 15,19 17-15,-19-17 16,36 17 0,-17 0-16,-1 1 15,1 17 1,-1-18-16,0 1 15,1-1 1,17 0 0,-18 1-1,18-1 1,-18 18-16,1-18 16,-1 1-1</inkml:trace>
  <inkml:trace contextRef="#ctx0" brushRef="#br0" timeOffset="48858.825">14993 10566 0</inkml:trace>
  <inkml:trace contextRef="#ctx0" brushRef="#br0" timeOffset="83739.781">19597 10795 0,'-18'0'16,"-17"0"-1,17 18-15,-17-1 16,0 1-16,-1 17 15,1-17-15,0 17 16,0 0-16,-54 1 16,36 17-16,-17-18 15,35 0-15,-18 36 0,35-71 16,-17 35 0,17-17-16,1 17 15,-1 0-15,0-17 16,18-1 15,-17 1-15,17 0 15,0-1-15,-18 1 46,18 0-62,0-1 31,0 1 1,0 0-17,0-1 1,18 1 31,17 17-16,-17-17-31,-1-1 16,36 1-1,-35-18-15,17 18 16,0-1-16,18-17 15,-18 0 1,18 0-16,36 0 16,-54 0-16,18 0 15,0 18-15,53-18 16,-36 0 0,-17 0-16,18 0 15,-36 0-15,0 0 16,-17 0-16,17 0 15,-17 0-15,-1 0 16,19 18-16,-36-36 219,0 0-219,0 1 15,0-1-15,-36-17 16,1-18-16,-18 0 16,35 18-16,-34-54 15,-1 19 1,17 17-16,1 0 0,17-18 16,18 54-1</inkml:trace>
  <inkml:trace contextRef="#ctx0" brushRef="#br0" timeOffset="86411.073">17357 10760 0,'0'-18'31,"-18"0"-15,0 18-1,1 18-15,-19 35 16,-16 0-16,16-53 16,-34 53-16,-18 17 15,-1 1 1,36-18-16,-17-18 15,-1 0-15,-35 36 16,54-36-16,34 1 0,-17 34 16,-1-35-1,19 1-15,-1-19 16,-17 19-16,17-19 16,36-17 93,17 18-93,36-18-1,-1 0 1,18 17-16,-35 19 15,36-1-15,-37-35 16,-16 18-16,34-18 16,18 0-16,1 35 15,34-35-15,-52 0 16,17 35-16,-18-35 16,-34 0-1,17 18-15,17 0 16,-35-18-16,18 0 15,-35 0-15,17 17 16,1 1 15,-19-18-15,1 0 0,-1 0 312,-17-18-328,-17-17 15,-54-53 1,71 70-16,-17-17 16,-72-106-16,72 88 15,-54-35-15,-35-36 16,71 71-16,0-17 15,0 34-15,17 19 16,-17-36-16,17 35 16,0 0-16,1 1 15,-1-18 1,0 17-16,18-17 31,-17 17-15,-1 0 46</inkml:trace>
  <inkml:trace contextRef="#ctx0" brushRef="#br0" timeOffset="90210.753">25329 9507 0,'-17'18'63,"-1"17"-48,1 1-15,-1-36 16,-17 88-16,-18-53 15,17 0-15,-17 18 16,18-35-16,-35 52 16,17-17-16,17-17 15,1 34-15,-35-35 16,17 18-16,-53 18 16,71-18-1,-1-18-15,1 18 16,17-18-1,18-17-15,0 0 32,0-1-1,18 1 125,17-18-156,1 18 16,-1-18-16,0 0 15,0 17-15,18 18 16,0-17-16,0-18 16,18 18-1,-18-1-15,-18-17 16,18 0-16,0 0 16,17 0-16,-17 18 15,18 0-15,-54-18 16,19 0-16,-19 0 15,1 0-15,17 0 16,-17 0-16,-18 17 16,18-17-1,-1 0 1,1 0-16,-1 0 0,1 0 16,0 0-1,-1 0-15,1 0 31,0 0 79,-18-35-110,0 0 15,-18-1-15,18 1 16,-18 0-16,-17-36 16,35 36-16,-53-88 15,53 105-15,-35-70 16,17 52-16,18-16 16,-35-19-16,17 36 15,-35-18-15,36 0 16,-1 35 15,18 1-31</inkml:trace>
  <inkml:trace contextRef="#ctx0" brushRef="#br0" timeOffset="92466.938">20920 9507 0,'-36'36'16,"1"-19"-16,-18 1 15,18 17-15,-36 0 16,36 1-16,0-1 16,0 0-16,17 1 15,-53 52-15,18-18 16,36-34-16,-1-1 15,1 0-15,-1 0 16,0 1-16,1-19 16,17 19-16,0-19 15,0 1-15,0 0 63,0-1 15,0 18-62,35 1-16,0-36 15,89 17-15,-1 36 16,-70-53-16,53 0 15,53 18-15,17-18 16,36 35-16,-1 1 16,-17-19-16,-17 18 15,-36-35-15,0 0 16,18 0-16,-53 0 16,-54 0-16,-34 0 15,17 0-15,-35-35 219,-53 0-219,18 0 16,-18-1-16,-17-34 15,17 17 1,0 0-1,18 35-15,-1-17 16,-17 17-16,18-17 0,-35-18 16,17-17-1,35 52-15,-35-17 16,18-1-16,0 19 16,17-1-16,-17 0 15,-1-17-15,1 18 16,0-19-1,17 36-15,1-17 16,-19-1-16,19 18 16,17-18-16,-53 18 15,17-17 1,1-1-16,0 18 31,17 0-15,1 0-1,-1 0 1</inkml:trace>
  <inkml:trace contextRef="#ctx0" brushRef="#br0" timeOffset="99446.564">23230 6703 0,'0'-18'0,"-17"36"63,-18 17-63,-71 89 15,35-36-15,-35 70 16,-17-16-16,-18 16 15,17-52-15,1 18 16,35-54-16,-18 1 16,53-18-16,-18 35 15,54-70-15,-19-1 16,19 1-16,17-1 16,0 1 124,53-18-124,0 0-1,17 0-15,54 0 16,-36 0-16,18 0 16,-36 0-16,-17 0 15,35 0-15,18 0 16,-35 0 0,34 0-16,-34 0 0,-18 0 15,0 0-15,-18 0 16,0-18-16,-17 18 31,0 0 0,-1-17-31,1-1 47,0 18-31,17 0-1,0 0-15,0 0 16,18 0-16,36-17 0,-54 17 16,35 0-1,-34 0-15,-1 0 16,0 0-16,-17-18 16,-1 18-1,1 0 1,0 0-1,17-18-15,-17 18 16,17 0-16,0 0 16,-17 0-1,-18-17-15,18 17 16,-1 0 15,1 0-15,-1 0-1,1-18 32,-18 0 47,0-17-78,0 17-16,0-52 15,-53-36-15,18 18 16,35 70-16,-35-52 16,-18-19-16,17 1 15,-17 0 1,36 53-16,-1-1 15,-17 1-15,17 0 16,1-36-16,-1 71 16,-17-35-16,17 17 0,-35-34 15,36 52-15,-19-36 16,1 19 0,0-1-1,17 0-15,18 1 31,-35 17-15,17-18 0,18 0 31</inkml:trace>
  <inkml:trace contextRef="#ctx0" brushRef="#br0" timeOffset="-162788.066">5644 12400 0,'0'53'79,"0"0"-64,0 18-15,0-19 16,0 37-16,0-36 15,0 35-15,-17-35 16,17 0-16,-18 0 16,18-18-16,0 0 15,0-17-15,0-1 16,0 1 46</inkml:trace>
  <inkml:trace contextRef="#ctx0" brushRef="#br0" timeOffset="-161643.224">5539 13882 0,'17'0'140,"19"0"-124,-1 35 0,0 18-1,-17-18-15,-1-35 16,19 88-16,-36-52 16,0-19-16,17 19 15,-17 34-15,0-17 16,0-18-16,-17 54 15,-19-54-15,-34 18 16,-1 35-16,-52 0 16,88-53-16,-1-17 15,-17 17-15,18-17 16,-18 0-16,35-18 109,18-18-93,18 0 15,35 18-31,18 0 16,-18 0-1,52 0-15,-52 0 16,18 0-16,35 0 16,-36 0-16,-17 0 15,-18 0-15,-17 0 16</inkml:trace>
  <inkml:trace contextRef="#ctx0" brushRef="#br0" timeOffset="-160368.938">5627 15416 0,'-18'18'31,"18"0"-16,-17-1 17,52-17 61,-18 0-77,36 0-16,-35 0 16,35 0-16,35 36 15,-35-19-15,-18-17 16,18 18-16,-18 17 16,36 18-1,-53-53-15,-1 35 16,-17 1 15,0-19-31,0 19 16,0-1-16,-88 35 15,-18 1 1,-35-1-16,71-52 16,-19 17-16,-16 1 15,-19-19-15,18 1 16,89-18-16,52 0 109,0 0-93,-17 0-16,35 0 15,0 0-15,0 18 16,0 17-16,-1 0 16,19 0-16,-53-17 15,35 35-15,17-18 16,-70-17 0,0 17-16,18-17 15,-1 17-15,-17-17 31,0-1-31,0 19 16,0-19 0,0 19-1,-17-1 1,-36 0-16,-18-35 16,-52 18-16,-36 17 15,53 0-15,-53-35 16,107 0-16,-19 0 15,36 0-15,-18 0 16,35 0-16,1 0 125</inkml:trace>
  <inkml:trace contextRef="#ctx0" brushRef="#br0" timeOffset="-159320.589">5680 17410 0,'-36'52'47,"19"-34"-31,-18 17-16,-18 18 16,17-17-16,-34 17 15,17-18-15,-35 35 16,52-70-16,-52 36 15,53-19-15,17-17 16,1 0-16,-1 18 16,36 0 93,17-1-93,0-17-16,71 0 15,-35 0-15,-18 0 16,52 0-16,72 0 16,-1 0-16,36 0 15,-36 0-15,-52 0 16,-19 0-16,-69 18 15,-19-1-15,-34-17 141,-1 0-125,-52 0-16,17-17 15,-36-1-15,19 1 16</inkml:trace>
  <inkml:trace contextRef="#ctx0" brushRef="#br0" timeOffset="-158307.201">5874 17445 0,'0'17'31,"0"72"-31,0-19 16,0 36-16,0 35 15,0-17-15,0-54 16,0 36-16,0-35 15,0 17-15,0-53 16,0 18-16,0 0 16,0-18-16,0-17 15,0-1 1,0 1-16,0 0 62</inkml:trace>
  <inkml:trace contextRef="#ctx0" brushRef="#br0" timeOffset="-152170.995">13035 15998 0,'-53'71'62,"0"-18"-62,-17 35 16,-71 18-16,52 0 16,1-36-16,18-17 15,34-17-15,1-1 16,-18 18-1,36-53-15,17 35 0,0-17 157,17-18-157,1 0 15,-1 0 1,36 0-16,-17 0 16,-19 0-1,1 0-15,0 0 16,-1 0-16,1 0 15,0 0-15,17 17 16,18 1-16,-36-18 16,1 0-1,0 0-15,-1 0 172,36 0-172,-53 18 16,18-18-1,-1 0-15,19 0 16,-19 0 0,19 0-16,-1 0 15,-17 0 1,-1 17-16,19-17 16,-19 0 30,1 0-30,17 0-16,-17 0 16,17 0-1,0 0 79,1 0-94,-19 0 16,1-35 281,-18-53-282,-18 35 1,18 0-16,-17-53 15,17 36-15,-18-1 16,0-17-16,18 35 16,0 35-16,0-35 15,-17 18-15,17 17 16,0-17 0,-18 17-1,18 1-15,0-1 16,0 1-1,0-19 1,-18 36-16,18-35 16,0 0-1,0 17-15,0 0 16,0 1 0</inkml:trace>
  <inkml:trace contextRef="#ctx0" brushRef="#br0" timeOffset="-150682.751">15311 15752 0,'0'17'16,"0"1"-1,0-1-15,0 1 16,0 17-16,0 18 16,0 0-16,-530 829 109,548-864 0,35-18-109,0 0 16,35 0-16,18 0 16,0-18-16,0 18 15,17 0-15,-52 0 16,-1 0-16,-52 0 16,17-17-16,-17 17 15,-1-18 157,-17-17-172,-17-1 16,-1-17-16,0-35 15,-34 0-15,16-35 16,1 52 0,0-17-16,17 35 15,0-18-15,-35 1 16,36-1-16,-1 36 15,18 17-15,-17-17 16</inkml:trace>
  <inkml:trace contextRef="#ctx0" brushRef="#br0" timeOffset="-149546.908">17092 15946 0,'18'17'0,"17"1"16,-17-18-1,-1 35-15,1 0 16,-18 1-16,0 52 16,0 18-16,0-36 15,0 18-15,0-17 16,0-18-16,0 70 16,-53-70-16,53-17 0,-18-1 15,18 18 1,-17-36-16,17 1 94,35-18-94,53 0 15,-17 0-15,35 0 16,35 0-16,-18 0 15,-52 0-15,35-18 16,-36 18-16,-17-35 16,-18 35-16,1 0 15,-19 0 1,-17-17 78,0-1-79,0-35-15,-53-35 16,18 35 0,-18-18-1,0-17-15,-53 0 0,36 0 0,-18-18 16,17 18-1,36 35-15,-71-71 16,88 89-16,-17-18 16,17 18-16,1 17 0</inkml:trace>
  <inkml:trace contextRef="#ctx0" brushRef="#br0" timeOffset="-148523.121">19491 15875 0,'0'71'31,"0"-19"-31,0 1 16,-35 36-16,-1 52 15,1-71-15,-18 36 16,36-35-16,-36-18 15,17-1-15,19-34 16,17 0-16,0-1 16,17 1 77,19-18-93,17 0 16,52 0-16,-16 0 16,-19 0-16,-17 0 15,-18 0-15,-17 0 16,17 0-16,-17 0 16,0-18 77,-18 1-93,0-1 16,0-35-16,-18 36 16,-35-54-16,53 36 15,-18-18-15,-52-35 16,52 35-16,-35-36 15,18-34 1,17 70-16,18 35 16,-17-17-16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33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10178 14887 0,'53'0'140,"-1"0"-140,19-17 16,53-1-16,-19-17 16,19 35-16,-18 0 15,-36 0-15,36 0 16,-18 0-16,18 0 16,-53 0-16,-18 0 15,-17 0 1,0 0-16,-1 0 109,1 0-93,-1 0-1,19 0 1,-19 0-16,1 0 16,53 17-16,-36-17 15,18 0-15,-18 0 0,18 18 16,0 0-16,-35-18 16,17 0-16,0 17 15,-17-17 1,-71 18 109,-18-1-110,-17 1-15,-18-18 16,18 0-16,-18 0 16,0 0-16,36 0 15,-1 0-15,18 0 16,0 0-16,0 0 16,18 0-16,18 0 15,-1 0-15,0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34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12965 15028 0,'17'18'16,"19"0"15,16-18-15,1 0-1,36 17-15,-1-17 16,-35 0-16,52 0 16,37 0-16,-1 0 15,0 0-15,35 0 16,1 0-16,17 36 15,17-36-15,-34 0 16,-36-18 0,-35 18-16,-36-18 0,-52 18 15,-53 0 126,-54 0-141,-17 0 16,-35 36-16,-17-19 15,105-17-15,-35 0 16,17 35-16,-35-35 15,36 18-15,34-18 16,54 0 156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35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15505 15293 0,'53'0'47,"105"0"-47,-87-35 16,123 17-16,123-17 15,36 17-15,0-17 16,17 0-16,-17 17 16,-35-17-16,17-1 15,-88 19-15,-36 17 16,-158 0-16,0 0 15,-35 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36.3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20373 15046 0,'0'0'0,"88"0"16,-70 0-1,17 0-15,-17 0 16,-1 0-16,19 0 16,69 0-16,1 0 15,53-18-15,-18 1 16,-88 17-16,35 0 0,18 0 15,0-36 1,17 19-16,-17 17 16,18-18-16,-54 18 15,18 0-15,-35 0 16,0-18-16,-35 18 16,17 0-16,-17-17 15,35-1 63,-36 18-62,19 0-16,34 0 16,1 0-16,-18 0 15,35-17 1,-35 17-16,0-18 15,17 18-15,36 0 0,-88 0 16,17 0 0,53 0-16,-35 0 15,0 0-15,35 0 16,-17 0-16,-1-18 16,36 18-16,-88 0 15,-1 0-15,19 0 16,-19 0-16,1 0 15,17 0-15,-17 0 16,0 0 0,17 0-16,-18 0 15,1-17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50.3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8237 3034 0,'18'0'32,"0"0"-17,-1 0-15,1 0 16,0 0-1,17 0 1,0 0-16,0 0 16,1 0-16,17 0 15,-1 0-15,-34 0 16,17 0-16,1 0 16,-19 0-16,19 0 15,-1 0 16,-17 0-31,17 0 16,-18 0 15,1 0 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49:47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12541 6279 0,'18'0'156,"0"0"-62,-1 0-78,18 0-16,-17 0 15,-18-17-15,35-18 16,-35 17-16,0 0 15,18-17-15,0 17 16,-1 1-16,1 17 16,0-18-1,-1 0-15,1-17 32,-18 17-17,17 1-15,1-18 31,0 35-15,-1-18-16,-17 0 16,18-17-16,0 17 15,-1-17-15,-17 17 0,18 1 16,-18-1 0,18-35-16,-1 18 15,36 0-15,-53-1 16,0 1-16,0 18 0,18-19 15,-18 19 1,0-19-16,17 1 16,-17 0-16,0 0 15,0 17 1,0 0 0,0 1-1,0-1 79,0 0-78,0 1 30,-17 17-30,-18 0-16,17 0 16,0 0-1,1 0 1,-1 0-16,0 0 16,1 0-16,-19 35 15,19-35-15,-1 18 16,-17-1-1,17-17-15,-17 36 16,17-19-16,1 1 31,-1-1-31,18 1 16,-35-18 0,17 0-1,0 18-15,1-1 16,-1 1-1,-17 0 1,35-1-16,-18 1 31,1 0-31,-1-18 32,-17 17-17,17 1 1,0-18-1,18 17-15,-17-17 16,-1 18-16,0 0 16,1-1-1,-1-17 17,1 18-17,17 0 1,-18-1-1,18 1 1,-18 17-16,1-17 16,-1-1-1,18 19-15,0-1 16,0 0-16,0-17 16,-18 0-16,18 17 15,0-18 1,0 1-16,0 17 15,0-17 1,0 17-16,0-17 0,0 0 16,0-1-1,0 1 17,0 17-17,0-17 32,18-1 0,0 1-31,-1-18-1,-17 18 32,18-18 297,17 0-329,-17 0-15,-1 0 16,1 0-16,0 0 47,17 0-31,-17 0 15,-1-18-16,1 18-15,0-18 16,-1 18 15,1 0-15,17-17-16,-17-1 16,17 1 15,-17 17 0,-1 0 0,1 0 1,0 0-1</inkml:trace>
  <inkml:trace contextRef="#ctx0" brushRef="#br0" timeOffset="2048.539">14746 5786 0,'18'17'15,"-1"-17"-15,19 18 16,-19-1-1,1 1 48,0-18-32,-1 0-15,1 0-16,17 18 15,-17-18-15,17 17 16,-17-17 0,17 0-16,-17 18 15,17-18-15,-17 0 16,-1 0 0,1 0-16,17 0 15,-17 18 1,17-18-16,0 0 15,1 0 1,-19 0 0,18 0-16,-17 0 15,0 0-15,-1 0 16,1 0 15,0 0-31,-1 0 31</inkml:trace>
  <inkml:trace contextRef="#ctx0" brushRef="#br0" timeOffset="4783.392">10795 5221 0,'35'18'0,"18"35"16,18 17-16,-36-34 16,0-1-1,18 18-15,18 0 16,-36-18-16,-17-17 15,-1-18-15,1 17 16,0 1 0,-1-1 93</inkml:trace>
  <inkml:trace contextRef="#ctx0" brushRef="#br0" timeOffset="5504.025">11553 5080 0,'0'18'110,"0"17"-110,0 18 15,-35-18-15,-18 71 16,18-35-16,0-36 15,-18 18-15,53-36 16,-35 19 0,17-19-16,0 19 0,1-19 31,-1-17-31</inkml:trace>
  <inkml:trace contextRef="#ctx0" brushRef="#br0" timeOffset="6159.405">10654 5662 0,'35'0'93,"36"0"-77,35 0 0,-18-18-16,53 1 15,-18-1-15,-52 1 16,17 17-16,-35 0 15,35 0-15,-70 0 0</inkml:trace>
  <inkml:trace contextRef="#ctx0" brushRef="#br0" timeOffset="6769.244">11095 5715 0,'0'18'78,"0"-1"-47,53-17-15,-18 0 0,18 0-16,0 0 15,35 0-15,-17 0 16,-36 0-16,35-17 15,-52 17-15,-88 17 157</inkml:trace>
  <inkml:trace contextRef="#ctx0" brushRef="#br0" timeOffset="7559.306">10619 5909 0,'17'18'63,"36"-18"-63,35 0 15,-17 0-15,17 0 16,53 0-16,-70 0 16,17 0-16,18 0 15,-36 0-15,1 0 16,17 0-16,-17 0 15,-54 0 1,36 0-16,-35 0 31,0 0-15</inkml:trace>
  <inkml:trace contextRef="#ctx0" brushRef="#br0" timeOffset="9559.276">11148 5592 0,'17'0'15,"1"17"79,-18 1-94,18-18 16,-18 17 124,0 1-140,0 0 16,0-1 0,0 1 15,0 0-15,0-1 15,0 1-16,0 0 1,0-1 0,0 1 15,0-1-31,0 1 47,0 0-32,0-1 1,17 1 0,-17 0 62,18 17 0</inkml:trace>
  <inkml:trace contextRef="#ctx0" brushRef="#br0" timeOffset="11234.198">10654 6315 0,'0'35'78,"0"-17"-62,18-1-1,-1-17-15,18 18 16,-17-18-16,17 0 15,36 0-15,-36 0 32,0-18-32,-17 18 15,17 0-15,-17 0 16,17 0-16,1-17 16,-1 17-16,0-36 15,-17 36-15,-1 0 16,19-17-16,-19 17 15,1 0-15,0 0 16,-1 0 0,1 0-1,0-18 1,-1 18 15,1 0-15,-1 0-1,1 0-15,17 0 16,-17 0 437,0-18-453,-1 1 31,1 17 219</inkml:trace>
  <inkml:trace contextRef="#ctx0" brushRef="#br0" timeOffset="12946.738">13035 5997 0,'0'18'94,"35"-18"-63,-17 0-31,0 0 16,17 0-1,18 0-15,0 0 16,0 0-16,0 0 15,17 17-15,-35-17 16,-17 0-16,0 0 16,-1 0-1,1 0 17,0 0 186,17 0-218,-17-70 16,-18 52-16,17-17 16,1-36-16,-18 36 15,0-18-15,0 0 16,0-17-16,0 35 15,0 17-15,0-17 16,0 17-16,0 0 16,0 1-16,0-1 15,-35 0 1,17 18-16,-17-17 16,17 17-16,-53 0 0,36 0 15,-18 35-15,36-35 16,-19 0-16,1 18 15,17-18 1,1 17 15,-1-17-15,-17 18-16,17 0 31,1-1-15,-1 1 15,18 0-31,-18-18 0,-17 17 31,17-17-31,-34 35 16,34-17-16,0 17 16,18 1-16,-17-19 15,-1 19-15,0 16 16,1-16-16,-1-1 15,18-17-15,0 35 16,0-36-16,0 18 16,0-17-1,-18 0-15,1-18 125,-19 0-109,1 0 15</inkml:trace>
  <inkml:trace contextRef="#ctx0" brushRef="#br0" timeOffset="14019.134">11271 5997 0,'0'18'15,"0"35"-15,0-18 16,0-17 0,0 35-16,0-18 15,0 0-15,-17 18 16,-19 18-16,-17-18 16,36-18-16,-36 53 15,35-35-15,-35 0 16,18 17-16,0 1 15,-1-36-15,19-17 16,-36 35-16,18-18 16,-36 0-16,36-35 15,0 36-15,-18-36 16,0 17-16,-18-17 16,54 0-16,-19 0 15,-34 0-15,52 0 16,-17 0-16,-1 0 15,19 0-15,-1 0 16,1 0-16,-1 0 78,0 0-47,18-17-15,0-19-16,36 19 16,-1-1-16</inkml:trace>
  <inkml:trace contextRef="#ctx0" brushRef="#br0" timeOffset="15128.657">11112 6597 0,'18'0'16,"17"35"-16,1-17 16,-19 0-1,1-18-15,35 17 16,-35 1-16,17-1 15,-35 1-15,53 0 16,-18 17-16,36-17 16,-19-1-16,-16 1 15,-1 0-15,0-1 16,36 18-16,-18-17 16,-36 0-1,1-18 1,35 17-1,18 1-15,-36-18 16,18 35-16,-36-35 16,1 0-16,0 0 31,-1 0 391,-52 0-407,0-53-15,17 18 16,0 35-16</inkml:trace>
  <inkml:trace contextRef="#ctx0" brushRef="#br0" timeOffset="16487.157">11871 6544 0,'0'-18'78,"18"18"-78,17-53 16,18 1-16,-18-19 15,0-35-15,-17 0 16,0-17-16,-18-18 15,0 35-15,0-35 16,0 0-16,0-18 16,0 88-16,-18-34 15,0 34-15,-35-35 16,1 53-16,-19-17 16,18 17-16,-53-53 15,53 71-15,0-1 16,-35-17-1,0 36-15,35 17 16,0 0-16,-35 0 16,17 0-16,-17 0 15,-35 0-15,35 53 16,-36 17-16,-17 36 16,18-35-16,70-36 15,-36 18-15,-34 17 16,35 1-16,0 0 15,17-19-15,-17 54 16,17-17-16,54 52 16,-19 17-16,19-105 15,17 53-15,0 0 16,0 0-16,0 35 16,0-71-16,0 1 15,0 17-15,0-17 16,35-1-16,0 1 15,0-1-15,18-17 16,18 36 0,35 16-16,-36-87 0,54 53 15,-1-54 1,-70-17-16,53 35 16,70-35-16,1 0 15,34 0-15,-34 0 16,17 0-16,-53 0 15,0-17-15,-88 17 16,71-35-16,-89 17 16,0-17 15,-17 17-31,17-17 16,-17 17-16,17-17 15,0 0-15,-17-1 16,17 1-16,-17 0 15,17-18-15,0 18 16,-35-18 0,0 17-16,18 19 15,-18-1-15,0-17 16,0 17-16,0 0 16,18 18-16,-18-35 15,0 18 1,0-1-1,0 0-15</inkml:trace>
  <inkml:trace contextRef="#ctx0" brushRef="#br0" timeOffset="22719.27">9084 11060 0,'0'-36'0,"35"19"16,-35-1-16,18 18 0,17-35 16,1 17-16,16-52 15,-16 34-15,17 1 16,-18 0-16,-17-1 0,-1-34 16,-17 17-16,0-18 15,0 19-15,0-37 16,0 36-16,0 0 15,0 18-15,-17-35 16,-1 17-16,0 35 16,18 0-16,-17 18 15,-1-17-15,0-1 16,1 1 15,-1 17-15,0-18-1,1 18 1,-36 0 0,0 0-16,-53 0 15,36 0-15,-36 0 16,0 0-16,-71 0 16,-34 0-16,34 0 15,19 35-15,52-17 16,53 17-16,0 18 15,18-35-15,17 17 16,-17 0-16,0 0 16,-1 54-16,19-36 15,-19 0-15,36 35 16,0-53-16,0 0 16,0 36-16,0-18 15,53 17-15,0-17 16,106 35-16,-36-52 15,-70-36-15,88 35 16,36-17-16,52 17 16,18-18-16,-35-17 15,-1 0-15,1 0 16,-36 0-16,-34 0 16,-107 0-16,18 0 15,-36 0 1,1-17-16</inkml:trace>
  <inkml:trace contextRef="#ctx0" brushRef="#br0" timeOffset="24559.446">12312 10901 0,'18'17'93,"-1"-17"-77,18 0-16,36 0 16,-18 0-16,18 0 15,17 0-15,-18 0 16,18 0-16,-17 0 16,-18 0-16,35 0 15,-35 0-15,0 0 16,18 0-16,-36 0 15,-18 0 1,19 0-16,-1 0 16,-17 0-16,17 0 15,0 0 1,-17 0-16,17 0 16,-17 0-16,17 0 15,0 0 1,-17 0-16,0 0 15,17 0-15,-18 0 16,1 0 0,17 0-16,-17 0 15,35 0-15,-35 0 16,-1 0-16,1 0 16,0 0-16,-1 0 15,18 0 1,-17 0-16,35 0 15,-35 0 1,-1 0-16,36 0 16,-18 0-16,-17 0 15,0 0-15,35 0 16,-36 0 0,1 0-1,17 0-15,-17 0 16,17 0-1,0 0 1,-17 0 0,17 0-1,-17 0-15,35 0 16,-35 0-16,-1 36 16,36-19-1,-18 1 1,1 0-16,-19-18 31,1 17-31,0-17 16,-1 0-1,1 18 1</inkml:trace>
  <inkml:trace contextRef="#ctx0" brushRef="#br0" timeOffset="45335.63">10372 10107 0,'17'-18'15,"1"18"1,0 18 0,-1 0-1,-17 17 1,36 0-16,-36 1 15,17-1-15,-17-18 16,0 19 0,18-1-16,-18-17 0,17-18 62</inkml:trace>
  <inkml:trace contextRef="#ctx0" brushRef="#br0" timeOffset="47274.979">10478 10001 0,'0'-53'125,"35"36"-125,18-1 15,-18 0-15,18-17 16,35 17-16,-70 18 16,17-17-16,-17 17 15,-1 0 63,1 0-78,0 0 16,-1 0-16,18 0 16,1 0-16,17 0 15,-18 0-15,0 0 16,0 0-16,1 0 31,-19 0-15,1 0 15,0 0-31,17 17 0,0 19 31,-17-19-31,-18 19 16,18-1-16,-1 18 16,-17-35-16,18 52 15,-18 1-15,0-54 16,0 54-16,0-18 15,0-18-15,0 0 16,0 1-16,0 17 16,0-36-1,0 1 1,-18-1 203,-35-17-219,0 0 15,-17 0-15,17 0 16,0 0-16,35 0 16,-17 0-16,17 0 15,1 0-15,-1 0 16,-17 0-16,17 0 15,1 0-15,-1 0 16,0 0 234,1 0-234,-1 0-16,-17 0 15,17 0-15,-35 0 16,53-17 0,-17 17-16,-19 0 31,19 0 0,-1 0-15,0 0-1,1 0 79</inkml:trace>
  <inkml:trace contextRef="#ctx0" brushRef="#br0" timeOffset="48339.292">10566 10248 0,'17'-17'203,"1"17"-188,17 0-15,1-18 16,16 18-16,19-35 16,-36 17-16,1 0 15,-19 18 1,18-17-16,-17 17 16,0 0-1,17 0-15,-17 0 47,-1 0-31,1 0-16,0 0 15,-1 0-15,18 0 32,1 0-17,-19 0 1,1 0-16,0 0 15,-1 0-15,-17-18 16</inkml:trace>
  <inkml:trace contextRef="#ctx0" brushRef="#br0" timeOffset="50492.14">11007 9878 0,'-18'0'15,"0"0"1,18 17 0,-17 19-1,17-19-15,0 1 16,-18 0-1,0 17 1,18-17 0,0 17-1,0-18 1,0 1-16,0 0 16,0-1 15,-17 19-16,17-19 17,0 1-1,0 35-31,0-36 16,-18 1 15,18 0 63,0-1-32,0 1 63,0 0-125,0-1 141,0 1-126,0 0 1,0-1 0</inkml:trace>
  <inkml:trace contextRef="#ctx0" brushRef="#br0" timeOffset="52655.528">10654 10866 0,'88'0'171,"-53"0"-171,18 0 16,0 0-16,-18 0 16,-17 0-16,0 0 109,-1 0-109,1 0 16,17 0-1,1-18-15,-1 0 16,-18 18-16,1 0 16,0 0-1,-1 0 1,1 0 62,0 0-62,-1 0-1,1 0-15,17 0 16,-17 0-1,0 0 1,-1 0-16,-17 18 172,0 0-156,0-1-16,18 18 15,-18 1-15,0 17 16,0 0-16,0-18 15,0 0 1,0 0-16,0 1 16,0-1-16,0-17 15,0-1-15,0 1 16,-18 35 0,1-36-1,17 1-15,0 0 31,-18-1 1,-17-17 124,-36-53-140,18-35-1,53 71 1,-35-19-16,17 19 15,1-1-15,-1 18 16,0-18-16,1-17 16</inkml:trace>
  <inkml:trace contextRef="#ctx0" brushRef="#br0" timeOffset="54672.054">10918 10636 0,'0'18'156,"-17"0"-156,17-1 16,0 1 0,0-1-1,0 1 1,0 0-16,-18-1 16,18 1-1,0 0 1,0-1 15,0 1-15,0 0-16,0-1 15,-17 1 1,17-1 15,0 1-15,0 0 15,-18-1-31,18 1 47,0 0-31,0 17 15,0-17 0,-18 17-15,1-18-1,17 1 1,0 0-16,-18-1 16,18 1-16,0 0 31,-18-1-31,-17 19 15,35-19 32,-18 1-15,1 0-1,17-1-16,-18 1 1,-17 17 0,17-17-1,1-18-15,-1 17 32,0 1 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4:56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13741 4657 0,'17'0'15,"1"0"1,17 0-16,-17 0 16,17 0-16,-17 0 15,17 0 1,-17 0 0,17 0-16,18 0 15,-35 0-15,17-18 16,18-17-16,-18 35 15,0 0-15,1 0 16,-1 0-16,-17 0 16,34 0-16,1 0 15,-35 0 1,17 0-16,1 0 16,16 0-16,-34 0 15,35 0-15,-18 0 16,-17-18-16,0 18 15,-1 0 1,18 0 0,-17 0 15,0 0-31,-1 0 16,1 0-16,0-18 46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09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15558 7056 0,'17'0'187,"18"0"-187,-17 0 0,35 0 16,0 0 0,0-36-16,-36 36 15,19 0-15,-1-17 16,0 17-16,1 0 16,-1 0-16,0-18 15,-17 18-15,-1 0 16,1 0-16,0 0 15,-1 0-15,1 0 16,0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11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22895 7126 0,'0'-18'157,"18"18"-157,17-17 15,18 17-15,-35-18 16,17 18-16,0 0 15,1-17-15,-36-1 16,17 18 0,19 0-1,-19 0 1,1 0-16,17 0 16,0 0-16,1 0 15,-19 0 1,19 0-16,-19 0 15,1 0-15,-36 0 219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15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20814 6879 0,'18'-17'235,"-1"17"-220,18-18 1,-17 18-16,17-18 16,1 18-1,-19-17-15,1 17 16,0-18-16,-1 0 15,1 18-15,-1 0 16,19 0-16,-1 0 16,18-17-16,-35 17 15,-1 0-15,18 0 16,1-36 0,-19 36-16,1 0 15,0 0-15,-1 0 16,19 0-16,-1 0 15,-17 0-15,-1 0 16,1 0-16,17-17 16,-17 17-16,17 0 15,-17 0-15,-1 0 0,1-18 32,0 18 46,-1-17-63,1 17 1,-1 0 0,1 0 30,-18-18 79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18.6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8484 6720 0,'18'0'172,"17"0"-172,0 0 16,18 0-16,-17 0 0,-1 0 15,0 0 1,-17 0-1,0 0 17,-1 0-32,1 0 15,17 0 1,0 0 15,-17 0-31,17 0 16,-17 18-1,0-18-15,-1 0 16,1 0 0,-1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21.2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11712 5715 0,'36'0'62,"-1"0"-46,18 0-1,17 0-15,1 0 16,35 0-16,-36 18 16,54-1-16,-54-17 15,1 18-15,-36-18 16,18 18-16,-18-1 15,-17-17-15,0 0 16,17 0-16,0 0 16,-17 0-1,-1 18-15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25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22613 6914 0,'0'18'109,"35"-18"-109,1 0 16,17 0-16,-18 0 0,0 0 16,18 0-1,-18 0-15,18 0 16,-18 0 0,-17 0-1,0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30.9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9737 16686 0,'35'0'31,"71"0"-15,53-35-16,-18-18 15,17 53-15,-105 0 16,71 0-16,105-17 16,18 17-16,35 0 15,0 0-15,-17 0 16,17 0-16,0 0 16,-70 0-16,-35 0 15,-54 0-15,-70 0 16,-35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31.51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13547 16475 0,'0'-18'31,"53"18"-15,17 0-1,36 0-15,-35 0 16,17 0-16,18 0 16,70 0-16,0 0 15,-35 0-15,36 0 16,-1 0-16,-35 0 16,0 0-16,-88 0 15,18 0-15,-53 0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32.01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16828 16563 0,'35'0'31,"-18"0"-31,36 18 16,-35-18-16,35 0 16,0 0-16,17 0 15,36 0-15,18 0 16,-19 0-16,37 0 16,-1 0-16,-88 0 0,35 0 15,18 0 1,-53 0-16,0 0 15,-18 0-15,-18 0 16,1 0 62,35 0-62,-18 0-1,36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50:54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2469 811 0,'0'-17'15,"-17"52"16,-54 0-15,54 1-16,-19 34 16,-87 36-16,105-88 0,-35 35 15,-35 17-15,53-35 16,0 1 0,-36 17-16,36-36 15,-18 1-15,18-1 16,17 1-16,0 0 15,36-36 64,52 0-64,36 1-15,35-1 16,18 18-16,-88-35 15,35 35-15,-18 18 16,53-1-16,-18 36 16,-87-53-16,17 35 15,-36-17-15,18 0 16,1-1-16,-1 1 16,-17 0 15,-1-18-31,19 17 15,-19-17-15,1 0 16,17 18 0,-17-18-16,-1 18 15,1-1 1,0 1 0</inkml:trace>
  <inkml:trace contextRef="#ctx0" brushRef="#br0" timeOffset="530.599">2434 1094 0,'-17'70'15,"-1"-17"1,-17 53-16,17 17 15,-35 36-15,18-53 0,-1 53 32,19-53-32,-36 52 15,35-34-15,1-54 16,-1-34-16,18-19 16,-18 1-16,1 0 15,17-1 1,-18-17-1</inkml:trace>
  <inkml:trace contextRef="#ctx0" brushRef="#br0" timeOffset="1795.513">1834 2910 0,'0'18'16,"0"0"15,0-1-31,36 1 31,-19-18-31,36 0 16,0 0-16,35-53 0,36-17 15,-18 17 1,17 17-16,1-17 16,-36-17-16,35-1 15,-87 54-15,34-54 16,-35 53-16,1-17 16,-1 0-16,-17-18 15,35-71-15,-36 72 16,-17-1-16,18-53 15,-18 18-15,0 17 16,0-17-16,0 17 16,0 18-16,0-35 15,0 0-15,0 53 0,-18-18 16,-52-35 0,70 52-16,-18-17 15,-17 1-15,17-19 16,-35 18-16,36 0 15,-19 18-15,36-36 16,-35 36-16,0 0 16,17 17-16,-17-17 15,-1 0-15,1 35 16,-18-18-16,18 18 16,-36-35-16,36 17 15,-18 18-15,-17 0 16,-19-18-1,37 18-15,-1 0 16,-53 0-16,0 0 16,-53 0-16,89 0 15,17 0-15,-35 0 16,-36 53-16,18-17 16,-52 16-16,-1 37 15,0-19-15,36 1 16,-36 35-16,35-1 15,1 19-15,-18 17 16,35-17-16,53-1 16,53 0-16,0 1 15,0-71 1,0 35-16,0-17 0,0 34 16,0 1-16,18-18 15,17 36-15,0-36 16,0-35-16,18 0 15,0 18-15,36-36 16,-1-18-16,0 36 16,18-53-16,-53 18 15,35-18-15,18 0 16,-53 0-16,52 0 16,-34 0-1,52-53-15,1 35 16,-1-34-16,-17 34 15,35-17-15,-17 17 0,-18 0 16,-36 1 0,36 17-16,-88-18 15,17 18-15,0 0 16,-17 0 93,17-18-93,0-17-16,1 35 16,-1-35-16,0 17 15</inkml:trace>
  <inkml:trace contextRef="#ctx0" brushRef="#br0" timeOffset="3695.121">2875 2452 0,'18'0'16,"-1"0"-1,1 0 1,17 0-16,1 17 31,-19-17-15,19 0-16,-1 18 15,35-18-15,19 0 16,34 0-16,-70 0 16,88 18-16,35-18 15,18 35-15,53-35 16,0 0-16,0 18 15,0 17-15,-229-35 16,70 0-16,106 53 16,18-36-16,70 19 15,-35-1-15,0-17 16,-35-18-16,35 35 16,-53-17-16,-142-18 15,1 0-15,-17 17 16</inkml:trace>
  <inkml:trace contextRef="#ctx0" brushRef="#br0" timeOffset="4154.831">7003 2822 0</inkml:trace>
  <inkml:trace contextRef="#ctx0" brushRef="#br0" timeOffset="4407.939">7003 2822 0</inkml:trace>
  <inkml:trace contextRef="#ctx0" brushRef="#br0" timeOffset="12148.483">7814 970 0,'0'18'15,"-35"52"173,17-52-188,-35 17 15,-17 1-15,34-19 16</inkml:trace>
  <inkml:trace contextRef="#ctx0" brushRef="#br0" timeOffset="15735.821">17321 5398 0,'36'0'78,"17"0"-62,70 0-16,36 0 15,-18 0-15,-88 0 16,70 0-16,36 0 16,53 0-16,-1 0 15,36 0-15,0 0 16,0 0-16,0 0 16,0 0-16,-35 0 15,35 0-15,-36 0 16,-69 0-16,-1 0 15,0 0-15,-35 0 16,-1 0-16,19 0 16,-18 0-16,0 0 15,-54 0-15,1 0 16,18 0-16,-18 0 16,17 0-16,1 0 15,-18 0 1,53 0-16,-36 0 15,-17 0-15,-18 0 16,36 0-16,-53 0 16,52 0-16,-35 0 15,18 0-15,0 0 16,0 0-16,88 0 16,-35 0-16,-35 0 15,17 0-15,-18 0 0,19 17 16,-36-17-1,0 0-15,-18 0 16,35 18-16,-34-18 16,-1 17-16,18-17 15,-18 0-15,-17 0 16,35 0-16,-18 0 16,18 18-1,-18-18 1,-17 0-16,17 0 15,-17 0-15,-1 0 32,1 0-17,-18 18-15,18-18 47,-1 0-31,1 17 15</inkml:trace>
  <inkml:trace contextRef="#ctx0" brushRef="#br0" timeOffset="16562.799">15099 1376 0,'70'0'31,"1"0"-16,123 0-15,88 0 16,71 0-16,70 0 16,230 0-16,70 0 15,71 0-15,-71 0 16,-70-35-16,-53-1 16,-212 1-16,-142 17 15,-175 1-15,-53-1 31,-54 36 63,-87-1-78</inkml:trace>
  <inkml:trace contextRef="#ctx0" brushRef="#br0" timeOffset="17152.569">18221 900 0,'-18'35'0,"1"-18"16,-36 72-16,18-19 16,17-17-16,18 18 15,-35 17-15,17-35 16,-17 35-16,35-53 15,0 18-15,0 0 16,0 18-16,0-54 16,0 19-16,0 34 0,0-52 31,0-1 0,53-69 47,17 16-62,-17-17-16</inkml:trace>
  <inkml:trace contextRef="#ctx0" brushRef="#br0" timeOffset="17671.536">19226 741 0,'0'0'0,"36"88"15,-36-17-15,0 34 16,17 1-16,-17 0 16,0 53-16,18-53 15,-18-18-15,35-35 16,-35 17-16,0 1 15,0-18-15,0-36 16,0 1-16,0 0 16,0-1 31</inkml:trace>
  <inkml:trace contextRef="#ctx0" brushRef="#br0" timeOffset="18910.893">26441 6332 0,'0'18'78,"0"0"-78,35-1 16,71 19-16,-71-36 16,18 0-16,88 35 15,36-18-15,-1-17 16,53 0 0,-17 36-16,35-19 15,-36-17-15,1 0 0,0 0 16,-1 0-1,1 0-15,-35 0 16,-1 0-16,-35 0 16,18 0-16,-106 0 15,53 0-15,-71 0 16,0 0-16</inkml:trace>
  <inkml:trace contextRef="#ctx0" brushRef="#br0" timeOffset="20386.149">12030 5151 0,'0'0'0,"0"105"15,-18 54-15,-35-18 16,18-17-16,-71-1 16,36-35-16,-1 36 15,-35-18-15,18-18 0,0 18 16,-36-36 0,1 1-16,-1-1 15,1-17-15,-1 0 16,71-35-16,-70 0 15,-18-1-15,-36 18 16,-17-17-16,-17-18 16,-1 0-16,-35 0 15,0 0-15,-35 0 16,0 0 0,0 0-16,-1-35 0,1-18 15,35 18-15,53-18 16,18 0-16,158 35 15,0 18 1,-17-18-16,18 1 16,-1-18-16,-17-54 15,35 19-15,-18-18 16,18-18-16,0-35 16,0 52-16,53-52 15,53-17-15,0-1 16,35 0-16,17 18 15,1 18-15,0-19 16,-106 125-16,35-1 16,36-35-16,-19 36 15,19-19-15,-54 19 16,1 17-16,35 0 16,-36 0-16,36 0 15,-18 0-15,-52 17 16,52 36-16,-35-35 15,0-1-15,-18 1 16,0 0-16,36-1 16,-36 19-16,18-36 15,-35 17-15,17-17 16,-35 18-16,35 0 16,-17-18-16,17 0 15,0 17-15,-17 1 16,17-18-1,-35 18-15,18-18 0,0 0 16,-1 0 0,1 0-16,-1 0 15,1 0-15,0 0 47,-1 0 0,19 0-31,34 0-16,1 0 15,52 35-15</inkml:trace>
  <inkml:trace contextRef="#ctx0" brushRef="#br0" timeOffset="21917.721">14199 6209 0,'36'18'16,"-19"-1"31,1-17-32,17 0 1,-17 0-1,17 0-15,36 0 16,52 0-16,18 0 16,18 0-16,-106 0 15,53 0-15,70 0 16,36 0-16,-1 0 16,1 0-16,35 0 15,-35 0-15,-1 18 16,-52 17-16,-53 0 15,17 18-15,-87-53 16,17 18-16,-18 17 16,0-35-1,36 18-15,-18-18 16,17 0-16,71 0 16,0 0-16,-52 0 15,69-18-15,89-52 16,71 52-16,17-17 15,-18-1-15,-17 36 16,-17 0-16,-37 0 0,-34 0 16,-53 0-1,-106 18-15,-18 0 16,18-1-16,-18-17 16,1 0-1,-1 18-15,0-18 16,-17 0-16,35 0 15,0 0-15,52 0 16,-34 0-16,35 0 16,17-18-16,-52 18 15,70 0-15,0 0 16,35 0-16,1 0 16,-36 0-16,18 0 15,-18 18 1,-35 0-16,17-18 15,-52 17-15,17 1 16,-53-18-16,18 0 16,0 35-16,18-35 15,-36 18-15,0-1 16,0-17-16,18 0 16,0 18-16,35 0 15,-17-1-15,0-17 16,-54 0-16,54 18 15,-36-18 1,-17 18 0,-1-18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32.72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19368 16616 0,'17'0'16,"1"-18"-1,17 18-15,0 0 16,36 0-16,-53 0 16,87 0-16,-16-17 15,-1 17-15,-18-18 16,54-17-16,-54 35 16,19-18-16,-19 0 15,1 18-15,-1-17 16,-17-1-16,18 0 15,-18-17 1,0 35-16,-1 0 16,-34 0-16,17 0 15,1 0-15,-1 0 16,53-35-16,-53 17 16,1 18-16,69-17 15,-69 17-15,34-36 16,-17 19-16,-35 17 15,-1-18-15,19 0 16,-19 18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44.93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6421 3140 0,'70'0'125,"71"0"-125,0 0 16,-88 0-16,88 0 16,36 0-1,-1 0-15,1 0 16,-1 0-16,-35 0 15,-17 0-15,-107 0 0,18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49.0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22613 4621 0,'0'-17'62,"35"-1"-46,18 18-16,0 0 15,53 0-15,-18-18 16,-35-17-16,53 18 16,-18 17-16,18 0 0,-35 0 15,-1-18-15,1 18 16,-18-18-16,-18 18 16,-18 0-1,1 0-15,0 0 0,-1 0 47,1 0-47,0-17 16,-54 17 140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50.9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17268 5750 0,'18'-17'156,"0"17"-156,52-18 16,-52 18-16,17-18 15,0 18-15,1-17 16,-19 17-16,36 0 15,0 0-15,-35 0 16,0 0-16,-1 0 16,1 0-1,-1 0-15,1 0 16,17-18 0,1 18-1,-1-18-15,-17 1 16,-1 17-1,1-18 17,-1 18-17,19 0 1,-19-17-16,1 17 16,-18-18-16,18 18 31,-1 0-16,19 0 1,-1 0 15,-17 0-15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53.28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15646 3510 0,'53'-53'78,"0"53"-63,35-35-15,18 0 16,-18-1-16,0 19 16,-35-19-16,17 1 15,-17 35-15,0-17 16,-35-1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5:55.23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17392 6914 0,'18'0'16,"34"0"109,-16 0-125,17-17 16,0 17-16,17 0 15,-17 0-15,0 0 16,0 0-16,-35 0 15,17 0-15,-18 0 16,-17-18 0,18 18 140,0 0-140,17-17-16,18 17 15,-35 0-15,35 0 16,-18 0-16,18 0 15,-18 0-15,0 0 16,1 0-16,-19 0 16,18 0-16,-17 0 31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8:21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9984 9331 0,'-18'0'359,"18"-18"-343,18 1 15,-18-1-31,17-17 0,1 17 31,0 1-31,-1 17 16,1-36-16,-1 1 16,1 17-16,-18 1 15,35-19 1,-17 19-16,-18-1 15,18-17 1,-1 35-16,1-18 16,0-17-1,17 0 1,-18 17 0,19-17-1,-19 17 1,-17 0-1,18 1 17,-18-1-17,18 1-15,-1-1 16,1 0 0,0 1-16,-1-1 15,-17 0 1,18 1 15,0 17-31,-1-36 16,1 19 15,-1-1 0,1 0 0,-18 1-15,0-1 15</inkml:trace>
  <inkml:trace contextRef="#ctx0" brushRef="#br0" timeOffset="968.467">11448 9278 0,'0'-18'125,"17"-34"-110,19-1-15,16-36 16,19 19-16,53-54 16,-19 36-16,19-18 15,-36 36-15,18-36 16,-18 53-16,-35 18 15,-18-1-15,-17 19 16</inkml:trace>
  <inkml:trace contextRef="#ctx0" brushRef="#br0" timeOffset="3155.997">12929 9366 0,'18'-17'140,"35"-36"-124,17-18-16,19-17 16,16 17-16,-16 1 15,34-36-15,-35 53 16,-35 18-16,0-18 15,-35 35 1</inkml:trace>
  <inkml:trace contextRef="#ctx0" brushRef="#br0" timeOffset="19864.467">17304 4992 0,'53'-18'78,"-18"-17"-62,18-36-16,53-17 16,-18 0-16,-35 17 15,88-34-15,-18 16 16,1-52-16,-54 106 15,19-53-15,-89 70 16,35-17-16</inkml:trace>
  <inkml:trace contextRef="#ctx0" brushRef="#br0" timeOffset="24635.101">19191 6138 0,'18'0'203,"35"-53"-187,17 18-16,-34 17 16,52-52-16,-53 52 15,18-17-15,-18 17 0,-17 1 16,-1-1-1,19 0 1,-1-17-16,-35 18 16,18-1-16,17-17 15,-17 35-15,-18-18 16,17 0-16,1 1 16,-1-1-1</inkml:trace>
  <inkml:trace contextRef="#ctx0" brushRef="#br0" timeOffset="28036.278">22789 3775 0,'0'-36'281,"18"36"-265,0-35-16,35 0 16,-36 0-1,1 35 1,0-18-16,-1 18 16,1-18-1,-1 18-15,1-17 16,-18-1-16,18 0 15,-1 1 1,1-1-16,0 18 16,-1 0-16,1-18 15,-18 1-15,18-1 16,17 1-16,0-19 16,0 19-16,1-19 15,34 1-15,-52 17 0,52-52 16,-52 70-1,17-35-15,-17 17 16,0 0 78</inkml:trace>
  <inkml:trace contextRef="#ctx0" brushRef="#br0" timeOffset="31432.387">14076 7126 0,'17'-35'93,"1"17"-77,35-17-16,-35 35 16,35-35-16,-36 17 0,36 0 15,-18 1-15,-35-1 16,36 18-16,-1-18 16,0 1-16,1-1 15,-1 1 1,18-19-16,0 19 15,-18-19-15,18 1 16,-36 35-16,19-18 16,-1 1-16,0-1 15,-17 1-15,0-1 16,-1 0 0,1 18 15,-18-17-16,17-1 173,19 0-172,-19 18-1,19-17 1,-19-1-1,1 0 32</inkml:trace>
  <inkml:trace contextRef="#ctx0" brushRef="#br0" timeOffset="39200.286">6279 5997 0,'53'-17'469,"-17"-1"-453,52-17-16,-18 17 0,1 0 15,0-17 1,17 0-16,35 17 16,-35-35-16,-17 53 15,17-70-15,0 52 16,-52 0-16,16 1 15,1 17-15,18-35 16,-36 17-16,18 18 16,-18-35-16,-17 35 15,17-18-15,-17 18 16,17-18-16,-35 1 16,36-1-1,-19 18-15,1 0 16,-1-18-16,1 1 15,0 17 95</inkml:trace>
  <inkml:trace contextRef="#ctx0" brushRef="#br0" timeOffset="43224.147">19032 7214 0,'-17'0'63,"34"-35"-48,36-36 1,-17 36 0,34-18-16,18 0 15,1-17-15,-1 17 16,35 0-16,-105 35 0,52-35 16,-34 36-1,-19-1-15,1 1 16,17-1-16</inkml:trace>
  <inkml:trace contextRef="#ctx0" brushRef="#br0" timeOffset="47015.958">17515 3810 0,'18'-18'125,"17"-17"-125,1 0 15,-1 0-15,53-36 16,-53 36-16,54-18 16,-37 17-1,1 1-15,0-35 16,-17 34-16,-1 19 15,-17-1 1</inkml:trace>
  <inkml:trace contextRef="#ctx0" brushRef="#br0" timeOffset="72768.21">8096 1023 0</inkml:trace>
  <inkml:trace contextRef="#ctx0" brushRef="#br0" timeOffset="85354.612">10724 10072 0,'-17'0'16,"-18"0"-16,-1 0 16,-17 0-16,18 0 15,0 0-15,-18 17 16,-18 36-16,-35 0 16,71-17-16,-35-1 15,34 0-15,-17 0 16,36 1-16,-1-1 0,-35 53 15,53-53 1,0 18-16,0-35 16,0 17-1,0 1-15,0-19 16,0 18 0,0-17-16,18 0 15,0-1-15,-1 1 16,18-18-16,1 0 15,-1 0-15,-17 0 16,17 0-16,35 0 16,-17 0-16,-17-35 15,17 17-15,-53 0 16,53 1 0,-1-54-16,1 54 15,-17-19-15,-19 19 16,19-19-16,-36 1 15,17 35-15,-17-35 16,0-18-16,0 18 16,18-1-16,-18 1 15,0 0-15,0 17 16,0-17-16,0 17 16,0 1-16,0-19 15,-18 36 32,1-17 0,-1 17-31,0 0-16,1 0 62,17 17-46</inkml:trace>
  <inkml:trace contextRef="#ctx0" brushRef="#br0" timeOffset="86063.497">11748 10283 0,'0'0'0,"-177"142"16,107-107-1,17 18-15,17-18 16,1 36-16,-18-36 16,36 18-16,17-36 15,0 36-15,0 0 16,0-35-16,0 35 16,0-18-16,0-17 15,17 17-15,18 0 0,1-17 16,52 0-1,-35-18-15,35 0 16,-17 0-16,70 0 16,-18-53-16,-17 0 15,247-459 95,-353 477-95,-18 17-15,-17 1 16,17-1 0,18 0-16,-17 18 15,-1 0 1</inkml:trace>
  <inkml:trace contextRef="#ctx0" brushRef="#br0" timeOffset="87870.004">12083 10248 0,'-18'0'32,"18"18"-17,0-1 1,0 1-16,18 0 47,-1-1-32,-17 1 1,36 0 0,-19-18 15,1 0-16,-1 0-15,1 17 32,0-17-17,-1 0 1,1 0 0,0 18 15,-36-18 125,0 0-140,-17 0-16,-18 0 15,0 0-15,18 0 16,0 0 0,-1 0-16,-16 0 0,34 0 15,-17 0 1,-1 0-1,19 0-15,-19 0 16,-16 0-16,-1 0 16,0 0-16,17 0 15,1 0-15,17 0 16,1 0-16,-1 0 16,1 0 140,34 0-125,18 0-31,71 0 16,-70 0-16,69 0 15,-34 0-15</inkml:trace>
  <inkml:trace contextRef="#ctx0" brushRef="#br0" timeOffset="88772.298">13652 10142 0,'0'18'31,"0"17"-15,0 18-16,-17 0 15,-1-18 1,18 18-1,-17-17-15,17-1 16,-18 0-16,18 36 16,0-18-16,0-18 15,0-17 1,0-1-16,0 1 16,18-1-1,-18 1 1,17 17-16,1-35 15,17 0-15,0 0 16,1 0 0,-1 0-16,-17 0 15,17-35-15,-17 17 16,17-17-16,-18 0 16,-17 0-16,18-36 15,-18 53-15,0-34 0,0 16 16,0-17-1,0 0-15,0 36 16,0-19-16,0 1 16,0 18-16,0-1 15,0 0-15,0 1 16,-18-1 0,1 0-16,17 1 15,-18 17-15,-17-18 16,0 18-1,17 0-15,-17 0 16,-1 0-16,1 0 16,17 0-1,1 0-15,-1 0 0,1 0 16,-1 0 31</inkml:trace>
  <inkml:trace contextRef="#ctx0" brushRef="#br0" timeOffset="100283.3">20708 3669 0,'0'18'16,"0"-1"-1,18 1-15,-1-1 16,-17 1-16,0 0 16,18-18-1,0 0-15,17 17 16,-17-17 15,-1 0-31,1 18 0,-1-18 16,1 0-1,35 0-15,-18 0 16,1 0-16,16 0 16,-16 0-16,-19 0 15,54-35-15,-36 17 16,0 0-16,36-34 16,-36 16-1,1-17-15,17 0 0,-18 36 16,18-19-1,-53 19-15,35-36 0,-17 18 32,-18-1-32,0 19 15,0-19-15,17 1 16,-17 18-16,0-1 16,0-17-16,0-1 15,0-17-15,0 18 16,0 18-16,0-36 15,-35 17-15,17 1 16,1 17-16,17 1 16,-18-1-16,-17-17 15,17 17 1,-17 1-16,0 17 16,-1 0-1,19 0-15,-1 0 16,0 0-16,-17 0 15,0 0-15,0 0 16,-1 17-16,-17 1 0,-17 0 16,35-1-16,-18 36 15,0-35-15,17 17 16,1 0 0,0 1-16,17-36 15,1 35-15,-36-18 16,53 1-16,0 17 15,-18 1-15,0-1 16,18-17-16,0 17 16,0-18-16,0 19 15,0-1 1,0 0 0,0-17-16,0 0 15,0-1-15,0 18 16,18-35-16,0 18 0,-1 0 47,19 35-32,-1-18 17,-17-35-32,17 18 15,-18-18-15,36 35 16,-35-35-1,35 18-15,-35-18 16,17 0 0,-18 0-1,1 0 1,0 17 0,-18 1 1312,0-1-1297</inkml:trace>
  <inkml:trace contextRef="#ctx0" brushRef="#br0" timeOffset="109219.917">11994 7144 0,'0'17'16,"18"19"-16,0-1 16,-1-17-16,19 17 15,-19 0-15,1-35 16,35 35-16,-36-17 15,19 0-15,17-1 16,-18 1-16,53-18 16,-35 0-16,53 0 15,-53 0-15,35 0 16,-35 0-16,53-18 16,-53 1-16,35-36 15,-35 17-15,17 1 16,-34 0-1,-19 17-15,19-17 16,-19 17 0,-17-17-16,0 17 15,0 1-15,0-18 16,0 17-16,0-17 16,0-1-16,0 1 15,0 17-15,0 1 0,0-54 16,0 54-1,-17-36-15,-1 17 16,0 1-16,1 18 16,-1-1-16,0-17 15,1 35 1,-19-36-16,19 36 16,-36-17-16,35 17 15,-35 0-15,0 0 16,18 0-16,-18-18 15,18 18-15,-18 0 16,0 0-16,-35 0 16,35 0-16,0 0 15,-18 0 1,36 0-16,-18 0 16,18 0-16,0 0 15,17 0-15,-17 0 16,0 0-16,-36 0 15,36 18 1,-36-18-16,18 17 16,18 36-1,17-53 1,1 18-16,-1 0 16,0-1-16,1 1 15,-1-1 1,18 1-16,-17-18 31,17 18-31,-18 17 31,18-17-31,-18-1 16,18 1 0,0 0-16,0-1 15,0 1 1,0-1-16,0 19 15,-17 17-15,17-36 16,0 19 0,0 16-1,-36-16-15,36-19 32,0 19-32,0-19 15,0 19 1,0-19-16,0 18 15,0-17-15,0 0 16</inkml:trace>
  <inkml:trace contextRef="#ctx0" brushRef="#br0" timeOffset="113035.503">20426 4974 0,'17'0'31,"19"0"-15,-19 0-16,19 18 31,-1 17-31,18-17 16,0 17-1,-18-17-15,0-18 16,36 53-16,-18-36 15,0-17-15,35 0 16,-35 0-16,17 0 16,-34 0-16,-1 0 15,0 0-15,-17 0 16,-1 0-16,1 0 16,17 0 30,1-35-14,-1 17-17,-17 1 1,-18-1 0,35 0-1,-35 1-15,18-1 16,17 0-16,0-17 15,36 0 1,-71 17-16,0 1 16,35-19-1,-17 36-15,-18-17 16,17-36-16,1 35 16,-1 0-16,-17 1 15,18-1-15,0-35 16,-18 36-16,17-1 15,-17-17-15,0-1 16,0 19 0,0-18-16,0 17 15,0 0-15,0 1 16,0-19 0,0 19-16,0-1 15,0 0 1,0 1-1,0-1 1,0 1 0,0-1-16,-17 18 15,-1-18-15,-17 1 16,17 17-16,-35 0 16,18 0-16,0-18 15,-1 18 1,19 0-16,-36 0 15,18 0-15,17 0 16,-17 0-16,17 0 16,-17 0-16,-1 0 15,19 0-15,-36 0 16,35 0-16,-17 0 16,17 0-16,1 0 15,-1 0-15,-17 0 16,17 0-1,-17 0-15,-18 35 16,35-35-16,-35 18 16,1 0-16,34-18 15,0 17-15,1 1 16,-1-1-16,18 1 16,-18-18-1,1 18-15,-1-1 0,0-17 16,1 18-1,17 0 1,-18-1 0,18 1-1,0 0 1,0-1-16,0 1 16,0-1-1,-17 1-15,17 0 16,0-1-16,0 1 15,0 17 1,0-17-16,0 0 16,0-1-16,0 1 15,0 17-15,0 18 32,0-18-17,0-17-15,0 0 16,0-1-1,0 1 1,0 0 15,0-1-15,0 1 15,0-1-31,0 1 16,0 0-1,17-1 17,1 1-17,-1 0 17,1-1-17,0 1 204</inkml:trace>
  <inkml:trace contextRef="#ctx0" brushRef="#br0" timeOffset="115270.033">12047 3757 0,'0'18'110,"18"-18"-95,35 0-15,0 0 16,17 0-16,19 0 16,16 0-16,-52 0 15,36 0-15,-19 0 16,-35 0-16,1 0 15,17 0-15,-18 0 16,-18 0-16,1 0 16,0 0-1,17-36 1,-17 19 0,-1-36-16,19 0 15,-36 18-15,17-1 16,1 1-16,-18 17 15,0 1-15,0-1 32,0 1 30,0-36-46,-18 17-1,-17-17-15,17 53 16,-70-52-16,53 16 16,17 19-16,-35-1 15,18-17-15,17 35 16,-17-18-16,0-17 16,-18 17-1,35 1-15,1 17 16,-1-18-1,-35-17-15,18 17 16,17 18 0,0 0-16,1 0 15,-1 0 1,1 0 0,-1 0-16,0 0 15,1 0 1,-1 0-1,0 0-15,1 0 16,-19 0-16,19 18 16,-1-1-16,18 1 15,-17 0-15,-1-1 16,0-17-16,1 18 16,-1-1-16,0 19 15,1-1 1,17 0-16,0 1 15,0-19-15,0 1 16,0 17 0,0 0-1,0-17 1,0 0-16,0-1 16,0 1-1,0 17 1,35 0-1,-35-17 1,18 0 0,-1-1-1,1 1 1,0 0 0,-1-18 93,18-18-109,-17 0 16</inkml:trace>
  <inkml:trace contextRef="#ctx0" brushRef="#br0" timeOffset="131524.094">23283 5662 0,'-17'18'141,"-1"-36"-125,0-35-1,-34 18-15,52 17 16,-36-35-16,36 36 15,0-1-15,-17-17 16,-1 35-16,0 0 16,-17-35-16,17 35 15,-17 0-15,-18 0 16,0 0-16,0 0 16,0 0-16,36 0 15,-36 0-15,35 0 16,1 0-16,-19 0 31,19 0-15,-1 35-16,-35 0 15,18 0-15,17-17 16,-35 35-16,53-18 16,-35 0-16,35 1 15,-18-1-15,18-17 16,0 17-16,-17-17 15,17-1-15,0 1 16,0 17-16,0-17 16,0-1-16,0 1 31,0 0 0,0-1-31,0 1 16,0 0-1,0-1-15,35 1 16,-17-1 0,-1 1-16,1 0 15,35-1 1,0-17-16,0 36 16,-36-36-1,36 0-15,35 17 16,-35 1-16,-17-18 15,-1 0 1,0 18-16,0-18 16,-17 0-1,0 0-15,-1 0 16,1 0 0,0 0-1,-1 0 16,1 0-31,0-18 16,-1 0 0,1 1-16,0-1 31,-18 0-15,0 1-1,0-1-15,0 0 16,0 1-1,0-1 17,0 1-32,0-1 31,0 0 16,0 1-32,0-1 1,0-17-16,0-1 16,0 19-1,0-18 1,0 17 0,0 0-1,-18-17 1,18 17 15</inkml:trace>
  <inkml:trace contextRef="#ctx0" brushRef="#br0" timeOffset="135716.77">10425 4692 0,'0'18'16,"0"-1"-16,0 1 31,17-1-15,1 1-1,17 0-15,-17-1 0,-1-17 16,36 18 0,0-18-16,-17 0 15,34 0-15,1 0 16,-18 0-16,-1 0 16,54 0-16,-70 0 15,16 0-15,-16-18 16,-1 1-16,0-19 15,-17 36-15,17-17 16,-17-18 0,0 17-16,-1 0 15,-17-17-15,0 0 16,0-1-16,0 1 16,0 0-16,0 17 15,0 1-15,0-54 16,0 18-1,0 36-15,0-1 16,-17-35 0,-1 53-16,0-35 15,1 17-15,-1 0 16,-35-17-16,18 18 16,-18 17-16,0 0 15,-35 0-15,-18 0 16,53 0-16,-18 0 15,-34 0-15,52 0 16,-18 0-16,18 0 16,-35 52-16,53-52 15,-18 36-15,35-19 16,-35 19-16,18-19 16,17-17-16,-17 36 15,17-1-15,1-18 16,17 19-16,-18-19 15,18 1-15,0 0 16,0-1-16,0 1 16,0 0-16,0 17 15,0-18-15,0 1 16,0 0 0,0-1-16,0 1 0,0 0 15,0-1 1,0 19-16,0-19 15,18 1-15,17 17 16,-17-35-16,-1 18 16,1-1-16,35 1 15,0 0-15,-18-18 16,0 17-16,1-17 16,17 0-16,0 0 15,17 0-15,-17 0 16,-35 0-16,-1 0 15</inkml:trace>
  <inkml:trace contextRef="#ctx0" brushRef="#br0" timeOffset="138365.162">10548 6209 0,'0'18'0,"0"17"15,0-18 1,0 1 0,35-18-1,18 0 1,-17 0-16,52 0 16,-53 0-16,18 0 15,17 0-15,1-35 16,-36 17-16,1-17 15,-19 17-15,18-17 16,1-18-16,-1 0 16,-17-17-16,-1-19 15,19 19-15,-36-54 16,0 54-16,0-18 16,0 35-16,0 0 15,0 18 1,0-1-16,0 19 15,0-19-15,-18 19 16,0-1 0,1 0-1,-1 1 1,0 17 0,-52 0-16,35 0 15,-36 0-15,-17 0 16,17 35-16,1-17 15,-36 17-15,-18 0 16,19 1-16,34-19 16,-35-17-16,53 53 15,-35-18-15,53-17 16,0 0-16,17-1 16,0 1-16,18 0 15,-17-18-15,17 35 16,-18 0-16,18 36 15,0-18-15,0-18 16,0 35 0,0-34-16,0-1 15,18 0-15,-1-17 16,19 17-16,-36-17 16,35 17-1,-18-17-15,36-1 16,-35 1-16,17-18 15,1 0-15,16 0 16,-16 0-16,-1 0 16,18-18-16,-35 1 15,-1 17-15,1-18 16,17 18-16,-35-18 16,35 18-16,-17 0 15,17 0-15,-17 0 16,0 0-16,-1 0 31,1 0-31</inkml:trace>
  <inkml:trace contextRef="#ctx0" brushRef="#br0" timeOffset="152827.182">10742 11589 0,'0'17'16,"-18"1"-1,1 0-15,-1-1 16,18 1-16,-17 0 15,-19 35-15,19-18 16,-19 0-16,19 0 16,-1 1-16,0-19 15,-17 36-15,18-18 16,17-17-16,-18 17 16,0-17-1,18 17 48,0-17-48,0 0 17,0-1-17,18-17-15,17 0 16,53 18-16,-35-1 15,0-17-15,35 0 16,1 36-16,-19-36 16,-17 0-16,-18 0 15,1 0-15,-19 0 16,1 0-16,-1 17 16,1 1-1,0 0 1,-1-1-1,1 1 1,0-18 0,-1 0-16,-17-18 140,0-35-140,-17 18 16,-1 0-16,0-18 16,-17 0-16,17 0 15,-17 0-15,35 36 16,-35-36-16,17 35 15,18-17-15,-17 17 0,-1 18 16,0-18 0,18 1-16,0-1 15,-17 1 17,-1-1 61,0-17-61,1 17-1,-1 0 31,1 18-46,-1-17 31,0-1-47,1 0 31,17 1-15,0-1-1</inkml:trace>
  <inkml:trace contextRef="#ctx0" brushRef="#br0" timeOffset="153891.516">11994 11730 0,'0'18'16,"0"-1"-1,-52 36-15,16 0 16,1-18-16,-18 1 15,18 16-15,0-16 16,17-19-16,0-17 16,18 18-16,-17 0 15,17 17 95,0-17-95,53-1-15,-1-17 16,54 0-16,-35 0 16,-18 0-16,17 0 15,54 0-15,-89 18 16,53-18-16,-53 0 15,1 17-15,-19-17 16,-17-35 187,-17 18-203,-1 17 16,-17-36-16,17 19 0,-17-19 15,0 19 1,-1-19-16,19 19 16,-19-18-16,19 35 15,-18-36-15,35 19 16,-18-1-16</inkml:trace>
  <inkml:trace contextRef="#ctx0" brushRef="#br0" timeOffset="154148.049">12065 11818 0</inkml:trace>
  <inkml:trace contextRef="#ctx0" brushRef="#br0" timeOffset="155098.964">13423 11730 0,'0'18'47,"-17"17"-32,-36 18-15,17 0 16,-34 0-16,35-18 16,-36 35-16,36-34 15,-1-19-15,19 1 16,17 0 93,88-18-109,53 0 16,-35 0-16,-53 0 16,53 0-16,35 0 15,0 0-15,-71 0 16,1 0-16,-53 0 15,-71-36 126,35 36-125,-52-17-16,34-19 15,-17 19-15,-88-19 16,88 1-16,-35 0 16,0 17-1,0-35-15,52 36 16,1-19-16,0 36 15,17-17 1</inkml:trace>
  <inkml:trace contextRef="#ctx0" brushRef="#br0" timeOffset="205679.902">14164 5221 0,'0'18'110,"-35"17"-110,35 0 15,-36 36-15,19-18 16,-18-18-1,-18 36-15,17-18 16,1-18-16,0 18 16,0 0-16,-1-18 15,1 18-15,35-36 16,-35 19-16,17-1 16,0-17-1,18-1 251,0 1-251,36 0 1,-1-18 0,0 0-16,18 0 15,18 17-15,-36-17 16,-17 0-16,17 0 16,35 18-16,-34-18 15,-1 17-15,18-17 16,-35 0-16,35 18 15,-18-18-15,0 0 32,-17 0-17,-1 0 1,1 0-16,0 0 16,17 0 15,-17 0 47,-1 0 156,-17-18-234,0-17 16,-17 18-16,-1-19 16,0 1-16,18 17 15,-17-35-15,-1 36 16,0-18-16,18-1 15,-17 1 1,-1 0-16,18 17 16,0 0-16,-18 1 15,1-18-15,-1-1 16,18 19 0,-17-19-1,-1 1 1,0 17-16,18 1 15,-17-18 1,-1 17 0,18 0-1,0 1-15,0-19 47,0 19-31,-18 17 93</inkml:trace>
  <inkml:trace contextRef="#ctx0" brushRef="#br0" timeOffset="212199.398">8625 4004 0,'0'18'16,"0"17"-16,0 18 0,0-18 16,0 18-1,0 0-15,-35 18 0,0-36 16,17 18-16,1 35 16,-1-53-16,-17 53 15,-1-35-15,-17 0 16,53-18-16,-35 36 15,18-36-15,17-17 16,-18 0 0,18-1 93,35-17-93,0 0-1,-17 0-15,35 0 16,-18 0 0,18 0-16,18 18 15,-18 0-15,-18-18 16,0 17-1,1-17-15,34 0 0,-35 0 16,18 0 0,-17 0-16,-19 0 15,1 18 1,17-18 62,-17 0-78,17 0 16,18 0-16,-35 0 15,17 0-15,-17 0 16,-1 0-16,18 0 16,-17 0-16,0 0 15,-1-18-15,1 18 16,0-17 140,-18-1-125,0 0-15,0 1 0,0-19-16,0 1 15,0 0-15,-36-1 16,19-16-16,-19-19 15,19 18-15,-36 0 16,18 0-16,-1 0 16,19 18-16,-19 0 15,19 17-15,-19-35 16,19 18-16,-18 0 16,-1-1-16,19 19 15,17-1-15,-18 1 16,-17-19-16,-1 1 15,19 17 1,-1 1 0,1 17-16,17-18 15,-18 0 17</inkml:trace>
  <inkml:trace contextRef="#ctx0" brushRef="#br0" timeOffset="-209144.589">12294 4128 0,'0'35'0,"0"-18"16,0 19 0,0-19-1,0 19-15,0 17 16,0-18 0,0-18-16,0 36 15,0-17-15,-17-1 16,17-17-16,0 17 15,-36 18-15,36-36 16,-17 36-16,-19 0 0,19 0 16,-1-35-1,18 17-15,-17-17 16,-1 17-16,18-17 16,-18-18-1,18 17-15,-17 1 94,17 0-63,35-1-15,0-17-16,18 0 15,0 0-15,53 18 16,17-18-16,-17 0 16,-35 0-16,70 0 15,-35 0-15,-53 0 16,35 0-16,-35 0 16,-18 0-16,0 0 15,18 0-15,-35 0 16,-1 0-16,19 0 15,-19 0 48,1 0-63,0 0 16,17 0-16,-17 0 15,-1 0 1,1-18 156,-18 1-157,0-1-15,0-53 16,-18 36-16,1 0 16,-19-18-16,19 18 15,-19-1-15,19 1 16,-54-36-16,36 19 15,17 34 1,-17-17-16,0-1 16,17 19-16,-17-1 15,17 0-15,18 1 16,-35 17-16,0-35 16,17 35-16,0-18 15,1 18 1,-19-35-16,19 17 31,-19 0-15,36 1 15,-35-19-15,18 19-1,-1-1 1,0 18-1,1-17 1,-1 17 15</inkml:trace>
  <inkml:trace contextRef="#ctx0" brushRef="#br0" timeOffset="-205440.912">21008 5503 0,'35'18'78,"-35"0"-78,0-1 15,0 54-15,0-18 16,0-18-16,0 18 16,0 0-16,0-18 15,0 0-15,-17 18 16,-1-17-16,0-1 16,18 0-16,-17-17 15,-1 35-15,18-36 16,-18 1-1,18 0 17,-17-1-1,17 1 125,17-18-156,1 0 16,17 0-16,18 18 15,-35-18-15,52 0 16,-34 0-16,17 0 16,52 0-16,-34 0 15,-18 0-15,53 0 16,-18 0-16,-35 0 16,0 0-16,-18 0 15,-17 0 1,-1-18 203,-17 0-219,0 1 15,0-1-15,0-17 16,0 17-16,0-17 15,-17-18-15,-1 18 16,0-18-16,-17 0 16,-18 17-16,53 19 15,-35-1-15,17 1 16,1-1-16,-36-17 16,35 17-16,-35-35 15,36 53 1,-36-18-1,35 1-15,18-1 16,-18 18-16,1-17 16,-1 17-16,0 0 15,1-18-15,-1 0 32,18 1-17,-18-1 16,1 0-15,-1 1 31,1 17 0,-1-18 0,18 0-16</inkml:trace>
  <inkml:trace contextRef="#ctx0" brushRef="#br0" timeOffset="-189557.467">19509 4304 0,'0'-18'47,"-36"18"-31,19 36-1,-36 16-15,18 19 16,17-18-16,-35 0 16,0 35-16,35-17 15,-35-19-15,36-16 16,-36-1-16,53-17 16,-18 17-16,18-17 15,-17 17 1,17-17-1,-18-18 1,0 17 15,18 1-15,-17-1 0,17 1 171,17-18-187,36 0 16,18 0-1,35 0 1,-71 0-16,18 0 0,-35 0 16,34 0-1,37 0-15,-19 0 16,-17 0-16,18 0 15,-18 0-15,-36 0 16,36 0-16,-35 0 16,-1 0 77,1-18-46,-18 1 31,0-18-62,0 17-16,0-17 16,-18-18-1,1 35 1,17-17-16,0-18 16,-18 18-1,0 17-15,18 0 16,0 1-16,0-1 15,-17-17-15,-1 17 16,1 0 0,17 1-1,-18-1 1,0-17-16,1 0 16,-1-1-1,0 1 1,1 17-16,17 1 15,-18-1-15,0-35 16,1 53-16,17-35 16,-18 0-16,18 17 15,-35-35-15,35 36 16,-18-19 15,18 19-31</inkml:trace>
  <inkml:trace contextRef="#ctx0" brushRef="#br0" timeOffset="-181217.187">6703 3792 0,'-18'36'62,"18"-19"-62,-17 19 16,-19-1-16,19 0 16,-1 18-16,0-18 15,1 36-15,-1-36 16,0-17-16,-17 52 15,17-52-15,1 17 16,-1 18-16,1-35 16,-1 17-16,0-35 15,1 18-15,17-1 16,-18 1-16,0 17 31,18-17 63,0 0-94,0-1 31,0 1-31,-17-1 16,17 1-1,0 17-15,0-17 32,-18-18-32,18 18 15,0-1 1,-18 36-16,18-35 16,0-1-16,-17 1 15,17 0 1,0-1 140,0 1-156,17 0 0,1-1 16,35-17-1,0 0-15,17 18 16,89 0-16,-123-18 16,87 35-16,-52-35 15,34 0-15,-69 0 16,17 18-16,-18-18 15,-18 0-15,1 17 16,0-17-16,-1 0 16,1 0-16,0 0 31,-1 0-31,1 0 16,0 0-1,17 0-15,0 0 16,-17 0-16,35 0 15,-18 0-15,-17 0 16,-1 0 0,19 0-16,-1-17 15,-18 17-15,1 0 16,0 0 15,-1-18 63,-17 0-78,0-17-1,-17 17 1,-19-17-16,36 17 15,-35-17-15,18 0 16,-19 0-16,1-54 16,0 54-16,-18-71 15,35 89-15,0-36 16,-17 0 0,18 0-16,-19 0 15,19 0-15,-19 18 0,19 17 16,-1-17-1,0 17-15,1 1 16,17-1 93,-18 0-109,18 1 16,0-1-16,-17 0 16,17-17-1,0 17 32,0 1-31,0-1-1</inkml:trace>
  <inkml:trace contextRef="#ctx0" brushRef="#br0" timeOffset="-154729.882">6967 6403 0,'0'18'31,"0"-1"-16,0 1-15,-35 17 16,0 0-16,0-17 16,-18 35-16,0 18 15,17-36-15,-34 0 16,17 36-16,-35-1 16,52-35-16,1-17 15,0 17-15,17-17 16,-17 35-16,17-35 0,-17 17 15,17-35 1,1 17 0,17 1 140,17-18-156,19 0 16,17 0-16,0 0 15,-1 0-15,54 0 16,-35 0-16,-1 18 15,54 17-15,-89-35 16,36 0-16,-18 18 16,17-18-16,-17 0 15,0 0-15,0 0 16,-18 0-16,0 0 16,1 0-16,-1 0 15,-17 0-15,-1 0 16,1 0-1,0 0 1,-1 0 31,1-18-47,-18 0 187,0-17-187,0 0 16,0-18 0,0 18-16,0-18 15,0-18-15,-18 36 16,18 17-16,0 1 16,-17-1-16,-1 0 15,0-17 1,18 17-1,-17 1-15,17-18 16,-18 17 0,0 18-1,18-18 17,0 1 14,0-1-46,0 0 16,-17-17 15,17 17-15,0 1 15,-18-19-15,18 19-1,0-1 1,0-17 15,-18 35-15</inkml:trace>
  <inkml:trace contextRef="#ctx0" brushRef="#br0" timeOffset="-143245.004">10354 13194 0,'0'18'125,"0"-1"-110,0 36 1,0 35-16,18-17 15,-18 35-15,0 17 16,17-70-16,-17 88 16,0-70-16,36 17 15,-19-18-15,-17-17 16,0 18-16,0-53 0,18 17 16,0-35 171,17 0-171,-18 0-16,19 0 15,17 0 1,0-18-16,35 18 0,18-17 16,-18 17-1,-18 0-15,-17 0 16,0 0-16,-18 0 15,36 0-15,-18 0 0,-18 0 16,-17 0-16,-1 0 16,1 0-16,0 0 15,-1 0 1,1 0 234,-18-36-250,-18-17 16,18 36-1,0-19-15,-17-16 16,-1 34-16,0-17 15,18-1-15,0 19 16,-17-36-16,17 18 16,-18-1-16,18-17 15,-17 0 1,17 18-16,0-18 0,0 18 16,0-18-1,-18-18-15,0 36 16,18 0-16,0 0 15,0-1-15,0 19 16,0-19-16,0 19 16,0-18-16,-17-1 15,17 19-15,0-1 16,0 0 0,0 1-16,-36-1 625,-17 18-625,-17 0 15,-1 0-15,18 0 16,-35 0-16,35 0 15,18 0-15,-18 0 16,18 0 0,0 0-16,17 0 0,-35 0 15,35 0 1,1 0 0,-19 0-16,19 0 15,-1 0-15,-17 0 0,17 0 16,1 0 15,-1 0-15,0 0-1,1 0-15,-1 0 16,0 0 0,1 0 30,-1 0 626</inkml:trace>
  <inkml:trace contextRef="#ctx0" brushRef="#br0" timeOffset="-137628.647">11748 13070 0,'0'18'31,"0"0"-15,17 17 0,1 0-16,-18 1 15,0-1-15,0 0 16,0 18-16,0 0 0,0 0 15,0 17-15,0-34 16,0 17 0,0-1-16,-35 1 15,17 18-15,-17-18 16,35-35-16,-18 17 16,18-18-1,0 1 1,0 0 46,18-18-62,52 0 16,54-53-16,-1 18 16,-17 35-16,35-36 15,-18 19-15,-17-1 16,-17 0-16,-19 18 15,18 0-15,-52 0 16,-1 0-16,-18 0 16,1 0-1,-18-17 251,0-54-266,0 18 16,0-17-16,-18-1 15,18 1-15,-17 17 16,17 17-16,0 1 15,-18-18-15,1 18 16,17 17-16,0-17 16,0 0-1,0-1-15,-18 36 344,-17 0-328,-1 18-16,1-18 15,0 18-15,17-18 16,1 0-16,-19 17 16,1-17-16,0 18 15,-1-18-15,1 0 16,17 0-16,-34 0 15,34 0-15,-17 0 16,-1 0 0,-17 0-16,36 0 15,-1 0-15,1 0 16,-19 0 0,19 18-16,-19-18 15,19 0 1,-36 17-16,35-17 15,-17 0-15,-18 0 16,18 0-16,-1 18 16,19 0-16,-1-18 15,1 0-15,-19 17 32,19-17 30,-1 0-31,0 0-31,1 0 16,-1 0 31,0 0-47,1 0 15,-1 0 1,0 0-16,1 0 31,-18 0 235,-18 0-250,17 0-1,19-17 1</inkml:trace>
  <inkml:trace contextRef="#ctx0" brushRef="#br0" timeOffset="-126964.761">10054 2893 0,'0'17'31,"0"1"-31,0 35 15,0 0 1,0 35-16,0-35 16,0 0-16,0 35 15,0-35-15,0 18 16,0-36-16,-17 18 16,17 35-16,0-70 15,0 17 1,0 18-16,0-18 15,0 0-15,0-17 16,0 0 0,0-1 31,0 1-32,17 0 48,1-18-32,17 0-31,0 17 16,1-17-1,34 18-15,-52-18 16,52 0-16,1 0 15,-36 0 1,18 0-16,0 0 0,0 17 16,-35-17-16,52 0 15,-35 0 1,18 0-16,0 0 16,-17 0-16,34 0 15,-35 18-15,36-18 16,-36 0-16,18 18 15,-18-1-15,-17-17 16,0 0-16,-1 0 156,-17-17-156,0-36 16,0 18-16,0-36 16,0 0-16,0-17 15,0 18-15,0-19 16,0 19-1,0-18-15,0 52 16,18 19-16,-18-1 0,0 1 16,0-1-1,0 0 1,0 1-16,0-1 47,18 0-47,-36 18 125,0 0-125,-17 0 15,-36 0-15,19-35 16,-1 35-16,17 0 16,-17 0-16,1 0 15,16 0-15,-34 0 16,52 0-16,-17 0 16,-36 0-1,18 0-15,-17 0 16,-18 0-16,52 0 15,-34 0-15,34 0 16,-16 0-16,16 0 16,1 0-16,17 0 15,-17 0-15,17 0 16,1 0-16,-1 0 16,-17 0-16,17 0 15,-35 0-15,36 0 16,-19 0-16</inkml:trace>
  <inkml:trace contextRef="#ctx0" brushRef="#br0" timeOffset="-124005.029">13617 3175 0,'18'0'32,"-1"0"-32,1 18 15,-18-1-15,0 1 16,0 35-16,0-18 15,18 18-15,-1-18 16,-17 1-16,18 52 16,-18-71-16,0 19 15,18-1-15,-18 0 16,53 53-16,-53-52 16,0-19-1,0 19-15,17-1 31,-17-17-31,0-1 47,18 1 78,17-1-109,0-17-16,1 0 16,52 0-16,-35 0 15,0 0-15,17 0 16,1 0-16,-1 18 15,36-18-15,-18 18 16,-52-18-16,52 35 16,-53-35-16,18 0 15,-18 0-15,-17 0 16,0 0 0,-1 0-1,1 0 95,0 0-95,-1 0 32,1-18 62,-18 1-109,0-19 16,0-16-16,0 16 16,0-52-16,0 35 15,0-17-15,0-36 16,0 18-16,17-18 16,1 18-16,0 35 15,-1 0 1,1 0-16,0-18 15,-18 54-15,17-1 16,1 0 0,-18 1 218,-18 17-218,1 0-1,-1 0-15,0 0 16,1 0 0,-19 0-16,19 0 15,-18 0-15,-18 0 31,35 0-31,-17 0 16,-1 0-16,1 0 16,0 0-16,-18 0 15,35 0-15,-35 0 16,18 0-16,0 0 16,0 0-16,17 0 15,0 0-15,-17 0 16,0 0-16,17 0 15,-35 0-15,0 0 16,18 0 0,17 0-16,-17 0 15,0-18 1,0 0-16,17 18 31,-17-35-15</inkml:trace>
  <inkml:trace contextRef="#ctx0" brushRef="#br0" timeOffset="-119679.083">18856 2963 0,'18'0'16,"17"36"-16,-35-19 15,18 19-15,-1-1 16,1 0-16,-1 18 16,19 70-16,-19-70 15,19 53-15,-36-71 16,17 18-16,1 18 16,-18-36-16,0 18 15,0 0-15,18-18 16,-1 18-16,-17-35 15,18 0 1,-18-1 0,17 54 77,1-54-77,0-17 0,17 0-16,0 0 15,18 0-15,18 0 16,-18 0-16,-18 0 16,18 0-16,0 0 0,-36 0 15,36 0 1,-17 0-16,-1 0 15,0 0-15,-17 0 16,-18 18-16,35-18 16,-17 0-16,-1 0 15,1 0-15,0 0 16,-1 0 0,1 0-1,0 0 1,-1 0 171,-17-18-187,0-52 0,0 17 16,0 0-16,0-35 16,0 17-16,0-17 15,0 17-15,0 36 0,18-35 16,-18 34-16,0 1 15,0 0 1,17 17-16,-17 1 16,0-1-16,0 0 15,0 1 1,0-1-16,0 0 31,0 1 0,0-1-15,0 0 15,0 1-15,0-1-16,0 1 16,0-19-16,0 1 15,0 0-15,0 17 16,18 0-1,-18 1 1,0-1 0,0 1-1,0-1 204,-53 18-203,18 0-1,-18 0-15,-35 0 16,17 0-16,18 0 16,-70 35-16,70-35 15,-18 0-15,1 18 16,35-18-1,17 0-15,0 0 79,1 0-64,-1 0 32,0 17 0,1-17 62</inkml:trace>
  <inkml:trace contextRef="#ctx0" brushRef="#br0" timeOffset="-114571.943">8449 5292 0,'0'17'15,"0"19"1,0-19-1,0 1-15,0 17 16,0 0-16,0-17 16,0 35-16,0-35 15,0 17-15,0 0 16,0 36 0,0-54-16,0 19 0,0-19 15,0 19 1,0-1-16,0 0 15,0-17 1,18-1 0,-1-17 31,1 18-32,-18 17 1,0-17-16,0 0 15,0-1 1,0 1 0,35-18 77,-17 0-93,17 0 16,0 0-16,18 0 16,0-35-1,0 17-15,0 0 16,0 1-16,-18 17 16,53 0-16,-35 0 15,-17-18-15,-1 18 16,0 0-16,1 0 15,-19 0-15,1 0 16,17 0-16,-17 0 16,-1 0-16,1-18 15,17 1 1,-17 17 0,0 0 15,-1 0-16,1 0 32,-1 0-31,1 0 15,17-18 0,-17 18-31,17 0 16,1 0 0,-19 0-1,1 0 1,-1 0-16,1 0 31,0 0-31,-1 0 16,1-18 124,17-17-140,-17-18 16,-18 18 0,18-53-16,-1 35 15,-17-18-15,18-52 16,-18 70-16,0-35 16,53 35-1,-53-18-15,17 18 16,-17 18-16,0 17 15,0 1-15,0-1 16,0 1-16,18-19 0,-36 36 250,1 0-234,-36 0-1,0 0 1,18 0-16,-1 18 16,19-18-1,-1 0-15,-17 0 16,17 0-1,1 18-15,-1-18 16,0 0-16,-17 0 16,17 0-16,-17 0 15,17 0 1,-17 17 0,18-17-1,-1 0 16,0 0-31,1 0 16,-1 0 0,0 0 62,1 0 156</inkml:trace>
  <inkml:trace contextRef="#ctx0" brushRef="#br0" timeOffset="-107709.648">15540 5309 0,'0'18'31,"0"0"-16,0 52 1,0 1-16,-35 17 16,35-35-16,0 17 15,-18 19-15,0-37 16,18-16-16,-17 34 16,17-17-1,0-35-15,0 17 16,0-17-16,0-1 15,0 1 1,0 0 31,0-1-31,0 1-16,0 0 15,0-1 1,0 1-16,35 35 15,-35-18 17,0-17-32,18 35 15,-1-36 1,1-17 78,0 0-79,52 0 1,-35 0-16,1 0 16,17 0-16,-1-17 15,-16 17-15,17 0 16,35-18-16,-35 18 15,0 0-15,35 0 16,-35 0-16,-18 0 16,0 0-16,1 0 15,-19 0 1,1 0-16,0 0 31,-1-18 141,18-17-172,-35 17 16,18-17-16,-18 0 15,18-18-15,-1 0 16,-17-18-16,18 1 16,0 17-16,-18-35 15,0 17-15,53 1 16,-53 17-16,0 0 15,0 18-15,0-1 16,0 1-16,0 17 16,0-17-1,0 18-15,0-1 94,0 0-78,0 1 15,0-1-15,0 0-16,0 1 265,-18-1-249,-17 0-16,-54 18 15,19-17-15,-54 17 16,54 0-16,-36-36 16,53 36-16,-17-17 15,34 17-15,19 0 94,-1 0-78,0 0-1,1 0-15,-1 0 16,0 0 0,1 0-1,-1 0 1,-17 0-16,17 0 15,-17 0-15,17 0 32</inkml:trace>
  <inkml:trace contextRef="#ctx0" brushRef="#br0" timeOffset="-95861.579">10142 6509 0,'0'17'47,"0"19"-47,0 34 15,0 1-15,-17-1 16,-19 19-16,36-19 16,-17 18-16,17-17 15,0-1-15,0-17 16,0 0-16,0 0 16,0-18-16,0 1 15,0-19-15,0 19 16,0-19 124,35-17-140,0 0 16,18 0-16,0 0 16,35 0-16,-35 0 15,18 0-15,-1 0 16,1 0-16,-18 0 16,17 0-16,-52 0 15,53 0-15,-36 0 16,0 0-16,-17 0 15,35 0-15,-18-17 16,0-36 203,-17 17-204,17-17-15,-35-35 16,0 35-16,18-52 16,-18 52-16,17-36 15,-17 37-15,18-1 16,-18 0-16,0-18 16,0 36-16,0 17 15,0-17-15,0 0 16,0 17-16,0 0 15,0 1 1,0-19 0,0 19-16,0-18 31,0 17-15,0 0-1,0 1 1,0-1 15,-18 18 47,-17 0-62,0 0-1,0 0-15,17 0 16,-17 0-16,-1 0 16,19 0-16,-1 0 15,1 0 1,-19 35-16,19-17 16,-1-18-1,-35 35-15,35-35 16,-34 0-16,-1 0 15,35 18-15,0-18 16,-35 17 0,36-17-1</inkml:trace>
  <inkml:trace contextRef="#ctx0" brushRef="#br0" timeOffset="-88228.234">15434 4039 0,'18'0'16,"35"0"-16,-36 18 15,19 17-15,-36 1 16,35-1-16,-18 0 16,1 53-16,35 0 15,-35 18-15,-1-53 16,1 18-16,-18-1 15,0 36-15,18-53 16,-18-18-16,17 36 16,-17-36-16,18-35 15,-18 18 1,17-1 125,1-17-141,0 0 15,17 0-15,-17 0 16,52 0-1,-35 0-15,18 0 16,0 0-16,35 0 16,-35 0-16,0 0 15,0 0-15,0 0 16,18 0-16,-54 0 16,19 0-16,-1 0 15,-17 0 1,-1 0-16,1 0 15,-1 0-15,19 0 16,-19-35 125,-17 0-126,0-18-15,0 0 16,0 0-16,0-35 16,0 17-16,0-34 15,0 52-15,0 0 16,0-18-16,0 54 15,0-1-15,0-53 16,0 54-16,0-1 16,0 0-1,0 1-15,0-1 16,0 1 187,-17 17-187,-36 0-16,18 0 15,-18 0-15,35 0 16,-35 0-16,0 0 16,0 0-16,-35 0 15,17 0-15,-34 0 16,69 0-16,-17 0 0,-17 0 15,17 0 1,18 0-16,17 0 16,0 0-16,1 0 250,-18 0-250,-1 0 15,19 0-15,-19 0 16,19 0 31,-1 0 15,0 0-62,-17 0 16,0 0 0</inkml:trace>
  <inkml:trace contextRef="#ctx0" brushRef="#br0" timeOffset="-69292.008">13229 13282 0,'0'18'47,"0"17"-47,0 0 16,0 1-16,0 16 15,0 19-15,0-18 16,0-18-16,0 18 16,0 0-16,0-18 15,0-17-15,0 17 16,0-17-16,0 0 15,0-1-15,18 1 125,-1-18-125,1 0 16,70 0-16,-35 0 16,71-53-16,-54 53 15,89 0-15,-106 0 16,0 0-16,17-18 16,-52 18-16,0 0 15,-1 0-15,19 0 16,-19 0 140,-17-53-140,18-17-16,-1-71 15,19 0-15,17-18 16,-36 53-16,-17 18 0,18-18 16,35 18-16,-53 35 15,0 18-15,18 17 16,-18 0-16,0 1 15,0-1 79,-18 18-78,-17 0-16,-1 0 15,-17 0-15,-35 35 16,35-35-16,18 18 16,-53 35-16,53-53 15,-1 17-15,1 19 16,17-36-16,-17 17 16,0-17-16,-18 36 15,18-36-15,17 0 16,-17 17-1,17 1-15,18 0 0,-35-1 16,17-17 0,0 18-1,1 0 1,-1-1 0,18 1 15,-17-1-16,17 1 1,-18-18-16,-17 35 16,17-17-1,0 0-15,1-1 16,-1 1-16,0-18 16,18 18-1,-17-18 1,-1 0-1,1 0 17,-1 17-32,0 1 47,18-1-16,0-34 125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16:56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9313 1429 0,'53'17'78,"18"54"-78,-18-18 15,17 17-15,18 1 16,1-36-16,-1 18 16,-35-18-16,53-17 15,-36 17-15,-35-35 16,71 0-16,0 0 15,-71 0-15,71 0 16,-53 0-16,35 0 16,1-35-16,-19 17 15,-35-34-15,1 34 16,34-17-16,-52 35 16,17-36-16,-17 19 109,-1 17-93,1 0-16,35 0 15,-35 0-15,-1 0 16,18 0-16,54 0 15,-19 0-15,36 0 16,18 0-16,-19 0 0,1 0 16,35-18-1,-17 18-15,-54 0 16,71 0-16,-88 0 16,0 0-16,0 0 15,-18 0-15,1 18 16,-19-1-16,1 1 15,17 0-15,1-1 16,-19 1 15,1-18 1,35 0-17,-18 0 1,36-35-16,-18 17 15,-1 18-15,90 0 16,-37 0-16,19-18 16,-18 1-16,35 17 15,18 0-15,-107 17 16,54-17-16,-35 18 16,-1-18-16,-34 0 15,-1 0-15,-17 0 16,52 0-16,-17 0 15,18 0-15,70 0 16,-88 0-16,53 0 16,52 0-16,19-18 15,-1-17-15,-17 17 16,-18-17-16,-88 35 16,-18-17-16,0 17 15</inkml:trace>
  <inkml:trace contextRef="#ctx0" brushRef="#br0" timeOffset="27152.99">9684 2734 0,'53'18'94,"0"-1"-79,35-17-15,-53 18 16,0-18-16,18 0 16,18 0-16,-36 0 15,18 0-15,18 0 16,-19 0-16,1 0 16,-17 0-16,-19 0 15,19 0-15,-1 0 16,0-18-1,0 1 1,1 17-16,34-36 16,-34 19-16,16-36 15,-34 35-15,35-17 16,-35 35-16,35-35 16,-36 17-16,1 0 15,-18-17-15,0 0 16,35 0-16,-35-1 15,0 1-15,18-18 16,-1 35 0,-17-17-16,0 0 15,0 17-15,0 1 16,0-1-16,0 0 16,0-17-16,0 17 31,-17-17-31,-19 0 31,19 35-15,-18 0-1,-1 0-15,19 0 16,-19 0-16,19 0 16,-1 0-16,0 0 15,-34 0-15,-1 0 16,-18 0-16,18 17 15,-35 36-15,35-35 16,-53 17-16,71-35 16,0 18-16,-36 35 15,53-53-15,1 17 16,-54 19-16,36-19 16,17 1-1,-35 0-15,18 17 16,0 0-16,0 1 0,-1-1 15,19-18 1,-1 19-16,0-19 16,1 1-16,17 0 15,0-1 1,0 1-16,-18 0 16,18-1-16,0 1 15,0-1 16,0 1-15,0 0 0,0-1-1,0 1 17,0 0-17,0-1 16,18 19-31,-1-36 16,1 0 0,0 17-1,-1-17 1,1 18-16,0-18 16,-1 18-1</inkml:trace>
  <inkml:trace contextRef="#ctx0" brushRef="#br0" timeOffset="29680.314">9754 9313 0,'0'18'31,"0"0"-15,0-1-16,18-17 15,0 18 1,-1-18-1,18 18 1,-17-18 15,17 0-31,-17-18 16,17 18 0,1-53-1,-19 18-15,1 35 16,17-53-16,-17 35 15,17-17-15,-17 0 16,17-1-16,-17 1 16,-1 17-16,1 1 15,-18-1 1,0 0 0,18 1-1,-18-1-15,17-35 16,-17 36-1,0-19 1,0 19-16,0-19 16,18 19-16,-18-1 15,17-17-15,-17 17 16,0 1-16,0-1 16,0 0-16,0 1 15,0-1-15,0-17 31,0 17-15,0 0-16,0 1 16,-17-1-16,-18 1 15,-1 17 1,1 0 0,-18 0-1,18 0-15,0 0 0,-18 0 16,-36 17-16,36 1 15,18-1 1,-35 19-16,52-19 16,-35 19-16,53-19 15,-18-17-15,1 18 16,-1 0-16,-17 35 16,35-36-16,0 1 15,-18 35-15,1 0 16,17-18-16,0 0 15,-18 53-15,18-52 16,0-1 0,0-17-16,0-1 15,0 19-15,0-1 32,0-18-1,18 1-16,17-18 17,0 18-17,-17-1-15,35 1 16,-18-18-16,18 18 16,-18-18-16,36 17 15,-54-17-15,54 18 16,-53-18-1,-1 0-15,54 18 16,-36-18 0,-17 0-1,17 0 1,-17 0-16,-1 0 0,1 0 16,0 0-1,17-18 1,-18 18-16,1-18 15,0 1-15,-1 17 16,1-18 0</inkml:trace>
  <inkml:trace contextRef="#ctx0" brushRef="#br0" timeOffset="32416.714">9560 11748 0,'-17'0'16,"17"35"-16,0 35 31,564-87 63,-529-19-94,1 19 16,-1-1-16,-17 1 15,17-1-15,0 0 16,0-17 0,-17 17-16,0 1 15,17-19 1,-17 19-16,-1-19 15,1 19-15,-18-1 16,18 18-16,-1-17 16,1-1-16,-18 0 62,0-17-46,0 0-16,0 17 15,0-17-15,0 17 16,0-35-16,-35 18 16,17 17-16,-17-17 15,17 17-15,0 18 16,18-17-16,-53-19 16,18 36-16,17 0 15,-17 0-15,-18 0 16,0 0-16,-35 0 15,0 53-15,0-17 16,-36 17-16,36 0 16,0-1-16,0 19 15,52-53 1,-16 35-16,34-53 16,-17 35-16,17 0 15,0-17-15,18-1 31,0 1-31,0 0 16,0 17 0,0-17-1,0-1 1,0 1 0,18 0 15,0-1-16,-1-17 1,1 0 0,17 0-16,0 0 0,1-17 15,-19-1 1,1 18-16,-18-18 16</inkml:trace>
  <inkml:trace contextRef="#ctx0" brushRef="#br0" timeOffset="35091.043">9419 16951 0,'18'18'15,"-1"-1"-15,1 1 16,0 0-16,52 52 15,-52-52 1,17 17-16,-35-17 16,18-18-16,-1 17 15,19 1-15,-19 0 0,19-1 16,-1-17 0,0 18-16,18-1 15,35 1-15,-70-18 16,17 0-16,1 0 15,34 0-15,-17 0 16,-35 0 0,-1 0-16,1 0 15,17 0 1,0-35 0,-17 35-1,0 0-15,-1-35 16,1-1-1,-18-34 1,0 52 0,0 0-16,0 1 15,0-1 1,0-17-16,-18 35 0,-35 0 16,1 0-16,-54 0 15,35 0 1,-35 0-16,-17 35 15,-1 18-15,36-18 16,-35 18-16,87-35 16,-52 52-16,53-34 0,17-19 15,1 19 1,-1-1-16,18 0 16,0-17-16,0 17 15,0-17-15,0 35 16,0-36-16,0 19 15,18-19 1,17 1-16,18 0 16,17-1-16,-17-17 15,18 18-15,88-18 16,-54 0-16,37 0 16,-1 0-16,0 0 0,-88 0 15,35 0 1,-17 0-16,-1 0 15,-17 0-15,-35 0 16,17 0-16,-35-18 16,0-17 93,0 0-93,0-18-16,0-36 15</inkml:trace>
  <inkml:trace contextRef="#ctx0" brushRef="#br0" timeOffset="37680.362">18680 4322 0,'0'35'47,"0"-18"-32,0 1 1,0 0-16,0-1 31,17-17-15,18 0 0,-17 0-16,17 0 15,18 0-15,0 0 16,-35-17-16,35-1 15,-18 0-15,-17 1 16,17-1 15,-17 1 1,-18-1-32,35-17 15,0 17 1,-17 18-16,-1-18 15,1 1-15,0-19 16,-1 19-16,19-18 16,-19 17-1,-17 0 1,0 1-16,18-1 16,-18 0-1,0 1 48,0-1-63,0 0 15,0 1 1,-18-1 0,1 0-1,-1 1-15,0-1 16,-17 1-1,-18 17 1,36-18 0,-19 0-1,19 18 1,-1 0-16,0 0 16,-17 0-1,17 0 1,-17 0-16,18 0 15,-19 0-15,1 0 16,0 0-16,17 0 16,-53 0-16,36 18 15,0 0 1,0-1-16,17 1 16,-17-18-16,-18 70 15,35-52-15,-35 17 16,36 1-16,-1-19 15,-17 19-15,17-1 16,18-18 0,-18 36-16,18-35 15,0 0-15,-17 17 16,17-17-16,0-1 16,0 1-1,0 17 16,0-17 1,0-1-32,35-17 15,-17 0 1,17 0-16,53 0 16,18 0-16,-53 0 15,0 0-15,35 0 16,-53 0-16,18 0 15,-17 0-15,-19 0 16</inkml:trace>
  <inkml:trace contextRef="#ctx0" brushRef="#br0" timeOffset="45933.53">19191 7355 0,'35'36'15,"-17"-19"1,0-17-1,-1 18-15,1-18 63,0 0-47,17 0-16,-17-18 15,17-17-15,0 0 16,0-36-1,-17 36-15,-18-36 16,18 36 0,17-35-16,-35 34 15,0-17-15,0 18 16,0 0-16,0 0 16,0-1-16,-18 36 15,1-17-15,-1-19 16,0 19-16,1-1 15,-1 18 1,0 0-16,-17 0 0,-35 0 16,34 18-1,-52 52-15,35-52 16,0 17 0,-17 36-16,17-18 15,-18-18-15,-17 35 16,88-52-16,-53 35 15,35-35-15,1-1 16,17 1 0,0 0 15,0-1 0,0 18-31,17 18 16,1-35-16,0-18 15,17 18-15,0-18 16,36 17-16,17-17 16,-17 0-16,34 0 15,-52 0-15,36 0 16,-19 0-16,-35 0 16,1-17-16,-1-1 15,-17 0-15,-1 1 16,-34-19 140</inkml:trace>
  <inkml:trace contextRef="#ctx0" brushRef="#br0" timeOffset="57011.847">18838 12347 0,'0'53'15,"0"-18"1,0-17-16,0 53 0,36-18 16,17-18-1,-53-18 1,35 19-16,-18-19 15,19-17-15,17 18 16,-36-18-16,36 18 16,35-18-16,-17 0 15,-18 0-15,17 0 16,-17 0 0,-17 0-16,-1 0 0,0-18 15,53-35 1,-52 35-1,-1-17-15,-17 18 16,-1-1-16,-17 0 0,35-35 16,-35 18-1,0-18-15,0 35 16,-35-34-16,-18 16 16,36 19-1,-36-36-15,-35 35 16,-54-35-16,-16 18 15,52 35-15,53 0 16,-88 0-16,35 0 16,-35 0-16,35 0 15,-17 0-15,70 53 16,17-36-16,-17 19 16,1-1-16,52-17 15,-18-1-15,0 19 16,18 16-16,0 37 15,0-19-15,0-17 16,0-18-16,18 1 16,0 34-16,-1-70 15,18 36 1,71-19-16,-70-17 16,34 0-16,18 0 15,-35 0-15,0 0 16,-18 0-16,1 0 15,17 0-15,-36 0 16,1 0 62,17 0-78</inkml:trace>
  <inkml:trace contextRef="#ctx0" brushRef="#br0" timeOffset="58141.183">18856 14940 0,'0'53'15,"35"0"-15,-17-53 16,0 35 0,-1-17-1,1 0-15,17-1 16,71 1-16,-88-18 16,52 17-16,18-17 15,-17 0-15,17 0 16,-17 0-16,34 0 15,-16 0-15,-36 0 16,-1 0-16,-16 0 16,-1 0-16,0-17 15,-17-1 1,0 18-16,-18-17 16,17 17-16,1-53 15,-18 17-15,17-52 16,-17-53-16,0 88 15,-17-88-15,-18-18 16,-1 89 0,-34-54-16,-36 18 15,53 53-15,-18-17 16,-17 35-16,35 17 16,0 18-16,1 0 15,-1 0-15,-53 0 16,-18 0-16,-34 71 15,34 70-15,-35-35 16,1 17-16,34-35 16,36 36-16,17 17 15,1-71-15,35 18 16,35-35-16,-18-17 16,18 17-16,0-36 15,0 19-15,0-1 16,0-18-16,35 19 15,-17-19-15,-1-17 16,36 18-16,0-18 16,18 0-1,-18 0-15,0 0 16,-36 0-16,19 0 16,-19 0-16,1 0 15,-1 0-15,1 0 16,0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2:06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21784 2487 0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51:20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4463 1834 0,'-18'71'0,"-17"17"15,-53 71-15,-18 0 16,0-1-16,53 1 15,-35-35-15,35-71 16,0 70-16,-35 1 16,17-36-16,18-35 15,36-18-15,-1-17 16,-17-1 0,35 1 30,-18-1-30,18-34 0,0-36-1</inkml:trace>
  <inkml:trace contextRef="#ctx0" brushRef="#br0" timeOffset="584.815">4269 2681 0,'17'-18'15,"36"1"1,0-18 0,88-18-16,-106 35 15,71 0-15,-35-17 16,-36 35-16,0-18 15,-17 1 1,0 34 47,-18 89-63,-18 0 15,-70 18-15,53-54 16,-36 18-16,18-35 15,18 18-15,-36-36 16,71-17-16,-17-1 78,-36-17-62,-35 0-1,35 0-15</inkml:trace>
  <inkml:trace contextRef="#ctx0" brushRef="#br0" timeOffset="952.318">4022 3157 0,'-18'0'15,"18"36"1,0-19-16,0 36 16,18-35-16,-18 17 15,17 0-15,-17-17 16,18 0-1,-18-1-15,0 19 32,18-19 61</inkml:trace>
  <inkml:trace contextRef="#ctx0" brushRef="#br0" timeOffset="1815.62">4110 3228 0,'18'-18'32,"17"18"-17,-18 0-15,72 0 16,-19 0-16,1 0 15,-1 0 1,36 0-16,0 0 0,53-35 16,-53 17-1,-18 1-15,-35 17 16,-18 0-16,0 0 16,-17-18-16,-1 18 78,19 35-47,-36 36-31,0 35 16,0-36-16,0 1 15,0 17-15,0-53 16,0-17-1,0 0 48,-18-18-63,-88 0 16,53 0-16,-88 0 15,88 0-15,-53 0 16,-17 0-1,-18-36-15,35 36 16,53 0-16,18-17 0,17 17 16,54-18 187</inkml:trace>
  <inkml:trace contextRef="#ctx0" brushRef="#br0" timeOffset="2463.738">4674 3246 0,'0'70'15,"0"36"-15,0-53 16,0 17-16,0-17 15,0-35-15,0 0 16,-35 35 93,0-18-93,-18 18 0,-53 17-16,18 1 15,-36-1-15,1 36 16,35-70-16,-36 69 16,54-34-16,17-36 15,0 0-15,35-17 16,1 0-16,34-18 78,1 0-78,-1-36 16,1 19-16,17-1 15,54-17-15,-72 17 16,18-17-16,18 0 15</inkml:trace>
  <inkml:trace contextRef="#ctx0" brushRef="#br0" timeOffset="2984.334">4568 3881 0,'0'0'0,"36"0"0,17 0 15,-18 0-15,18 35 16,-18 0-16,53 18 15,-17 53-15,-36-53 16,18 53-16,0 17 16,-18-35-16,1 36 15,-19-54-15,1 18 16,-18 18-16,0-53 16,0 35-16,0-35 15,0 0-15,0-17 16,0-19-16,0 1 15,0-1 64,-35-52-48,35 0-31,-36-18 15,19-18 1,-36-17-16,53 71 16</inkml:trace>
  <inkml:trace contextRef="#ctx0" brushRef="#br0" timeOffset="3455.869">4674 4057 0,'-53'0'0,"18"35"15,-18 18-15,-35 71 16,35-54-16,-17-17 16,34 18-16,1-36 15,0 18-15,17-18 16,36-35 78,70-35-79,-35-36-15,70 1 16,-70 52-16,88-17 15</inkml:trace>
  <inkml:trace contextRef="#ctx0" brushRef="#br0" timeOffset="3973.896">5151 4216 0,'-36'123'16,"19"-123"-16,17 53 15,-36 18-15,1-36 16,0 0-16,17 18 16,-70 35-16,53-17 15,-89 35-15,71-36 16,-53 1-16,54-36 16,16 0-16,1 1 15,17-19-15,-17 1 16,17 0 78,18-54-63,0-17-16,36 18-15,17-53 16,-18 70-16</inkml:trace>
  <inkml:trace contextRef="#ctx0" brushRef="#br0" timeOffset="5047.511">6121 3810 0,'-89'88'0,"-16"36"16,52-71-16,-53 52 0,18-34 15,-18 17 1,35-35-16,-87 18 15,-1-54-15,35 36 16,-17-18-16,35-35 16,53 18-16,-17-18 15,35 0-15,17-18 47,18-17-47,0 18 16,0-1-16,0-17 15,0 17 1,0-17 0,0-1-16,18 19 15,-1-1 1,19 18 15,34 35-15,-35 1-1,1-1-15,17 0 16,35 36-16,-18-18 16,19 17-16,-1 36 15,-18-53-15,-17-35 16,-17 17-16,-1 0 16,0-17-16,36 35 15,-1-18-15,1-35 16,-1 0-16,18 18 15,-17-18-15,17 0 16,-17 0-16,-18 0 16,17 0-16,1 0 15,-18 0-15,35 0 16,-35 0-16,-36 0 16,19 0-16,-19 0 15,-17-18 1,18 0 218</inkml:trace>
  <inkml:trace contextRef="#ctx0" brushRef="#br0" timeOffset="9535.643">3298 5521 0,'71'35'62,"17"1"-46,53-36-16,-70 0 15,105 0-15,36 0 16,88 0-16,53 0 16,-1 0-16,1 0 15,-35 0-15,-36 0 16,-35 0-16,-36 0 15,-158 0-15,-35 0 16,0 0-16,-1 0 31,1 0 1,0 0-17,-1 0 1,1 0-16,0 0 15,-1 0 32,1 0-47,-1 0 32,1 0 61,0-18-77,-18-17 0,0-54-16,0 37 15,0-72-15,0-35 16,0 18-16,0 71 15,0-72-15,0-69 16,0-1-16,0 1 16,0-1-16,0-899 109,0 1093-109,0 0 16,0 1 15,0-1-15,0 0-1,0 1 1,0-1 31,0 0-32,0-17-15,0 18 16,0-19-16,0-17 16,-18 0-16,18 1 15,0-37-15,0 54 16,0-18-16,0 0 15,0 36-15,0-36 16,0 17-16,0 19 16,-18 17-16,18-18 15,0-17-15,0 17 16,0-35-16,-17 18 16,-1 17-16,18-17 15,-17 0 1,-1 0-16,18 17 31,0 0-15,-18 1-1,18-1 1,-35-17-16,35-1 16,0 19-1,-18-1 1,1 1-16,17-19 15,-18 19 1,18-1-16,-18 18 16,1-18-1,17 1 1,0-19-16,0 19 16,0-1-16,-18-17 15,18 0-15,-18-1 16,-17-17-16,35 0 15,0 36 1,-17-18-16,-1-1 31,18 19-31,0-1 0,-18 18 16,1-35 0,-1 17 15,0 18-16,-17 0-15,-35 0 16,-19 0-16,36 0 16,-52 0-16,-72 0 15,-34 0-15,-36 0 16,-36 35-16,-17 18 16,-17 18-16,35-18 15,35-36-15,53 19 16,53-19-16,88-17 15,0 18-15,18-18 16,17 18-16,0-1 16,1-17 31,-1 0-32,-17 0 1,-1 18-1,19-18 1,17 17-16,-18 1 94,1 0-94,-19-1 15,-17 19-15,18-1 16,-35 18-16,17 0 16,17-36-16,-34 19 15,17 17-15,35-36 16,-35 36-16,36-35 16,-1-1-16,0 1 15,18 0-15,-17 17 16,17-17-1,0 17-15,-18 35 16,18-52-16,-18 17 16,18 1-16,0-1 15,0 35-15,0-17 16,0 0-16,0 18 16,0 35-16,0 52 15,0-52 1,0 0-16,0-53 15,0 53-15,0 35 16,18 18-16,0 17 16,17-35-16,-17 18 15,-1-106-15,-17 53 16,18-53-16,-18 35 16,0-35-16,0 0 15,0-18-15,0-17 16,0 35-16,0-18 15,0 18-15,18-18 16,-18 0-16,0 18 16,0 0-16,0 18 15,0-36 1,0 18-16,0-18 16,0-17-16,17 35 15,-17-36-15,0 19 16,18-19-16,-18 1 15,0 0 1,18-1 0,-18 1-16,0-1 31,0 1-31,17 17 16,1 1-16,-1-36 15,19 35 1,-19-17-16,72 87 15,-37-69-15,-52-19 16,18 1 0,-18 0-16,18-1 15,-1 36-15,1-53 16,-18 18 0,18-1-16,-1 1 15,1 17-15,0 1 31,-18-19-31,0 1 16,17-18 0,1 35-1,-18-17 48,17-1-63,1 1 15,0 0 1,-1-1-16,1-17 31,-18 18-15,35 0 0,-17-18 15,17 17-16,-17-17 1,-1 0-16,1 0 16,0 0-1,-1 0 17,1 0 264,17-17-280,-35-36-16,36 17 16,-36 19-16,17-1 15,-17-17-15,18 35 16,-18-18 750</inkml:trace>
  <inkml:trace contextRef="#ctx0" brushRef="#br0" timeOffset="16829.772">8502 5009 0,'18'18'78,"-1"-36"-62,36-70-16,-35 35 16,-1-53-16,19 18 15,-1 0-15,-17-18 16,-1-17-16,1 70 16,-18-88-16,0 88 15,0 0-15,0 0 16,0-18-16,0 54 15,0-18-15,0-36 16,0 36-16,0-1 16,0 19-1,0-18-15,0-1 16,0 19 0,0-19-16,-18 36 0,18-53 15,0 36 1,0-19-16,0 19 15,0-18-15,0-18 16,0 35-16,-17-35 16,17 35-1,-18-34-15,0 16 16,18 19 0,0-1-1,-17 0 16,-495 636 141,512-583-156,-17 36-16,17-19 16,0 1-16,0-35 15,0 17-15,0 18 16,0-17-16,0-1 15,0 0-15,0 0 16,0-17-16,0 53 16,0-36-16,0 35 15,35-34-15,-35 17 16,0 17-16,35-35 16,-17 36-16,-1 17 15,19-53 1,-36-17-1,17 17 1,1 1 0,0-1-16,-1 0 15,1-17 1,-1-1 0,-17 1-1,18-18 1,0 18-1,-18-1 17,17 1-17,1-18 1,0 0 15,-1 0-31,1 0 0,0 0 31,-1 0-15,1 0 0</inkml:trace>
  <inkml:trace contextRef="#ctx0" brushRef="#br0" timeOffset="17861.77">7497 3157 0,'0'0'0,"-53"36"16,53-19-1,0-34 110,35-36-109,35-71-16,54-34 16,-18 34-16,-18 18 15,18 36-15,-18 17 16,0 0-16,-17 35 15,35-52-15,-54 70 16,1-36-16,36 19 16,-19-19-16,54 19 15,-71 17-15,35 0 16,-35 0-16,17 0 16,54 0-16,-89 17 15,53 54 1,-35-36-16,0 36 0,-18-36 15,36 53 1,-1 0-16,19-17 16,-72-36-16,71 54 15,-70-72-15,0 18 16,-1 1-16,1-19 16,0 19-16,-1-19 15,1-17 1,-18 18 78,0 0-32,-35 17-46</inkml:trace>
  <inkml:trace contextRef="#ctx0" brushRef="#br0" timeOffset="18678.094">9402 3298 0,'17'0'47,"1"0"-31,17 53-16,-17-35 15,17 35-15,-17-35 16,-1 17 0,1 0-16,35 0 15,-53-17 1,0 0 0,17-1 15,1-17 16,17 0-47,54-35 15,-37-36-15,54-52 16,0 17-16,53-17 16,-71 17-16,0 35 15,1 36-15,-72 17 16,18 1-16</inkml:trace>
  <inkml:trace contextRef="#ctx0" brushRef="#br0" timeOffset="26211.355">7602 1764 0,'36'0'172,"34"18"-172,1-1 15,70-17-15,0 0 16,-70 0-16,34 0 16,36 35-16,1-35 15,16 18-15,-52-18 16,0 0-16,0 0 15,17 35-15,-17-35 16,-35 0-16,35 0 16,-54 0-16,37 0 15,-36-17-15,-1 17 16,19 0-16,-53 0 16,17 0-16,0 0 15,-17 0-15,17 0 16,-17 0-1,17 0-15,-17 0 16,-18-18 250,0-35-266,0-53 15,0 1-15,0-19 16,0 18-16,0 18 16,0 17-16,0-17 15,0 71 1,0-19-16,0 19 15,0-1-15,0 0 16,-18 1 0,18-1-1,0 0 1,-18 18 109,-52 0-109,-18 0-16,-36 0 15,-35 0-15,107 0 16,-72 0-16,-35 0 15,-17 0-15,0 0 16,34 0 0,1 0-16,0 0 0,35 0 15,-17 0 1,17 0-16,0 0 16,0 0-16,18 0 15,18 0-15,-19 0 16,19 0-16,17 0 15,0 0-15,18 0 16,-1 0-16,1 0 16,0 0-1,17 0 17,1 0-1,-1 0-31,0-17 15,18 52 126,0 36-141,0-54 16,0 72-1,0-19-15,0 18 16,0-35-16,0 0 16,18 18-16,0-18 15,-18 0-15,0-1 16,0-34-16,0 0 15,0 17-15,0-17 16,0-1-16,0 1 63,0 0-63,0 17 31,17 0-16,1-17 17,0-1-1,-18 1-15,17-18-1,18 0 1,-17 0-16,35 0 15,-35 0 1,17 0-16,0 0 16,1 0-1,-19 0-15,1 0 32</inkml:trace>
  <inkml:trace contextRef="#ctx0" brushRef="#br0" timeOffset="28447.312">8890 1693 0,'0'18'93,"0"0"-77,18-1 0,-1-17 15,1 18 0,-18 0-31,18-1 16,-1 1-16,1-1 15,17 19-15,-17-36 16,17 17-16,-17-17 16,35 18-1,-18-18 1,-17 0-16,17 0 15,-18 0 17,19 0-32,17 0 15,0 0 1,-36 0 0,18 0-16,1 0 15,-1 18 1,36 35-16,-54-53 15,18 17-15,54 18 16,-19-17-16,36 0 16,-53-1-16,35 19 15,-35-19-15,35 1 16,-52 0-16,16-1 16,-16-17-16,17 18 15,-36-18-15,19 0 16,17 35-16,-36-35 15,18 18-15,36-1 16,-18 36-16,35 0 16,-70-53-16,35 36 15,-18-19-15,0-17 16,18 53-16,-35-53 16,17 0-1,18 53-15,-18-35 16,-17-18-16,35 17 15,-18 19-15,-17-36 16,35 35-16,-36-35 16,1 17-16,52-17 15,-34 36-15,-1-19 16,18-17-16,0 36 16,-18-19-16,53 36 15,-52-35-15,-1 0 16,35 17-16,-34-18 15,-1 1-15,0 17 16,18 1-16,18 17 16,-36-36-16,18 18 15,0-17-15,-18-18 16,36 18-16,-36-1 16,-17-17-16,-18 18 15,17-18-15,18 18 16,-17-1-1,0 1 1,-1-18 0,1 18-16,-18-1 15,18 1-15,-18-1 16,17 1 109,1-18-109,-18-35-16,0 0 15,18-18-15,-18-36 16,0 37-16</inkml:trace>
  <inkml:trace contextRef="#ctx0" brushRef="#br0" timeOffset="29509.605">12541 2716 0,'18'0'47,"0"18"-47,-1 0 16,1 52-16,-18-17 16,0 0-16,17 53 15,-17-36-15,0 1 16,0 17-16,0-70 15,0 52-15,0-17 16,18 0-16,-18-18 16,0-17-16,0 0 31,0-1-31,0 1 203,-18-18-187,-34 0-16,34 0 15,-17-18-15,-36 1 16,18-1-16,0 0 16,18 1-16,-36 17 15,36-35-15,17 17 16,1 18-1,-1 0 1,1-18-16,-1 1 31</inkml:trace>
  <inkml:trace contextRef="#ctx0" brushRef="#br0" timeOffset="40277.825">2028 8961 0,'36'0'109,"105"0"-93,-53 0-16,36 0 15,87 0-15,1 0 16,35 0-16,0 0 16,-36 0-16,-69 0 15,-19 0-15,-105 0 32</inkml:trace>
  <inkml:trace contextRef="#ctx0" brushRef="#br0" timeOffset="40919.585">3069 8361 0,'0'17'0,"0"36"16,-17-17-1,-1 52-15,0-53 16,18 18-16,-35 53 16,17-36-16,-52 36 0,17-18 15,18-52 1,-54 87-16,19-70 16,-1 35-16,-17 18 15,18-53-15,-19 53 16,36-71-16,-35 0 15,35 18-15,-35 0 16,0-35-16,0 35 16,52-53-16,-16 0 15,16 0-15,1 17 16,17-17 46,18-17-30,0-1-32,0 1 31,0-19-31,89-34 16,-72 70-16,54-53 15</inkml:trace>
  <inkml:trace contextRef="#ctx0" brushRef="#br0" timeOffset="41488.8">2716 9049 0,'18'0'15,"17"0"-15,-17 35 16,17 18 0,1 0-16,-1 0 15,0-18-15,36 53 16,-1-17-16,18 17 16,-35-53-16,35 18 15,71 18-15,-71-54 16,54 72-16,-54-72 15,-35 18-15,-36-35 16,36 0-16,-35 0 16,17 0-16,-17 18 31,-18 35 31,-36-35-46,-52 52-16,18-34 16</inkml:trace>
  <inkml:trace contextRef="#ctx0" brushRef="#br0" timeOffset="42093.758">1976 10160 0,'52'-18'32,"1"-17"-32,36 35 15,-19-18-15,54-34 16,70 34-16,-18-17 15,36 17-15,-36-17 16,18 17-16,-18 18 16,1 0-16,-36 0 15,0 0-15,-35 0 16,17 0 0,-70 0-16,53 0 0,-71 0 15,1-18 1,-1 18-16,-17 0 15,17 0 1,-17-17-16,-1 17 31,1-18-15</inkml:trace>
  <inkml:trace contextRef="#ctx0" brushRef="#br0" timeOffset="42725.514">4198 10107 0,'0'0'0,"-35"124"15,17-89-15,1 53 16,-36 18-16,53-18 16,0-35-16,-18 35 15,0 18-15,18 0 16,0 17-16,0-70 15,0 18-15,0-18 16,0-18-16,0-17 16,0-1-16,0 1 15,-17 0-15,17-1 157,-18-17-157,0 0 15,-17 0-15,0 0 16,0-17-16,-1-1 0,1-17 15,0-1-15,-1 1 16,-16-53-16</inkml:trace>
  <inkml:trace contextRef="#ctx0" brushRef="#br0" timeOffset="43403.964">2593 10460 0,'0'0'16,"0"18"-16,0-1 0,0 1 15,0 17-15,0-17 16,0-1-16,0 1 31,0 0-15,0 17-1,0-17 1,0-1 0,0 1-1,0-1 1,0 1 0,0 0 77,0-1-77,0-34 0</inkml:trace>
  <inkml:trace contextRef="#ctx0" brushRef="#br0" timeOffset="44200.665">2628 10372 0,'35'-36'31,"-17"19"-31,0 17 16,52 0-16,36-18 15,18-35-15,17 53 16,0 0-16,-35 0 15,-53 0-15,-18 0 16,-18 0-16,1 0 31,0 0-15,-18 18-16,0 17 16,0 18-16,0-18 15,0 18-15,-36 71 16,19-71-16,-1 0 15,1-1-15,-1-16 16,0 17 0,-17-18 31,17-17-32,-35-1 1,18 1-16,-35-18 15,-36 0-15,0 0 16,18 17-16,-36 19 16,107-36-16,-54 0 15,36 0-15,17 0 16,18-18 156,18 0-172</inkml:trace>
  <inkml:trace contextRef="#ctx0" brushRef="#br0" timeOffset="45565.769">4445 10442 0,'0'0'0,"35"36"0,1 16 15,-19-34 1,18 35-16,1 0 15,-1 17 1,0-34-16,18 17 16,-35-36-16,17 36 15,0-18-15,1 1 16,-19-19-16,19 19 16,-19-1-16,-17-17 15,18-1-15,17-17 63,0 0-48,36-17-15,-36-19 16,71-87-16,0 17 16,53 35-16,-1-70 15,-69 71-15,69-54 16,1-17-16,18-18 15,17-17-15,35 0 16,0-18-16,0 17 16,1-17-16,-1 18 15,0 35-15,-35 0 16,-141 105 0,36-34-16,-54 34 15</inkml:trace>
  <inkml:trace contextRef="#ctx0" brushRef="#br0" timeOffset="48021.777">7955 12418 0,'18'-53'78,"17"18"-62,36-1-16,34 19 16,1-19-16,-35 19 15,-1-1-15,-34-17 16,-1 35-16,-17 0 15,17 17 64,-18 19-79,-17 34 15,0 1-15,0-18 16,0 53-16,-17-18 15,-18-18-15,-1 1 16,1 35-16,17-53 16,-17 35-16,35-53 15,0-17-15,-18-1 16,18 1 93</inkml:trace>
  <inkml:trace contextRef="#ctx0" brushRef="#br0" timeOffset="48820.813">8184 12859 0,'0'17'0,"-35"36"16,18 0-1,17-35-15,0 0 16,0 17-16,-18 0 15,18-17 1,0-1-16,-18-17 16,18 18 46,36-18-46,34 0-16,1-18 15,-36-17-15,0 35 16,36-18-16,-71 1 16,35 34 46,-17 36-62,-1 0 16,-17 53-16,0-18 15,0 18-15,0 35 16,0-53-16,0 18 16,0-53-16,0 0 15,0-35-15,0-1 16,0 1-16,-17 0 109,-1-18-93,0 0-16,-35 0 16,18 0-16,0 0 15,35 17-15,-18-17 16</inkml:trace>
  <inkml:trace contextRef="#ctx0" brushRef="#br0" timeOffset="49421.871">7214 13811 0,'0'-35'16,"0"0"-1,71-18-15,-18-18 16,35 1-16,-17 34 16,70-34-16,0 17 15,-18 0-15,-70 35 16,35 1-16,-52 17 15,-1-18 1,0 18-16,-17 0 16,-1 0-16</inkml:trace>
  <inkml:trace contextRef="#ctx0" brushRef="#br0" timeOffset="50173.024">8837 13776 0,'18'0'63,"70"-18"-48,-18 1 1,-17 17-16,36-53 16,-1 35-16,-35 18 15,-18 0-15,18 0 16,-18-18 0,-17 1 30,-18 34 17,0 1-47</inkml:trace>
  <inkml:trace contextRef="#ctx0" brushRef="#br0" timeOffset="50797.383">9102 13864 0,'53'-35'78,"17"0"-63,-35 35-15,18-36 16,36 19-16,-54-1 16,18-17-16,-36 35 15,36-18-15,-17 18 16,-19 0 46,1-18-46</inkml:trace>
  <inkml:trace contextRef="#ctx0" brushRef="#br0" timeOffset="-88324.844">6685 1852 0,'71'18'0,"-18"17"16,-18-17-16,0-18 46,-17 0-30,35 0-16,53-36 16,-1 19-16,54-36 0,-18 53 15,0-18-15,-52 1 16,52 17 0,17-36-16,19 36 0,-1 0 15,1-17 1,-1 17-16,0 0 15,36 0-15,-36 0 16,54 0-16,-54 0 16,-35 0-16,-35 0 15,-71 0-15,54 0 16,-54 0-16,0 17 16,-17-17-1,17 0 1,-17 0-16,-1 0 15,1 0 1,17-17-16,0-19 16,1 1-16,17-18 15,17-17-15,-17 17 16,-18 17-16,18-17 16,-17 18-16,-19 0 15,1 17-15,-18 1 16,0-19-16,0-52 15,0 71-15,-35-54 16,-36 18-16,53 18 16,-70-36-16,-35 1 15,-36-19-15,88 72 16,-87-1-16,-54-35 16,-105-17-16,-36 17 15,-53-18-15,18 54 16,71-19-16,34 36 15,1-35-15,70 35 16,71 0-16,88 0 16,-17 0-16,35 0 31,17 18-15,0-1-16,-17 19 15,0-1 1,-1 0-16,19 0 15,-1 54-15,-35-1 16,0 71-16,18-71 16,35 53-16,-53 0 0,35-53 15,18-17-15,0-1 16,0 36-16,0-35 16,0 17-1,36 0-15,-19-53 16,54 54-16,0-37 15,-19-16-15,-16-1 16,105 0-16,-35-17 16,17 0-16,-17-18 15,0 0-15,-18 17 16,53-17-16,-35 0 16,-53 0-16,88 0 15,-53 0-15,-17 0 16,17 0-16,-53 0 31,-17-17-31,17 17 16,-17 0-1,-1 0 1,1 0-16,17 0 16,1 0-16,34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53:23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10777 2928 0,'-17'0'0,"-1"18"15,18-1 63,0 19-31,18-19-15,-1 1-32,1 0 15,0-1 1,-1 18-16,19 1 31,-19-36-15,1 0-1,-1 17-15,19-17 16,17 0 0,-18 0-16,-17 0 15,34 0-15,1 0 16,-35 0-16,17 0 15,-17 0-15,35-35 16,-53 17-16,53 1 16,0-18-16,0 17 15,-18-17-15,18 17 16,-18-17 0,18-1-16,-18-16 15,-17 52-15,17-89 16,-35 54-1,53-36-15,-53 36 16,18 35 0,-18-17-16,0-1 15,0 0-15,0-17 16,0 17-16,0 1 16,0-19-16,0 1 15,0 0-15,-18-53 16,18 52-16,0 19 15,-17-19-15,17 1 16,-53-18-16,35 18 16,-17-18-16,-1 0 15,1 18-15,17 35 16,-17-18-16,0 1 16,17 17-16,1 0 15,-19-18 1,19 18 15,-1 0-31,-35 0 16,36 18-16,-36 17 15,17-17-15,-52 52 16,53-35-16,0-17 16,-18 53-16,35-54 15,0-17-15,-17 18 16,0 52-16,17-52 15,1 17-15,-19 36 16,36-36-16,-35 36 16,17 17-16,1 0 15,-1-35-15,18 0 16,0 0-16,0 0 16,0-18-16,0 36 15,0-18-15,0-18 16,0 18-16,0 0 15,0-36 1,0 1-16,0 0 16,18 17-16,-1-35 15,1 17 1,-18 1 15,18-18-31,-1 0 16,1 0-1,0 18 1,-1-18 15,1 17-15</inkml:trace>
  <inkml:trace contextRef="#ctx0" brushRef="#br0" timeOffset="2566.634">11712 3016 0,'18'0'16,"0"18"-16,-1 17 15,1 36-15,17-1 16,-35-52-16,35 52 16,-35 1-16,18-18 15,17 0-15,-35-36 16,0 19-16,0-19 16,18 1-16,0-18 156,-1-35-156,1-18 15,17-35-15,-17 52 16,-1-34-16,36-36 16,18-53-16,35 1 15,17-54-15,-17 18 16,0 35-16,0 18 16,-36 17-16,-17 72 15,-18 16-15,-17 1 16,-18 17-1</inkml:trace>
  <inkml:trace contextRef="#ctx0" brushRef="#br0" timeOffset="6542.926">25523 4498 0,'36'0'250,"-36"-18"-250,17-88 16,19 54-16,-19-1 16,-17 0-16,0-18 15,18 54-15,-18-1 16,0 0-16,0-35 16,0 36-16,0-19 15,0 19-15,0-1 16,0-52-16,0 34 15,-18-17 1,18-17 0,0 35-1,-17 17 1,17 0-16,0 1 16,-18-1-16,0 18 31,1-18-16,-19 18 1,19-17 0,-1 17-16,-17 0 15,0 0-15,17 0 16,-17 0-16,-18-18 16,35 18-16,-35-18 15,36 1-15,-1 17 16,-17 0 15,17 0-15,-17 17-1,17 1-15,-17 17 16,17-35-16,18 36 16,-35-1-16,35-17 15,-18 17-15,1 0 16,-1 0-16,18 18 15,0 18-15,0-36 16,0 18 0,0-35-1,0 17-15,0 0 16,0-17-16,0 0 16,0-1-16,0 54 15,18-36 1,-1 0-16,1-17 31,0-18-31,-1 35 16,1-17-1,-1-1-15,19 19 16,-36-19 0,35-17-1,36 18-15,-36 17 16,-17-35-16,-1 18 15,54 0-15,-36-1 16,-17-17-16,-1 0 16,1 18-16,17-1 15,0 1-15,18-18 16,-17 18-16,34-1 16,-52-17-16,0 0 15,17 18-15,-18-18 16,1 0-1,35 0 1,-35 0-16,17 0 16,18 0-16,-36 0 15,1 0-15,17 0 16,1-18 0,-36 1-1,17-1 16,19 0-15,-36-17 15,17-18-31,-17 18 16,0 0 0,0-1-16,0 1 15,0 18-15,0-36 16,0 17-16,0 19 15,0-1 1,0 0 0,0 1-1,0-1 1</inkml:trace>
  <inkml:trace contextRef="#ctx0" brushRef="#br0" timeOffset="7400.282">24395 212 0,'0'17'16,"17"36"-16,1-35 16,17 35-16,-17-36 15,-1 1-15,1-18 16,0 18-1</inkml:trace>
  <inkml:trace contextRef="#ctx0" brushRef="#br0" timeOffset="7839.815">23618 758 0,'0'0'0,"0"36"0,0 17 0,18-18 16,0 35-16,-18-52 15,17 17 1,1-17-16,-18 0 94,18-1-79</inkml:trace>
  <inkml:trace contextRef="#ctx0" brushRef="#br0" timeOffset="8503.912">23865 864 0,'18'-17'32,"35"17"-1,35-36-31,18 36 15,53-53-15,-106 53 16,88-52-16,35 34 16,18-35-16,-17 18 15,17-18-15,-18 35 16,-35-17-16,-106 17 16,-17 18-16,17 18 62,-35 17-46,0 18-16,0 18 15,0 17-15,0 0 16,0 18-16,-17-53 16,-1 17-16,18-52 15,-18 35-15</inkml:trace>
  <inkml:trace contextRef="#ctx0" brushRef="#br0" timeOffset="9738.637">24183 1182 0,'0'0'0,"-71"53"16,36-36-1,-18 1-15,36-18 16,-1 18 0,-17-1-16,105-17 109,1-17-109,-1-19 16,1 19-16,-1-36 15,36 35-15,-18-17 16,18 0-16,-18-1 15,-52 36-15,-107 71 141,18-36-125,-70 53-16,-1 18 15,-34 0-15,-1-18 16,35-17-16,36-1 16,53-34-16,0-19 15,17-17-15,0 18 47,89-18 16,52-53-63,-52 35 15,52 1-15,-52 17 16,17-53-16,18 53 15,-53-18-15,35 18 16,-17 0-16,17 0 16,-35 0-16,0 0 15,-18 0 1,-17 18-16,-1-1 16,1 19-16,17 17 15,-35 35-15,53-35 16,-53 53-16,18-36 15,-18 1-15,0-1 16,0-17-16,0-18 16,0-17-16,0 17 0,0-17 15,0 0 1,0-1-16,0-34 94,-53-54-79,35 36-15,-17-53 16,17 52-16,-17-17 16</inkml:trace>
  <inkml:trace contextRef="#ctx0" brushRef="#br0" timeOffset="10139.86">24500 1746 0,'-52'71'16,"-19"-18"-16,-53 17 16,36 1-16,0-1 15,35-17-15,18-35 16,-18 17-16,53-17 15,71-71 64,-19 0-64,37-18 1</inkml:trace>
  <inkml:trace contextRef="#ctx0" brushRef="#br0" timeOffset="10522.981">24430 1887 0,'0'89'0,"0"-178"0,-18 195 0,1-71 16,17 1-16,-36 52 15,19-70-15,-19-1 16,1 36-16,0-35 15,0 17-15,17-17 16,0-1-16,18 1 16,0-36 62,18-35-78</inkml:trace>
  <inkml:trace contextRef="#ctx0" brushRef="#br0" timeOffset="11511.777">25718 1358 0,'0'18'0,"-53"35"15,0 0-15,-18 17 16,18-17-16,-70 18 16,52-1-16,-17 1 15,70-54 1,1-17-16,-1 0 16,18 18-16,-18-18 62,1 0-46,-1 0-16,18-18 15,-18 1 1,18-1 62,18 18-78,17 53 16,-17-35-16,35 35 15,0-18-15,0-17 16,106 105-16,-54-70 16,54 0-16,-71-36 15,-17-17-15,35 18 16,35-18-1,18 18-15,-54-18 16,-16 0-16,-72 0 16,1 0-16,0 0 15,-1 0-15</inkml:trace>
  <inkml:trace contextRef="#ctx0" brushRef="#br0" timeOffset="13151.846">22983 2628 0,'-17'18'31,"17"-1"-31,35 1 16,0-18-1,89 0-15,-36 0 16,18 0-16,-53 0 16,88 0-16,35 0 15,36 0-15,70-18 16,0-17-16,36-18 15,35 36-15,-1-54 16,1 18-16,-18-17 16,-52 52-16,-36-17 15,-71 17-15,-123 0 16,-35 18-16,-1 0 16,-17-88 280,0 0-296,0-71 16,-35-105-16,-18-19 16,0 1-16,-18-35 15,54-1-15,-36 18 16,18 124 0,-18 176-16,0 0 15,-18 0-15,36 0 16,-18 0-16,18 0 15,17 0-15,0 0 16,-17 0 15,-18 0-31,-17 0 16,-54 0-16,71 0 16,-88 18-16,-88 35 15,-89-1-15,-87 54 16,-89 0-16,0 0 15,-53 0-15,124 0 16,70-18-16,53 18 16,106-18-16,141-88 15,18 35-15,17-17 16,1-1 31,-1 1-32,18 0 1,0 17 0,0 0-16,0 18 15,0 0 1,0 53-16,0 35 16,0-70-16,0-1 15,0 71-15,0-35 16,18 88-16,35-18 15,0 19-15,-1-54 16,1-18-16,-35-70 16,0 18-16,-1-18 15,-17-18-15,18-18 0,0 1 16</inkml:trace>
  <inkml:trace contextRef="#ctx0" brushRef="#br0" timeOffset="14551.8">24800 3687 0,'18'0'47,"0"0"-31,-18 17-1,0 18 1,0 1-1,-53 17-15,17 17 16,1-17-16,-35 18 16,34-36-16,1-17 15,0 17-15,17-17 16,0-1 0,1-17 46</inkml:trace>
  <inkml:trace contextRef="#ctx0" brushRef="#br0" timeOffset="15015.356">24218 4251 0,'18'18'16,"17"-18"-1,0 0-15,36 0 16,17-36 0,53 19-16,-53-1 0,36-35 15,-54 36 1,-34 17-16,34-53 16,-52 53-16,35-18 15,-18 0 1</inkml:trace>
  <inkml:trace contextRef="#ctx0" brushRef="#br0" timeOffset="15535.392">24836 3933 0,'-18'195'16,"-17"-107"-16,17-35 16,0 52-16,18-69 15,0 17-15,-35 17 16,17-17 0,18-18-1,0-17-15,0 17 16,0-17-1,0 0 79</inkml:trace>
  <inkml:trace contextRef="#ctx0" brushRef="#br0" timeOffset="16013.683">24642 4269 0,'-18'0'16,"-17"0"-16,35 17 16,-18 19-16,0-19 15,-17 1 1,0-1-16,0 1 16,17-18-16,0 0 15,1 18-15,-36 17 16,-18-35-1,36 18-15,0-18 16,-18 0-16,-18 17 16,36-17-1,0 0 17,17-17-17,18-1 1</inkml:trace>
  <inkml:trace contextRef="#ctx0" brushRef="#br0" timeOffset="17071.947">24924 4145 0,'0'35'32,"0"-17"-17,0 0-15,17 17 16,19 0-16,-36-17 16,53 52-16,-53-52 15,17 17-15,18 1 16,-17-19-16,17 19 15,-17-19-15,0-17 16,-1 18 0,1-1-1,17 1-15,-35 0 16,18-1 62</inkml:trace>
  <inkml:trace contextRef="#ctx0" brushRef="#br0" timeOffset="19558.908">24465 4798 0,'18'0'16,"-1"0"-16,36 17 16,18-17-16,52 36 15,18-19-15,-52-17 16,69 18-1,54 17-15,106 1 0,34-19 16,1-17-16,0 0 16,-36 0-16,1 0 15,-36 0 1,-35 0-16,-71 0 16,-123-17-16,0-1 15,-53 0 141,-35-35-140,-71-17-16,18-36 16,-71-18-16,-17-52 15,123 141-15,-71-53 16,-34-71-16,-1-18 16,18 54-16,53 17 15,-18-17 1,18 34-16,52 19 15,1-1-15,-18 1 16,53 35-16,-35-18 16,35 35-16,-18-17 0,1 17 31,-1 0-31,0 1 16,18-1-1,-17 1 1,-36 17 15,17 0-15,19 0-16,-36 0 15,0 17-15,-18 18 16,19-17 0,16-18-16,-17 35 15,-17-17-15,-1 0 16,1 17-16,-36 18 15,-18 17-15,-34 36 16,-36-18-16,52-17 16,-52-18-16,36 0 15,17 35-15,70-88 16,-17 53 0,35-35-16,18-1 0,17 1 15,0-18 1,-17 35 171,35 18-187,0 35 16,-18 53-16,1-35 16,17-53-16,0 53 15,-35 53-15,17-18 16,0-18-16,18-17 15,-17-71-15,-1 18 16,18-17-16,-18-19 16,18 1-1</inkml:trace>
  <inkml:trace contextRef="#ctx0" brushRef="#br0" timeOffset="19635.125">24112 5186 0</inkml:trace>
  <inkml:trace contextRef="#ctx0" brushRef="#br0" timeOffset="23039.709">12894 6368 0,'0'17'0,"0"1"15,0 0 1,18-18 15,17 0-31,-17 0 16,-1 0-16,19 0 15,34-18-15,36 0 16,0 1-16,17-54 16,-35 18-16,-17 18 15,-18 0-15,-36 17 16,1 0-16,35-35 15,-35 36-15,35-19 16,-53 19-16,35-18 16,18-1-16,-53-17 0,17 18 15,1 0 1,0-18-16,-18 18 16,0-36-16,0 18 15,0-17-15,0-1 16,0 1-16,0 34 15,0-34-15,0 34 16,0-52-16,0 53 16,0 0-16,-53-54 15,18 37-15,17 34 16,-35-17-16,18 17 16,17 0-16,0 1 15,-17 17-15,17 0 16,1-18 15,-1 18-31,-17-18 16,-18 18-16,0-17 15,-17-1-15,17 18 16,-18 0-16,-17 0 16,17 0-16,-17 0 15,35 0-15,-35 0 16,35 18-16,-35-1 15,35 19-15,-35 34 16,0-34-16,35 34 16,-18 18-16,36-52 15,-18 52-15,-18 35 16,71-70-16,-17 0 16,-1 18-16,18-18 15,0 17-15,0-35 16,0 36-16,0-18 15,0 0-15,18-18 16,-1 0-16,19 36 16,-1-18-1,-17-36-15,-1 19 16,18-1-16,1-17 16,34 17-16,-52-17 15,0-18-15,17 0 16,-17 0-16,17 0 0,0 17 15</inkml:trace>
  <inkml:trace contextRef="#ctx0" brushRef="#br0" timeOffset="25879.364">13264 4992 0,'-52'88'78,"52"18"-78,-18-18 16,0 36-16,18-54 16,-17 18-16,17-35 15,0 18-15,0-36 16,0 53 0,0-53-1,-18 1-15,18-19 16,0 1-16,0 17 15,0-17-15,-18 0 16,18-1 0,0 1-16,0-1 47,0 1-32,0 0 48,53-18-48,-17 0-15,16 0 16,19 0-16,-18 0 16,0 0-16,35 0 15,-35 0 1,0 0-16,35 0 0,-17 0 15,-18-18 1,-1 18-16,-16 0 16,34 0-16,-52 0 15,0 0 1,-1 0-16,18-53 187,-35-53-187,0 18 16,18-53-16,17 0 16,-35 88-16,18-53 15,0-17-15,-18 17 0,35-18 16,-35 72 0,0 34-16,0-17 15,0 17 173,-71 18-188,-34 0 15,-19 53-15,18-53 16,53 0-16,-35 18 16,18-1-16,17-17 15,0 18-15,53-1 47</inkml:trace>
  <inkml:trace contextRef="#ctx0" brushRef="#br0" timeOffset="29139.52">13494 5009 0,'-36'0'94,"-16"0"-78,-19 0-16,18 0 15,-17 0-15,-19 0 16,19 0-16,35 0 15,-1 0-15,1 0 16,0 0-16,17 0 16,-17 0-16,17 0 15,0 0 1,1 0 0,-1 0-16,-17 0 15,17 0 1,1 0 109,17 18-125,0 0 15,-36 17-15,36 53 16,0-35-16,0-18 16,0 36-16,0 0 15,0-19-15,0 1 16,0 36-16,0-37 16,0 1-1,0 18-15,0-53 16,0-1-16,0 1 15,0-1-15,0 1 16,0 0 78,0 17-79,0 0 17,0-17 30,18-18-46,0 0-16,17 0 15,0 0-15,0 0 16,18 0-16,36 0 16,-19 0-16,-17-18 15,53 18-15,-18-17 16,-35 17-16,35-18 16,-17-17-16,-54 35 15,19-18-15</inkml:trace>
  <inkml:trace contextRef="#ctx0" brushRef="#br0" timeOffset="30631.315">17110 4745 0,'0'-18'62,"35"-17"-46,-17 35 0,-1 0-16,1-18 15,0 18 1,-1 0 0</inkml:trace>
  <inkml:trace contextRef="#ctx0" brushRef="#br0" timeOffset="30859.261">17233 4674 0</inkml:trace>
  <inkml:trace contextRef="#ctx0" brushRef="#br0" timeOffset="32666.548">17233 4674 0,'18'-17'63,"-1"-1"-48,36 18-15,-17 0 16,34 0-16,18 0 15,-17-18-15,17 18 16,-17 0-16,-18 0 16,-18 0-16,0 0 15,-17 0-15,-1 0 32,1 0 46,0 0-63,-1-35 126,-17 0-141,0-18 16,0 18-16,36-54 15,-36 37-15,17-90 16,19 54-1,-36 18-15,17-1 16,-17 1-16,0-36 16,0 53-16,0 0 15,0-35-15,0 52 16,0 1-16,0-18 16,0 18-16,0 0 15,0-1-15,-17 1 16,17 17-1,-18 1 1,0 17 0,1-18-1,-19 18 17,1 0-17,-35 0-15,17 0 16,-18 0-16,-17 35 15,0 18-15,35-35 16,17 0-16,-16 17 16,-19 0-16,71-17 15,-53 17-15,35-17 16,-17-1-16,0 19 16,17-19-16,18 1 15,-17 0 1,-1-1-16,18 1 15,0 0 1,-18 17-16,18 35 16,-17-34-1,17 17-15,0-18 16,0 0-16,0 0 16,0 1-16,0-19 15,0 19 1,0 34-16,0-52 15,0-1-15,0 36 16,0-35-16,0 17 16,0 1-16,0-19 0,0 1 15,0-1-15,0 19 16,0-19-16,0 1 16,0 0-1,0-1 1</inkml:trace>
  <inkml:trace contextRef="#ctx0" brushRef="#br0" timeOffset="35351.949">17110 4710 0,'-18'17'0,"18"1"31,0-1-15,18 1-16,-1-18 15,19 0-15,34 0 16,-17 0-16,0 0 16,35 0-16,-17 0 15,17 0-15,-17 0 16,-19 0-1,37 0-15,-54 0 16,0 0-16,-17 0 16,-1 0-16,1 0 15,17-18-15,-17 18 16,17-35 0,-17 18-16,17-1 15,1-17-15,-1-1 16,0 19-16,0-36 15,1 18-15,-19-36 16,1 36-16,35-1 16,-36 1-16,-17 18 0,0-36 15,53-18 1,-35 53-16,0-52 16,-18 17-16,17-35 15,-17 52-15,0 1 16,0-18-16,0 18 15,0 0-15,0-1 16,0 1-16,-17 18 16,-19-36-16,19 35 15,-19-17-15,-16 17 16,-37-17-16,36 17 16,1 18-1,-37-18-15,36 18 0,-35-17 16,18-18-16,-54 35 15,71 0-15,0 0 16,0 0-16,0 0 16,-17 35-16,52-35 15,-52 17-15,-18 54 16,-1-36-16,36 1 16,-35 34-16,0-17 15,35-18-15,18-17 16,-18 17-1,18 1-15,17-19 16,18 1-16,-18-1 16,1-17-1,17 18 17,0 17-32,-18-17 15,18 0-15,0 17 16,0 0-16,0 1 15,0-19 1,0 36 0,0-18-16,0 1 0,0-1 15,0 0 1,0 0-16,0 18 16,18-17-16,-1-1 15,1-17-15,-18-1 16,35 18-16,-17-35 0,17 36 15,18 34 1,-35-52 0,17 0-16,18-1 15,0-17-15,35 0 16,-35 18 0,53-18-16,-53 0 15,35 0-15,-35 0 16,0 0-16,0 0 15,-18 0-15,-17 0 0,17 0 16,-17 0 0,-1 0-16,1 0 62,-1 0-46,1 0-1,0-18 1,-1 1 0,1-1-16</inkml:trace>
  <inkml:trace contextRef="#ctx0" brushRef="#br0" timeOffset="43968.624">2028 4868 0,'212'424'63,"-424"-848"-63,512 918 0,-141-441 0,-53-35 15,-53-18 1,53 0-16,52 0 16,-16 0-16,34 0 15,-35 0-15,35-35 16,-87-18-1,-54 35-15,-17-17 16,17-54-16,-35 37 16,0-54-16,0-35 15,0 17-15,0 18 0,0-35 32,0 0-32,-35-18 15,17 18-15,-35 18 16,0-36-16,18 71 15,-53-53-15,35 35 16,0 18-16,-35-1 16,17 37-16,36 16 15,-53-17-15,-54 0 0,-16 36 16,17-18-16,52 35 16,-16 0-16,-72 0 15,-70 0-15,0 35 16,18 18-1,17 35-15,-17 35 16,0 18-16,35-17 16,0 52-16,35-17 15,-18 18-15,54-19 16,123 1-16,0-53 16,0 17-16,0-35 15,0-17-15,0-18 16,0 35-16,18-53 15,-1-17-15,19 0 16,-1-1-16,0-17 16,18 18-16,-18-18 15,1 0 1,17 0-16,-1 0 16,37 0-16,-1-53 15,0 18-15,0 17 16,18-17-16,-53 17 15,17 1 1,1-1-16,17 18 16,-17-18-16,52 18 15,-70 0-15,53 0 16</inkml:trace>
  <inkml:trace contextRef="#ctx0" brushRef="#br0" timeOffset="45183.588">4586 4974 0,'18'35'15,"-1"-17"1,19-18-16,-19 0 16,1 18-16,0-1 15,17-17 1,18 0-1,0 0-15,-18 0 16,36 0-16,-1 0 16,-17 0-16,35 0 15,-35 0 1,35 0-16,-17 0 16,-18-17-16,-18 17 15,-17 0-15,-1 0 16,1 0 15,0 0-15,-1-18-16</inkml:trace>
  <inkml:trace contextRef="#ctx0" brushRef="#br0" timeOffset="53940.811">1834 8184 0,'36'0'16,"-19"18"-16,1 0 15,0-1 1,-1-17 0,19 18 15,-1-18 0,-18 0-31,36 18 16,-35-18-1,17 0-15,18 0 16,-18 53 0,18-53-16,0 0 15,18 0-15,-1 0 16,-17 0-16,36 0 15,-37 0-15,54 0 16,0 0-16,-18-18 0,-17 18 16,17-18-1,-35 18-15,18-35 16,-19 17-16,37-17 16,-54 0-16,0 0 15,0 17-15,-17 0 16,17 18-16,-17-53 15,-18 0 1,18 18 0,-1-35-16,-17-1 15,0-35-15,-194-811 94,141 864-94,18 18 16,17 17-16,-17-17 15,18 17 1,-1 18-16,-17-17 16,-1 17-16,-17-18 15,-35 18-15,18 0 16,-71 0-16,-1 0 15,90 0-15,-90 0 16,1 0-16,35 0 16,-35 0-16,-17 0 15,17 0-15,-1 35 16,19-17-16,-1 35 16,36 17-16,35-34 15,-17 17-15,17 17 16,-18 18-16,54-35 15,-19 18-15,19-18 16,-1 0-16,18 35 16,0-18-16,0-17 15,0 35 1,0-52-16,0 34 16,18 1-16,-1-36 15,54 53-15,-53-52 0,35 17 16,35 52-16,-18-69 15,36 52 1,18-18-16,-36-70 16,0 53-16,18-53 15,-53 0-15,0 18 16,-18-18-16,-17 0 16,17 0-16,-18 0 15,1 0 1,0 0-1,17 0 1,-17 0 0,-1 0 15,1 0 0,17 0-15,18-35-1,-35 35-15,17-18 16,18-17-16,-18 35 16</inkml:trace>
  <inkml:trace contextRef="#ctx0" brushRef="#br0" timeOffset="55915.048">3387 8043 0,'17'0'0,"1"0"16,0 0-16,-1 0 15,1 0-15,52 18 0,-34 0 16,17-18-16,0 17 16,35 1-16,53 17 15,-35-35-15,52 0 16,-105 0-16,18 0 15,70 0 1,35 0-16,-35 0 16,1 0-16,-37 0 15,19 0-15,-54 0 16,-34 0-16,17 0 16,-18 0-16,-17 0 31,-1 0-31,1 0 15</inkml:trace>
  <inkml:trace contextRef="#ctx0" brushRef="#br0" timeOffset="64547.952">6826 7902 0,'-17'0'250,"52"0"-219,-17 0-31,-1 0 16,1 0-1,-1 0 79,1 0-63,0 0-15,-1 0 15,1 0-15,0 0 46,-1 0 1,1 0-32,0 0 0,-1 0 1,1 0-17,-1 0 16,1 0 79,17 0 2546,1 0-2656,-1 0 16,-17 0-16,17 0 15,0 0 1,-17 0 0,-1 0 124,1 0-124</inkml:trace>
  <inkml:trace contextRef="#ctx0" brushRef="#br0" timeOffset="64618.793">7373 7902 0</inkml:trace>
  <inkml:trace contextRef="#ctx0" brushRef="#br0" timeOffset="66523.466">8343 8043 0,'18'0'78,"17"0"-78,18 0 16,0 0-16,0 0 15,35 0-15,-35 0 16,53 0-16,-53-17 15,35 17-15,-35 0 16,-18-18-16,18 18 16,-18 0-16,-17 0 15,17 0-15,-17 0 16,0 0 500,-1 0-501,1 0 1,17 0-16,0 0 15,-17 0 1,0 0 0,-1 0 15</inkml:trace>
  <inkml:trace contextRef="#ctx0" brushRef="#br0" timeOffset="68650.748">10742 8079 0,'35'0'203,"18"0"-187,18 17-1,-1-17-15,-17 0 16,18 0-16,-36 18 16,0-18-16,-17 0 15,17 0-15,1 18 16,-19-18-16,1 0 16,0 0-1,-1 0 1,1 0-1,-1 0 1,1 0 15,0 0-15,-1 0 0,-17 17-1,18-17 1,0 0-1,-1 0 1,19 18-16,-19-18 16,1 0-1,17 0 17,-17 0-17,-1 0 1,1 17-16,0-17 0,-1 0 31,1 0-15,0 0-1,-1 0 32</inkml:trace>
  <inkml:trace contextRef="#ctx0" brushRef="#br0" timeOffset="73523.613">13141 8061 0,'18'0'62,"-1"0"-46,1 0-16,0 0 16,17 0-16,0 0 15,-35-18 1,18 18 0,-1 0-16,1 0 15,0 0 16,-1-17 32,177-1 531</inkml:trace>
  <inkml:trace contextRef="#ctx0" brushRef="#br0" timeOffset="76556.047">12859 8043 0,'-18'0'140,"53"0"-124,1 0-1,-19 0 1,19 0 0,-19 0-16,1 0 31,0 0-31,-1 0 16,1 0-1,-1 0-15,1 0 31,0 0-15,-1 0-16,19 0 16,-19 0-1,1 18-15,0-18 16,17 0 0,0-18-1,-17 18-15,-1 0 16,1 0-1,0 0 1,-18-17 312,0-54-328,0 18 16,0 18-16,0 0 15,17-1-15,-17-17 16,0-17-16,0 35 16,0-1-16,36-17 15,-36 18-15,0 18 16,0-1-16,0 0 16,0 1-1,0-1-15,0-17 16,0 17-16,0-35 15,0 35 1,0 1 0,0-1 15,0-17-15,0 17-1,0 1 1,-18-19-1,18 19 1,-18-1-16,18-17 16,-17 0-16,17 17 15,-18-17 1,18-1 0,0 1-16,0 0 15,0 17 1,0-17-16,-18 17 15,1 1-15,-1-1 16,18 0 0,0 1-1,-18-1 1,18 0 0,0 1 93,-52 17-93,-19 0-16,18 0 15,-53 35-15,18-35 16,35 0-16,0 18 15,-35-1-15,70-17 16,1 18 125,17 0-126,-18-1-15,0 54 16,18-54-16,0 1 16,0 53-16,-17-1 15,17 18-15,0-35 16,0 0-16,0 0 15,0 35-15,0-35 16,0-17-16,0 16 16,0 1-16,0 18 15,0-36-15,0 18 16,0-18 0,0-17-1,0 0-15,0-1 16,0 1-16,0 17 15,0-17 1,0 0 0,0-1-16,0 1 15,0-1 1,0 1 0,35 0 218,-17-18-218,-1 0-16,36 0 15,-17 0-15,52 0 16,-71 0-16,54 17 15,-36-17-15,71 36 16,-71-19-16,-17-17 16,17 0-16,-17 0 31,0 0-31,-1 0 31,1 0-31,-1 0 16,1 0-16</inkml:trace>
  <inkml:trace contextRef="#ctx0" brushRef="#br0" timeOffset="78826.494">15169 7990 0,'0'-17'78,"0"-1"-62,0 1 0,18 17-1,0 0 1,-1-18-16,19 18 15,-1-18 1,-17 18 0,-1 0 15,36-17-31,-35-1 156,-18-35-140,0 0-16,0 35 15,0-70-15,0 18 16,0-71-16,0 88 16,0-53-16,0 18 15,0 35-15,0 0 16,0 18-16,17-1 16,-17 1-16,0-18 15,0 35-15,0 1 16,0-1-16,0 1 15,0-1 1,0 0 0,0 1 62,-53 17-78,36 0 15,-54 0-15,18 35 16,18-17-16,-18-1 16,0 1-16,53-1 15,-17-17 1,-1 0-16,0 18 16,18 0 15,0-1-16,0 19-15,0-1 16,0-17-16,0 17 16,0 35-16,0-17 15,18 0-15,0 0 16,-18 18-16,0-1 16,0-34-16,0 52 15,0-18-15,0-17 16,0 0-16,0 18 15,0-18-15,0-36 16,0 36-16,0-18 16,0-17 31,0 0-32,0-1 1</inkml:trace>
  <inkml:trace contextRef="#ctx0" brushRef="#br0" timeOffset="78891.703">15064 8043 0</inkml:trace>
  <inkml:trace contextRef="#ctx0" brushRef="#br0" timeOffset="106259.852">370 6791 0,'-17'0'93,"17"18"-61,0-1-32,-18 19 15,18-1-15,0 18 16,0 0-16,0 35 16,18 0-16,35 0 15,17 53-15,1-35 16,-1 35-16,19-17 15,34 17-15,0-18 0,-52-34 16,0-19 0,-18-35-16,17 1 15,-70-19-15,18 19 16</inkml:trace>
  <inkml:trace contextRef="#ctx0" brushRef="#br0" timeOffset="107739.871">1588 9137 0,'0'0'0,"17"53"0,-17-18 15,18 36-15,52 35 16,-52-71-16,0 18 16,17 0-16,18 17 15,-36-35-15,19 1 16,-19-19-16,1 1 16,35 17-16,0-17 15,0-18-15,17 0 16,1 0-16,35 18 15,0-18 1,-18 17-16,53-17 16,18 18-16,-106-18 15,52 0-15,36 0 16,1 0-16,-37 0 16,-52 0-16,18 0 0,-18-53 15,-36 35 1,19-17-16,17-18 15,-36-17-15,36-1 16,0-52-16,-35-36 16,17 71-16,0 17 15,-17-17-15,-18 35 16,0 0-16,0-35 16,0 35-16,0-18 15,0 1-15,0 17 16,-18 0-16,-35 18 15,18-36-15,-18 18 16,18 36-16,-53 17 16,-1-53-16,19 53 15,-36 0-15,18 0 16,17 0-16,-34 0 16,52 17-1,-36 1-15,-69 35 16,17-18-16,17 18 15,-35 35-15,36-17 16,35-36-16,-1 18 16,37-18-16,-19 18 15,18 0-15,18-18 16,17-17-16,-17 35 16,0 0-16,-18 35 15,53-53-15,-18 18 16,0 0-16,1 18 15,-1-18-15,18-36 16,0 19-16,0 16 16,0 1-16,0-35 15,0 0-15,0 35 16,0-36 0,0 18-16,18-17 15,-1 0 1,-17-1-16,18 1 15,0-18 1,-1 0 0,1 0-1,0 0 1,-1 18-16,1-18 31,0 17-15</inkml:trace>
  <inkml:trace contextRef="#ctx0" brushRef="#br0" timeOffset="108155.352">1782 9754 0</inkml:trace>
  <inkml:trace contextRef="#ctx0" brushRef="#br0" timeOffset="109261.174">6862 9313 0,'17'18'0,"1"0"16,-1-18 15,19 0-16,-1 0 1,0 0-16,1 0 16,-19 0-16,18 0 15,1 0-15,-1-18 16,0 18-16,18 0 16,-35 0-1,35 0-15,-18 0 16,0-18-16,-17 18 15,17-17 1,-17-1-16,0 0 16,-1 1-1,-17-1-15,18 1 16,-1 17 0,1 0 62,-18-18-63,0 0-15,18-35 0,-18 18 16,0 0 0,17-1-16,-17 1 15,0-18-15,0 36 0</inkml:trace>
  <inkml:trace contextRef="#ctx0" brushRef="#br0" timeOffset="109895.821">7038 8802 0,'0'0'0,"-35"0"0,-1 35 15,19-35-15,-1 18 16,0-1-16,-17 19 16,-18-1-16,36-17 15,-19 17-15,19-18 16,-19 19-16,19-1 15,-18 18-15,35-35 16,-18 17-16,0 0 16,18-17-1,0-1 1,0 1-16,0 0 16,0 35-1,18-36 1,35 1-1,0 0 1,-18-18-16,0 0 16,1 0-16,-1 0 15,0 0 1,0 0-16,1 0 16,17 0-16,-1-18 15,1 18 1,-17-18-16,-19 1 15,1-1-15,0 18 16</inkml:trace>
  <inkml:trace contextRef="#ctx0" brushRef="#br0" timeOffset="111378.642">6950 9084 0,'0'-35'141,"17"-1"-141,54-34 15,-18 35-15,35-36 16,35 1-16,-34 34 16,-36-17-16,70 18 15,-123 17-15,35 18 16,-17 0-16,0-17 15,-1 17 1,1 0 0,17 0-1,36 0 1,-71 17 0,35 1-16,-17 0 15,-1-1-15,19 1 16,-19-18-16,1 18 15,17 17 1,-35-17 62,0-1-62,0 1-1,0 17-15,-17 0 16,-1 1 0,-17-36-1,17 17 1,0 1-16,1-18 16,-1 18-16,0-18 31,1 17 0,-19 18-15,19-35-1,-1 18 1,1-18-16,-1 0 16,18 18 46</inkml:trace>
  <inkml:trace contextRef="#ctx0" brushRef="#br0" timeOffset="115979.618">7250 10037 0,'0'17'0,"0"1"15,17-18 1,1 17-1,17-17 1,0 18 0,-17-18-1,0 0 1,-1 0-16,1 0 16,0 0-16,17-18 15,-17 1-15,-18-1 16,17 18-16,1-17 15,-1-1-15,-17 0 16,18-17-16,0 35 16,-1-18-16,-17 1 15,18-19-15,35 1 16,-18 0-16,0-36 16,-17 71-16,17-35 15,-17 17-15,-18 1 16,18-1-16,-1 0 15,1 18 17,0-17-17,-18-1 95,0 1-95,0-1-15,0 0 16,0 1-16,0-1 16,0 0-1,0 1 1,-18-1-1,0 0 1,1 1 15,-1 17 16,-17-18-47,-18 18 31,35 0-15,1-17-16,-1 17 16,-35 0-16,0 0 15,35 0 1,-17 0-16,18 0 16,-1 0-16,-17 0 15,17 0 1,-17 0-16,17 0 15,-35 17-15,18-17 16,17 0 0,1 18-16,-1-18 15,0 17-15,1 1 16,-1-18-16,-17 35 16,17-35-16,-17 18 15,0 0-15,17 17 16,-17-17-16,-1-18 15,1 35-15,17-18 16,1-17 0,-1 18-1,1 0-15,-1-18 47,0 17-31,18 1-1,0 0-15,-17-1 16,17 19 0,0-19 15,0 18-31,0-17 31,0 35-31,17-35 16,1-1-16,17 19 15,-17-36 1,-1 0-16,1 17 16,264 36 140,-264-53-140,0 0-1,-1 0 1</inkml:trace>
  <inkml:trace contextRef="#ctx0" brushRef="#br0" timeOffset="128151.946">18927 10019 0,'0'0'0,"0"18"0,0 17 16,0 0-16,17-17 109,1-18-93,17 17-16,-17-17 15,17 0-15,18 0 16,0 18-16,-18-18 15,18 0-15,-35 0 16,17 0-16,-17 0 16,-1 0-1,1 0 17,17 0-32,-17-18 15,-1 18-15,1-17 16,0 17-16,-1 0 15,1 0 1,17-18-16,1 18 31,-19 0-15,1 0 0,-18-18-1,17 18 16,1-17-31,0-1 16,-1 1 0,36-1-1,-53-17 1,18 17 0,0 0-16,-18 1 15,17-1-15,1-17 16,-18-1-1,17 19 1,-17-1-16,18 1 16,-18-1-1,0-17 1,0 17 0,0 0-1,0 1-15,0-19 47,0 19-31,0-1 15,-18 1-15,1-19-16,-1 1 15,1 17 1,-36-35-1,17 36 1,19-1 0,-1 18-1,0 0-15,-17 0 16,18 0-16,-36 0 16,35 0-16,0 0 15,-52 0-15,52 0 16,1 0-1,-19 0-15,19 0 16,-1 0-16,0 0 16,1 0-16,-1 0 31,0 0-31,-35 0 16,18 18-1,18-18-15,-19 0 0,19 17 16,-1-17-1,0 36-15,1-19 16,-1-17-16,-17 0 16,17 18-1,-17 35-15,0-35 16,17-1-16,-17 18 16,17-35-16,0 18 15,1-18-15,-1 18 16,0-1-16,1 1 15,-1 0-15,18-1 16,-17 1-16,-1 0 16,0-1-1,1 36-15,-1 18 16,0-71 0,1 35-16,17 18 15,0-35 1,0-1-1,0 1-15,0-1 16,0 1-16,0 0 16,0-1 46,0 1-46,0 0-1,17-18 1,36 17 0,-53 1-1,18 0 1,0-18-16,-1 0 16,36 17-16,-35-17 15,-1 0-15,1 0 16,0 0-1,-1 0 1,1 0 0,0 0 31</inkml:trace>
  <inkml:trace contextRef="#ctx0" brushRef="#br0" timeOffset="129355.722">18715 9190 0,'17'0'94,"19"-18"-94,17 18 16,-18 0-16,36-17 15,-1-19-15,18 19 16,-52 17-16,34 0 16,18-53-16,-52 53 15,-1 0-15,0-18 16,-17 18-16,17-18 16,-17 1-16,35-1 15,-36 18 16,19-17-31,-19 17 32,18-18-32</inkml:trace>
  <inkml:trace contextRef="#ctx0" brushRef="#br0" timeOffset="130067.77">18944 9066 0,'0'53'16,"0"-17"-16,0 17 0,0-36 16,0 1-16,0 17 31,0-17-31,0-1 16,0 1-16,0 0 15,18-1 16,-18 1 1,17 0 77,1-18-93,17-36-16</inkml:trace>
  <inkml:trace contextRef="#ctx0" brushRef="#br0" timeOffset="130636.043">19473 8996 0,'-17'35'0,"-1"0"16,18 1-16,0-1 16,-18 0-16,18-17 47</inkml:trace>
  <inkml:trace contextRef="#ctx0" brushRef="#br0" timeOffset="137380.27">2293 11994 0,'35'0'78,"18"0"-63,53 0-15,-18 0 16,-35 0-16,53 18 16,0-18-16,0 0 15,17 0-15,-105 0 16,17 0-16,-17 0 62,17 0-46,-17-35-16,-1-18 16,19 0-16,16-35 15,-34 53-15,17-18 16,-17 0-16,0-18 16,-1 18-16,1 0 15,-18-53-15,0 18 16,0 35-1,0 0-15,0 0 16,0-17-16,0-1 16,0 18-16,0 1 0,-18-19 15,-17 36 1,0-1-16,-1 1 16,-34 18-16,17-1 15,0-17-15,-35-1 16,35 36-16,-35 0 0,17 0 15,18 0-15,-35 0 16,-18 0 0,-35 0-16,-35 0 15,-1 18-15,-17 0 16,53 35-16,18-1 16,-1-16-16,89-19 15,17-17-15,1 18 16,17 0-16,-18-1 15,0 36-15,18-18 16,0 1-16,0-1 16,0 36-16,0-19 15,0 19-15,0 0 16,36-18-16,34 17 16,19 18-1,-1-35-15,53-35 16,18 70-16,-89-70 15,36-1-15,35 1 16,53 17-16,-18 18 16,1-35-16,-18 17 0,-18 18 15,17-35-15,-16-18 16,-37 17-16,-69-17 16,-1 18-16,-17-18 15</inkml:trace>
  <inkml:trace contextRef="#ctx0" brushRef="#br0" timeOffset="139783.058">6897 11800 0,'0'36'16,"0"-19"-16,0 1 15,0 0-15,17 35 16,1-18 0,17 0-1,-17-17-15,17 17 16,-17-35-16,0 0 16,-1 18-16,18-18 0,1 0 15,-1 17 1,0-17-16,18 0 15,-18 0-15,1 0 16,17 0-16,35 0 16,-35 0-16,-18 0 15,53 0 1,-17 0-16,17 0 16,-35-17-16,0-1 15,-18 18-15,18-18 16,0 1-16,-35-1 31,17 0-15,-17-17-1,-18 0 1,0 0-16,0-18 16,0 0-16,0 0 15,0 35-15,-18-17 16,0 17-16,18-17 15,-35 17 1,17 18-16,1-17 16,-1 17-1,-17 0-15,17 0 16,-35 0-16,18 0 16,0 0-16,-1 0 15,1 0-15,-18 0 0,18 0 16,-53 53-16,52-36 15,-16 1-15,-1 17 16,-36-17-16,36 17 16,-17 18-1,17-35-15,18 17 16,-53-17-16,35 17 16,17 0-16,-17 18 15,36-53-15,-1 18 16,1-18-16,-1 17 31,0-17 203</inkml:trace>
  <inkml:trace contextRef="#ctx0" brushRef="#br0" timeOffset="141486.968">7408 11448 0,'0'0'0,"-17"0"16,17 17 0,-18 1-16,0 0 31,1-1-31,17 1 16,-36-18-16,-16 0 15,16 0-15,1 0 16,0 0-16,17 0 15,0 0 1,1 0-16,-18 0 16,-1 0-1,36-18-15,-17 1 16,-19-1-16,19-17 16,-1 17-16,0 0 15,18 1 1,0-1-16,-17 0 15,17-17-15,0 18 16,0-19-16,0 19 16,0-1-16,0-17 15,0 17-15,0-17 16,0 17-16,17 0 16,19-34-16,17 16 31,-36 19-31,1-1 15,0 0-15,-1 18 16,1 0-16,-1 0 16,19-17-16,-19 17 15,1 0-15,35 0 16,-18 0-16,0 0 16,1 0-16,-1 0 15,18 0-15,0 17 16,-18 1-16,53-18 15,-35 18 1,-17-18-16,-1 0 0,18 35 16,-36-35-1,1 18-15,-18-1 78,18 1-78,-18 17 16,0-17 0,0 17-16,0 18 31,0-35-15,0-1 15,0 1-31,0 0 15,-18-1-15,-17-17 16,17 18-16,18-1 16,-18 1-16,1 0 15,-18-1-15,17 1 16,0 0 0,1-18-16,-19 0 15,19 17-15,-1 1 47,0-18 16</inkml:trace>
  <inkml:trace contextRef="#ctx0" brushRef="#br0" timeOffset="143416.617">8308 10795 0,'53'141'110,"-106"-282"-110,106 300 47</inkml:trace>
  <inkml:trace contextRef="#ctx0" brushRef="#br0" timeOffset="144165.699">8008 11095 0,'35'-35'46,"-17"35"-30,17-36-16,1 19 16,16 17-16,37 0 15,-54-18 1,35 0-16,1 18 16,-18 0-1,-18-17-15,-17 17 16,17 0-16,-17 0 15,-1 0 32,1 0-47,0 0 32,17 0-17,-17 0-15,-1 0 16,1 0-16,0-18 31,-1 18 78</inkml:trace>
  <inkml:trace contextRef="#ctx0" brushRef="#br0" timeOffset="145382.654">8255 11077 0,'-18'18'93,"18"-1"-93,0 1 0,0 0 16,0-1 0,0 1-16,0 0 15,0-1-15,0 1 156,53-18-140,35 0-16,18-18 16,-35 18-1,17-17-15,-17 17 16,17 0-16,-35-18 16,-18 18-16,0 0 15,-17 0-15</inkml:trace>
  <inkml:trace contextRef="#ctx0" brushRef="#br0" timeOffset="146569.462">8167 11483 0,'0'18'47,"-35"17"-47,-1-18 15,1 19-15,17-19 16,-17 1-16,35 0 15,-18-1 1,1-17 0,52-17 93,0-19-93,-17 19-16</inkml:trace>
  <inkml:trace contextRef="#ctx0" brushRef="#br0" timeOffset="147032.68">8255 11465 0,'18'36'16,"17"16"-16,-17 19 31,-1-53-31,18-1 16,-17 1-16,35 0 16,-18 17-16,1-35 15,16 18-15,1-18 16,0 0-16,-17 35 15,-19-35-15,1 0 0,0 0 32,-1 0-17,1-18 1,-18 1-16,17-19 16,36 1-16,-17-18 15,-36-18-15,17 71 16,-17-35-16,0 18 15</inkml:trace>
  <inkml:trace contextRef="#ctx0" brushRef="#br0" timeOffset="147565.712">8696 11501 0,'-35'17'16,"17"1"-1,0-1 1,-17 1-16,35 0 16,0-1-16,-35 19 15,17-1 1,1-17-16,-1-1 15,71-17 110,-18 0-109,36 0-16,-36-17 16</inkml:trace>
  <inkml:trace contextRef="#ctx0" brushRef="#br0" timeOffset="148167.3">8961 11695 0,'0'35'16,"0"18"-1,0-36-15,0 1 0,0 0 16,0 17 0,0-17-1,0-1 1</inkml:trace>
  <inkml:trace contextRef="#ctx0" brushRef="#br0" timeOffset="150896.43">1870 14076 0,'-18'0'0,"18"17"16,0 1-16,0 17 15,0-17 1,35-18-1,1 0-15,52 0 0,-18 0 16,-17 0-16,53 0 16,18 0-16,17 0 15,0 18-15,-53-18 16,18 0-16,35 0 16,35 0-16,-35 0 15,1 0-15,-107 0 16,18 0-16,17-18 15,-52-17 17,0-1-17,-1-34 1,19 35-16,-19-18 16,1-35-16,-1 52 15,1 1-15,-18 0 16,0-71-16,18 71 15,-18-1-15,0-17 0,0-17 16,0 35 0,0-36-16,0 36 15,0-18 1,0 35 0,0-35-16,0 36 15,0-19 1,-18 1-1,0 17-15,18 1 16,-35-18-16,0 17 0,0 0 16,-18 1-16,0 17 15,-35-36-15,52 36 16,-34-17-16,-54 17 16,18 0-16,36 0 15,-18 0 1,-18-18-16,53 18 15,0 0-15,-88 0 16,53 0-16,0 0 0,-1 0 16,-17 0-1,36 0-15,-18 0 16,0 0-16,35 0 16,-36 53-16,1 0 15,35-35-15,18 17 16,-53 35-16,53-34 15,-18-1-15,0 0 16,17 0-16,1 18 16,18 0-16,-19-17 15,19-1-15,17-18 16,-18 1-16,18 17 16,0 1 15,0-19-31,0 19 15,18-19 1,35 36-16,-18-35 16,18-18-16,35 35 15,-53-35-15,71 0 16,-35 18-16,17-18 16,-18 35-16,19-35 15,-1 18 1,-71-18-16,54 0 15,-18 0-15,-18 0 16,-17 0-16,-1 0 16,1 0-16</inkml:trace>
  <inkml:trace contextRef="#ctx0" brushRef="#br0" timeOffset="156315.909">11342 13476 0,'17'0'16,"19"0"31,-19-18-32,1 1 1,-18-1 0,18 1-1,-18-1 1,17 0-1,-17 1-15,18-19 16,-18 1 0,0 17-16,0 1 15,18-18-15,-18 17 32,0 0-32,0-35 15,-18 36 16,0-1 1,-17 18 46,17 0-63,-17 0 17,17 0-17,1 18 1,-18-18 0,-1 0-1,1 0 1,17 0-16,-17 17 15,0 1-15,17 0 16,0-18-16,-34 35 16,-1 0-1,35-17-15,-17 17 16,17-35-16,0 18 16,1-1-1,-1 1 1,18 0-1,0-1 1,0 1-16,0 0 16,0-1-1,0 1 1,0-1-16,0 1 16,0 17-1,0-17 1,0 0-16,0-1 15,0 1 1,0 0 0,18-1 15,-1 1-15,1-1 15,0 1-31,-1-18 15,1 0 1,0 0 0,17 0-1,-17 0 1,-1 0 0,1 0-16,-1 0 31,19-18-16,-19 1-15,19-18 16,-19 17 0,19-35-1,-19 18 1,1 35-16</inkml:trace>
  <inkml:trace contextRef="#ctx0" brushRef="#br0" timeOffset="158766.02">11624 13406 0,'35'17'15,"-17"-17"48,0 0-48,-1 0 1,-17-17-16,18-1 16,0 0-16,-1-17 15,18 0-15,-35 17 16,36-35-16,-19 18 15,-17 0-15,0-1 16,0 19 0,0-36-16,0 35 15,0-17 1,-35 0-16,17-1 16,1 19-1,-1-1-15,1 18 16,-1 0-16,-17 0 15,17-18-15,-17 1 16,17 17-16,0-18 16,1 18-1,-1-18 1,-17 1-16,17 17 16,1 0-1,-1 0-15,0 0 16,-17 0-1,0 0-15,-1 0 16,1 0-16,0 0 16,0 0-16,-1 0 15,-17 0 1,18 17-16,17-17 16,-17 0-16,0 18 15,0 0-15,17-1 16,-35 1-1,18 17-15,0-17 16,-18 0-16,35-1 16,0 1-16,-35 17 15,18-17 1,18-1-16,-19 36 16,19-35-16,-1 35 15,0-18-15,1 0 16,-1 1-16,0-19 15,1 19 1,17-1-16,-18 0 16,1 0-1,17-17-15,0 0 16,0 17-16,0 0 16,0 1-1,0-1-15,0 0 16,17 0-1,-17 1-15,18-19 16,-18 1-16,17 0 16,1-1-16,0-17 15,-1 36 1,1-19 0,0 1-1,17-1 1,0 1-16,0 0 15,-17-18 1,17 0-16,1 17 16,-1 1-16,-17 0 15,17-18-15,18 17 0,-18 1 16,-17-18 0,35 18-16,-18-18 15,18 17-15,-36-17 16,36 18-16,-35-18 15,17 0 1,-17 0-16,17 0 16,-17 0-16,17 0 15,-17 0 1,-1 0-16,1 0 16,17 0-16,-17-18 15,0 18 1,-1-17-16,1 17 15,-1-18 1,19 0 0,-19-17-1,1 17 1,0 1-16,17-19 16,-35 19-16,18-18 15,17-1 1,-17 1-16,-18 0 15,17-1-15,1 1 16,-18 0-16,0 17 16,0 1-16,0-1 15,0-17-15,17 17 16,-17 0 15,0 1 0,18-1-15,-18 0 0,0 1-16,0-1 15,0 1 126,0-1-94,0 0-32,0 1 1,0-1 78,-18 0-94,18 1 47,0-1-32,0 0 1,0 1 31,0-1-32</inkml:trace>
  <inkml:trace contextRef="#ctx0" brushRef="#br0" timeOffset="159039.647">11800 13229 0</inkml:trace>
  <inkml:trace contextRef="#ctx0" brushRef="#br0" timeOffset="162062.524">1817 15857 0,'35'36'62,"-17"-19"-46,-18 1-16,17-18 16,19 18-16,17-1 15,17-17-15,1 0 16,-18 0-16,52 0 15,19 0-15,-1-53 16,-17 0-16,-88 53 16,105-35-16,-52 0 15,-1-18-15,1 35 16,-36 1-16,-17-1 16,0-17-16,-1 17 15,18-52 1,-35 52-16,18-17 15,-18 17 1,35-35-16,-35 18 16,18-1-16,-18 19 15,18-36-15,-18 0 16,0 18-16,0 17 16,0-35-16,0 18 15,0 0-15,0 17 16,0-35-16,-18 18 15,0-1 1,1 1 0,-36-18-1,35 53-15,1-17 16,-1 17 0,-17-18-16,-18 0 15,0 1-15,0 17 16,-35 0-16,17 0 15,-17 0-15,17 0 16,-17-36-16,35 36 16,-35 0-16,17 0 15,19 18-15,16-18 16,1 0-16,0 18 16,-18-18-16,35 0 15,1 17-15,-19 1 16,-17 0-16,18-1 15,17-17 1,-34 36-16,16-19 16,-34 54-16,34-36 15,19-17-15,-54 35 16,54-18-16,-19 0 16,19 0-1,-19 1-15,36-1 16,0 18-16,0 17 15,0-52-15,0 35 16,0-18-16,0 1 16,0-1-16,0 0 15,0 18-15,36 0 16,52 0-16,-53-18 16,18 18-16,18-35 15,-18-1-15,35 1 16,18-18-16,35 18 15,35 17-15,18-17 16,-53-18-16,-35 0 16,35 0-16,-35 0 15,-35 0-15,-36 0 16,18 0-16,-36 0 16</inkml:trace>
  <inkml:trace contextRef="#ctx0" brushRef="#br0" timeOffset="168878.737">11236 15646 0,'0'17'15,"-18"1"1,36-18 156,-18-18-157,18 1-15,-18-1 16,17 0-16,1 1 16,-18-1-1,0 1 16,0-1-31,0 0 32,0 1-32,0-1 15,0 0 1,0 1-16,0-1 16,0 0-1,0 1-15,-18-1 31,18 0-15,0 1 15,-17-1 47,17 1-78,-18-1 16,0 18 31,1-18-31,-1 18 15,0 0-31,1 0 15,-1 0 1,0 0-16,-17 0 16,0 0-16,0 36 15,17-19 1,0 1 0,1-18-16,-19 35 15,36-17 1,-17-1-16,-1-17 15,1 18 1,-1 0 0,18-1-16,0 1 15,0 0-15,0-1 16,-18 1 0,18 0-1,0-1 1,0 1 15,0 17 0,18-17 16,0-18-31,-1 17-1,1-17 1,-1 0 0,19 0-16,-1 0 15,0 18 1,-17-18 0,0 0-16,-1 0 15,1 0-15,17 0 31,0 0-31,-17 0 32,0 0-17,-1-18 1,1 1 15,0-1-15,-18 0 15</inkml:trace>
  <inkml:trace contextRef="#ctx0" brushRef="#br0" timeOffset="171414.614">11800 15275 0,'18'-17'0,"0"17"16,-18-18 0,17 0 15,1 1-15,0-1 15,-18-17-16,0 0 1,0 17-16,0-35 16,0 18-16,0-1 15,0-17-15,0 36 16,-36-18-16,36 17 16,-35-35-1,17 35-15,1 18 16,-1-17-1,18-1-15,-17 18 16,-1 0-16,-17 0 16,-1 0-16,1 0 15,-18 0 1,-53 0-16,36 0 16,-1 0-16,-35 0 15,36 0-15,-54 53 16,36-35-16,-18 35 15,18-36-15,35 18 16,-70 18-16,35 0 16,52-35-16,-17 35 15,-17-18-15,34-17 16,19-1-16,-18 1 16,35 0-16,-18-18 15,0 17-15,1 19 16,-1-19-16,0 1 15,-17 17-15,35-17 16,-18 17-16,18 0 31,0-17-31,-17 0 16,17-1-16,0 1 16,0 0-16,-18 17 15,18-17 1,0 17-1,0 0-15,0 0 16,0-17-16,0 53 16,0-54-16,0 18 15,0 1-15,0-1 16,0 0-16,18 36 16,-1-71-16,1 17 15,-18 1 1,18 0-16,-1-1 15,19 1-15,-1-18 16,0 35 0,0-35-16,1 0 15,17 36-15,-18-36 16,18 0-16,35 17 16,-53-17-16,18 0 15,0 0-15,18 18 16,-54-18-16,54 0 15,-36 0-15,18 35 16,-18-35-16,1 0 16,-1 0-16,0 0 15,0 0 17,-17 0-17,17 0-15,1 0 16,-19 0-16,1 0 15,0 0-15,-1-18 16,19 1-16,-19 17 16,18-35-16,1-1 15,17 1-15,0-18 0,-1 0 16,-16 18 0,-19 17-16,36-17 15,-17 0-15,-19-1 16,1 19-16,0-18 15,-1 17-15,1-17 16,-1-1-16,1 1 16,0 0-1,-18 17 1,17 1 0,-17-1-16,18-17 15,-18-1 1,18 1-16,-18 17 15,0 1-15,0-19 16,0 19 15,0-1-15</inkml:trace>
  <inkml:trace contextRef="#ctx0" brushRef="#br0" timeOffset="179067.351">15875 15152 0,'0'17'16,"0"36"-16,0-17 16,18-1-16,-18-17 15,17-1 1,1 1-1,0-1 1,17-17 15,0 0-31,0 0 16,18 0-16,-17-17 16,-1 17-16,-18 0 15,1-18-15</inkml:trace>
  <inkml:trace contextRef="#ctx0" brushRef="#br0" timeOffset="179657.946">15875 15699 0,'-18'53'0,"18"17"16,0-35-16,-17 18 15,17 0-15,0 35 16,-18-35-16,18-17 15,-18 16-15,-17 37 16,35-54-16,0 18 16,0 35-1,-17-53-15,-1 18 0,18-17 16,-18-19-16,18 36 16,0-18-16,0-17 31,0 17-31,-17 1 15,17-19 79,35-34-78,35-36-16,-17 0 15</inkml:trace>
  <inkml:trace contextRef="#ctx0" brushRef="#br0" timeOffset="181399.486">16616 15558 0,'17'-36'109,"54"-17"-109,-36 36 16,18-36-16,35-18 16,-17 36-16,-18 0 15,-18-18-15,-17 53 16,-1 0-16,19 53 94,-36-36-94,17 1 15,-17 17-15,0 36 16,18-18 0,0 53-16,17 35 0,-17-53 15,-1 71 1,18 52-16,-17 36 15,17 35-15,-35-35 16,0 0-16,0 0 16,0-70-16,0-124 15,0-1-15,0-34 16,18 35-16,-18-35 109,-35-18-93,-1-36 0,-16-17-16,-1 36 15,17-36-15,-52 0 16,35-18-16,0 36 15,0 0-15,1 0 16,16-1-16,-87-70 16,105 89-1,0-18-15,-17 35 16,18 0-16,-36-53 16,35 35-1</inkml:trace>
  <inkml:trace contextRef="#ctx0" brushRef="#br0" timeOffset="188062.752">12823 15452 0,'124'123'141,"-106"-105"-141,-1-18 15,1 0-15,0 17 16,-1 1-16,1-18 16,-1 18-16,19-18 15,-1 0-15,0 0 16,1 0-1,-1 17-15,-18-17 0,19 0 16,-19 0-16,19 0 16,-19 0-16,19 0 15,-1 0 1,0 0-16,-17 0 16,-1 0-1,1-17 1,-18-1 78,18-17-94,-1 17 15,-17 1-15,0-1 16,0-17-16,0 17 15,0 0 1,0 1-16,0-1 47,0 0-16,0 1 0,0-1-15,-17 18 15,-1 0-15,0-18 0,-17 1 15,17 17-16,1 0-15,-18 0 16,17-18-16,0 18 31,1 0-15,-1 0 31,0 0-32,-17 0 1,0 18-16,17-1 31,1-17-15,-1 18 0,18 0-1,-18-18 1,1 17-1,-19-17 17,19 18-32,-1-18 31,0 0-15,18 18-1,-17-1 1,-1 1 15,1 0 47,-1-1 16,18 1-47,0 0-32,0-1 1,-18 1 0,18-1 343,0 1-359,0 17 16,0-17-1,0 17 1,0-17 31</inkml:trace>
  <inkml:trace contextRef="#ctx0" brushRef="#br0" timeOffset="190990.57">13018 15840 0,'-36'53'31,"36"-36"0,0 1-31,0 0 16,0-1-16,0 36 16,0-35-16,0-1 15,0 1-15,0 35 16,0-35-16,36 17 16,-19 0-1,1-17 1,35-18-1,-36 17-15,19 1 16,17 0-16,-1-18 16,-16 0-16,-19 0 15,19 0 1,-19 0-16</inkml:trace>
  <inkml:trace contextRef="#ctx0" brushRef="#br0" timeOffset="191799.391">13458 16069 0,'18'-18'78,"0"18"-47,-1 18-31,1-18 16,53 0-16,-36 0 16,18 0-16,0 0 15,-18 0-15,18 0 16,-35 0-16,34 0 15,-52-18 110,-35 36-109,18 0-16,-19-1 16,19 19-16,-19-1 15,19-18-15,-19 19 16,19 17-16,-19-18 16,-34 53-16,70-53 15,-35 1-15,35-19 16</inkml:trace>
  <inkml:trace contextRef="#ctx0" brushRef="#br0" timeOffset="196489.587">16016 16016 0,'0'18'47,"-18"-1"-47,-17 19 15,35-19-15,-88 54 16,53-36-16,-1-17 16,-34 52-16,35-34 15,17-19-15,18 1 16,-18-18-16,1 18 16,17-36 77,35-17-77,0 17 0,1-17-16</inkml:trace>
  <inkml:trace contextRef="#ctx0" brushRef="#br0" timeOffset="196998.618">16051 16104 0,'36'36'0,"-19"-19"16,19 36-16,-36-35 15,35 17-15,0-17 16,18-1 0,-18 1-1,1-18-15,-1 0 16,18 0 0,-36 0-16,36 0 15,-17 0-15,-19-18 16,1 1-16,0 17 15,-18-18-15,17 0 16,1 18-16,-1-17 16,1-1-16,0 0 15,-1 1-15,-17-1 32</inkml:trace>
  <inkml:trace contextRef="#ctx0" brushRef="#br0" timeOffset="197440.463">16422 16069 0,'0'0'0,"-18"35"16,18 18-16,-17-35 15,17-1-15,-18 54 0,18-53 63,18-18 15,-1-18-78,18 0 16</inkml:trace>
  <inkml:trace contextRef="#ctx0" brushRef="#br0" timeOffset="198318.65">16828 16051 0,'35'36'15,"-18"-1"1,1 18-16,0 0 15,17 17-15,-17 1 16,-18-36-16,17 53 16,-17-70-16,0 0 15,18 35 1,-18-36 0,0 1-16</inkml:trace>
  <inkml:trace contextRef="#ctx0" brushRef="#br0" timeOffset="198494.684">17004 16616 0</inkml:trace>
  <inkml:trace contextRef="#ctx0" brushRef="#br0" timeOffset="200934.733">16404 15663 0,'0'-17'31,"35"-1"0,-17 18-15,35 0-16,-18-18 15,-17 18-15,35 0 16,-36 0-16,19 0 16,-1 0-1,0-17-15,1 17 16,-1 0-16,0 0 16,-17-18-16,35 18 15,-18-17-15,0-1 16,1-17-16,-19 17 15,18 18-15,1-35 0,-1-1 16,-17 19 0,-1-1-16,19 0 15,16 1 1,1-36-16,-35 35 16,0 1-1,-1-1-15,1-17 16,-18-1-16,0 19 15,0-36-15,0 35 16,0 1 0,0-19-1,0 19 1,-18 17-16,1-18 16,-19 18-16,-17 0 15,1 0-15,-1 0 16,-36 0-16,-16 0 15,-36 0-15,88 0 16,-89 0-16,-34 0 16,0 0-16,-36 0 15,0-18-15,36 18 16,35 0-16,35 0 16,35 0-16,54 0 15,-1 0 1,1 0-1,-19 0 1,1 0 0,17 0-16,1 0 31,-19 18-31,19 0 16,-1-1-1,1 1 1,17 0-16,-18 17 15,0-35-15,18 18 32,0 17-32,0 0 15,0-17 1,0-1-16,0 1 16,18-18-16,17 35 0,0 18 15,1-35 1,34-1-16,-34 1 15,34 17-15,54 18 16,-36-17-16,35 17 16,-17-36-16,18 36 15,-54-35-15,18-18 16,36 53-16,-36-36 16,-17-17-16,-1 18 15,1 0-15,17-18 16,-35 0-16,-36 0 15,36 0-15,0 0 16,-17 0-16,16 0 16,-16 0-16,17 0 15,-18-18-15,35 0 32,-34 18-32,-1-17 15,-17 17 32,-1 0-31,1 0-1,0 0 1,-1 0 0,1 0 46</inkml:trace>
  <inkml:trace contextRef="#ctx0" brushRef="#br0" timeOffset="203335.611">18927 15946 0,'0'52'0,"-36"37"15,19 34-15,-72 1 16,72-54-16,-19 18 15,19 1-15,-1-37 16,1-16-16,17-19 16,0-52 77,0-71-77,70-17-16,-35 70 16,36-35-16,-18 17 15,35 36-15,-53 17 16,-17 1-16,0 17 47,17 0-32,0 17-15,-17-17 16,-1 18 0,1-1-16,0 36 15,-18-35 1,0 0-16,35 52 16,-35-17-1,35-18-15,-35-17 16,18 17-16,-18 1 15,35-89 79,36-35-94,-1 35 16,-17-18-16,18 18 15,-18-17-15,0 52 16,-18 0-16,-17 18 63,17 36-48,-18 34-15,1-35 16,0 36-16,17 0 15,0-1-15,-17 18 16,0-35-16,-1-35 16,1 35-16,-1-36 15,1 1 1,53-18 15,-36-35-31,18-36 16,53 1-16,-18-19 15,35-16-15,-52 52 16,17-18-16,-70 53 16,-1-17-16,1 18 15,-18-1-15,-53 36 94,36-1-94,-36 18 16,35-17-16,-17 17 15,-1 1-15,19-19 16,-19 19 0,1-1-16,18-17 0,17-1 15,-18-17 1,0 35-16,18-17 15,0 17-15,0 1 16,0-19-16,0 1 0,-17 17 31,17-17-15,0-1 15,0 1-31,17-18 16,1 0-1,52 0-15,19 0 16,-36 0-16,17 0 16,-17 0-16,0 0 15,-35 0-15,-1-18 219</inkml:trace>
  <inkml:trace contextRef="#ctx0" brushRef="#br0" timeOffset="204305.425">20602 16351 0,'0'-17'93,"53"-54"-93,-35 53 16,17-17 0,-17 35-16,-1 0 15,1-18 1,-18 36 93,0 0-93,0-1-16,-18 19 16,1-19-1,-19 19-15,19-19 16,-36-17-1,18 0-15,17 0 16,-17 0-16,17 0 16,0 0-1,36 0 204</inkml:trace>
  <inkml:trace contextRef="#ctx0" brushRef="#br0" timeOffset="205382.988">20814 16175 0,'0'35'0,"0"0"15,18 1-15,-18 17 16,35 35-16,-18-53 15,-17 18-15,0 0 0,0-18 16,0-17-16,0 17 16,0-17-1,36-89 110,-19-17-125,1 0 16,17 35-16,-17 18 16,17-1-16,-17 19 15,17-19-15,-17 19 31,-1 17 126,19 35-142,-19-17-15,1 17 16,0 0-16,17 53 16,-18-35-1,1-17-15,0 34 16,-1-17-1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5T23:57:10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 1446 0,'0'36'0,"0"-19"16,0 19-16,36-1 16,-19-17-16,1-1 15,35 18-15,18-35 16,17 18-1,53 35-15,-53-53 16,53 0-16,0 18 16,-88-18-16,35 0 15,36 17-15,-1-17 16,-17 0-16,35 0 16,0 0-16,36 0 15,-36 0-15,0 0 16,18 0-16,17 0 15,0 0-15,-34 0 16,-37 0-16,1 0 16,-35 0-16,-36-17 15,-35-1-15,35 18 16,1-18-16,-19 1 16,1 17-1,17 0 1,0-18-1,1-35 1,-19 53 0,1-17-1,0-1-15,-18 0 16,17-17 0,19-18-16,-19-18 0,-17-17 15,18 0-15,-18-18 16,0 18-1,0 17-15,0-17 16,-53 0-16,-18 0 16,-17 17-16,35 36 15,-88-35-15,71 52 16,-36-17-16,-71 17 16,-34-17-16,-1 35 15,-35 0-15,0 0 16,0 0-16,-35 0 15,0 17-15,-18 36 16,18 35-16,17 1 0,124-1 16,141 18-1,0 17-15,0-17 16,0 35 0,0 0-16,0 18 15,0-18-15,0-17 16,0-54-16,0 36 15,0-18-15,0-17 16,0 17-16,0 18 16,0 0-16,0-1 15,18-16-15,17 34 16,0-17-16,71 70 16,-35-88-16,-1 36 15,71-1-15,-53-17 16,36-18-16,35 18 15,-1 0-15,-34-53 16,-54-35-16,36 35 16,35-36-16,53 36 15,-17-18-15,-1-17 16,18-18-16,-17 35 16,34-35-16,1 0 15,-36 0-15,36 0 16,-36 0-16,54-53 15,-54-17-15,53-54 16,-35 19-16,0-1 16,-35 35-16,-35-35 15,34 18 1,-34 18-16,-89 17 16,0 17-16,36-34 15,-71 52-15,18 18 16,-1-17-16,19-1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6:53.2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8696 6650 0,'35'0'16,"-35"-18"-1,18 1-15,0 17 16,-1 0-16,18 0 0,-17 0 15,17 0-15,18 0 16,0 0 0,35 0-16,-17 0 15,35 0 1,53 0-16,-89 0 16,18 0-16,-17 0 15,-54 0-15,1 0 16,0 0-16,-54 0 219,-16 0-219,-54 0 15,-53 0-15,53 0 16,-35 0-16,35 0 15,0 0 1,18 0-16,35 0 0,36 0 16,-1 0-1,18 17 157,0 1-156,18-18-1,35 18-15,-36-18 0,36 17 16,18-17-16,-18 0 16,17 0-16,-35 0 15,1 0-15,-1 0 94,-17 0-94,35 0 16,-18 0-16,-18 0 15,19 0-15,-1 0 16,0 0 0,-17 0-16,0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3-16T00:06:55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15028 6826 0,'36'-17'16,"-1"-19"-16,0 36 15,-17 0 1,-1 0-16,1 0 16,0-17-1,-1 17 32,1 0-16,17 0-15,-17 0 0,0 0 15,-1 0 16,1-18-32,-1 18 1,19-18-16,-19 1 16,1 17-16,17 0 15,-17-18 1,0 18 0,-1 0-16,1 0 46,0 0-30,17 0-16,-18 0 16,1-17 124,-53 17-93,0 0-31,-1 0-16,-17 0 0,18 0 15,-36 0 1,1 35-16,17-35 16,0 17-16,0 1 15,36 0-15,17-36 188,17 18-173,18 0-15,-17-18 16,17-17-16,-17 18 16,0 17-1,17-18-15,-17 0 16,-18 1-16,17-1 16,1 18-16,-1-18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EF97-6CBF-4F57-B0EF-50E1C2CEB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5A06C-9E5A-4D52-8EAE-1B93D228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ADA4F-FCB4-49B0-AD7B-7371F229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738A9-1153-40BA-8BC3-9ECA7074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08111-B5F3-42A5-AEC7-02419117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11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A3FE-BC2C-4421-BD81-146120B7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CD483-5540-47E6-A7D7-3F6FE0E3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1C98-C3DD-46CE-870F-610E5330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39A3-BE87-4906-8EAE-1764AE85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A9246-D4F0-4481-93D1-10052AB3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785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9B04E-BAC0-4DCF-A9D2-3E7F20A46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54A74-63D7-4BAF-BEC6-EE35D3F99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2A94-44F8-4617-950D-DDE85C54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6D9FC-A7AF-4ED4-A6D3-A1D100BA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909C-359A-4640-BB2B-9D278B3C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018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15D3-A14D-4050-BE98-A5AC7A99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38F2-BA74-4588-B991-95F29E46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746F-FEF7-417C-972D-3F911A74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DD9D0-0D32-4111-84DB-883221CC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D30D3-4662-4305-A48C-23970865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25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3CC2-EA9A-45A1-8729-9D631D51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B93A7-2A7C-44D1-80D4-CA8A8256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63900-8198-4649-85AD-28EB99A9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A06E-8F72-48A2-9427-39E17048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5110C-9948-4944-9E28-4EED19D1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320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3CD3-C620-4199-B005-A5FC1587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0041-C4AF-4382-AC5F-767308FA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C7C65-1E7D-4BC7-9543-072DF71E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E21C9-958F-45DD-9C01-3F58D89B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4D8E-D41A-4ABA-93C0-26A29C0E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9A5B-CC51-44F0-8D93-C35ECE47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67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66AD-C9CA-4336-A9E4-C18C89B0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DA8F7-213B-4426-A20A-D0CEBD60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094B4-7F34-4DE7-91E6-D0DEE8CB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1A682-C82F-453D-86EA-20D668ADE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AFED2-A457-41DB-815A-6D645FFDD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DE4BC-695F-4662-A8F4-5191FE5E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B16AE-C16F-4DED-A91A-C42614B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2585A-FB9A-4CB7-85AE-F0508D67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71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46B8-7E0C-4FEC-9BD5-744E4D3E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9610E-8CCF-4F0E-A5EB-92BC1515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08320-E541-4595-B885-2C151257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198B-9727-4DE5-97C7-DD3B2796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271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A8379-3AA0-4AC7-9CEF-C87964BE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79452-C006-4AB2-917F-F861A9D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F6E07-BD84-4E42-976B-23AFADC9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57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4464-1B31-43C7-9A7B-A995A27D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CDA5-A51E-453F-A967-E3A7E86B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C80B3-5786-4560-927C-5EAE737E2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39EFD-F9D1-4C39-885A-55774CBD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C235-3CB4-4EDE-93D4-D60772F8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5D0BA-D3FB-4D10-85D3-80E62E5D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56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4EF1-30CB-44FF-BC55-8C27A34D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174C0-41C2-4ACB-8AC0-B2C44CEC8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D316-FBB0-4094-BB6C-70FCC3158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88807-EEB2-464B-B7EA-E623959B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03BDC-85AD-415B-8971-FCE7E290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BBD6A-1B33-4B7B-A332-5CDD9D62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31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B1F2E7-5F90-4F8B-A127-6A7DF23A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6CC1A-CCED-49F7-8406-4C15EA395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575A-80B3-4B17-BCA8-91B94DF9E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BFA7-C888-4637-BE7F-AC7F963B7C03}" type="datetimeFigureOut">
              <a:rPr lang="en-MY" smtClean="0"/>
              <a:t>16/3/2021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D7A89-9ACD-46A8-B0B7-EB7EBA363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9AAA-74AB-4701-8950-F609A0832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A509-3FA0-4371-A1EB-FCD603C98C9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581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34" Type="http://schemas.openxmlformats.org/officeDocument/2006/relationships/image" Target="../media/image56.png"/><Relationship Id="rId7" Type="http://schemas.openxmlformats.org/officeDocument/2006/relationships/customXml" Target="../ink/ink10.xml"/><Relationship Id="rId12" Type="http://schemas.openxmlformats.org/officeDocument/2006/relationships/image" Target="../media/image45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2" Type="http://schemas.openxmlformats.org/officeDocument/2006/relationships/image" Target="../media/image40.jpg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customXml" Target="../ink/ink12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53.png"/><Relationship Id="rId36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4" Type="http://schemas.openxmlformats.org/officeDocument/2006/relationships/image" Target="../media/image41.png"/><Relationship Id="rId9" Type="http://schemas.openxmlformats.org/officeDocument/2006/relationships/customXml" Target="../ink/ink11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customXml" Target="../ink/ink20.xml"/><Relationship Id="rId30" Type="http://schemas.openxmlformats.org/officeDocument/2006/relationships/image" Target="../media/image54.png"/><Relationship Id="rId35" Type="http://schemas.openxmlformats.org/officeDocument/2006/relationships/customXml" Target="../ink/ink24.xml"/><Relationship Id="rId8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66.png"/><Relationship Id="rId26" Type="http://schemas.openxmlformats.org/officeDocument/2006/relationships/image" Target="../media/image70.png"/><Relationship Id="rId39" Type="http://schemas.openxmlformats.org/officeDocument/2006/relationships/customXml" Target="../ink/ink43.xml"/><Relationship Id="rId21" Type="http://schemas.openxmlformats.org/officeDocument/2006/relationships/customXml" Target="../ink/ink34.xml"/><Relationship Id="rId34" Type="http://schemas.openxmlformats.org/officeDocument/2006/relationships/image" Target="../media/image74.png"/><Relationship Id="rId42" Type="http://schemas.openxmlformats.org/officeDocument/2006/relationships/image" Target="../media/image78.png"/><Relationship Id="rId7" Type="http://schemas.openxmlformats.org/officeDocument/2006/relationships/customXml" Target="../ink/ink27.xml"/><Relationship Id="rId2" Type="http://schemas.openxmlformats.org/officeDocument/2006/relationships/image" Target="../media/image58.jpg"/><Relationship Id="rId16" Type="http://schemas.openxmlformats.org/officeDocument/2006/relationships/image" Target="../media/image65.png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customXml" Target="../ink/ink29.xml"/><Relationship Id="rId24" Type="http://schemas.openxmlformats.org/officeDocument/2006/relationships/image" Target="../media/image69.png"/><Relationship Id="rId32" Type="http://schemas.openxmlformats.org/officeDocument/2006/relationships/image" Target="../media/image73.png"/><Relationship Id="rId37" Type="http://schemas.openxmlformats.org/officeDocument/2006/relationships/customXml" Target="../ink/ink42.xml"/><Relationship Id="rId40" Type="http://schemas.openxmlformats.org/officeDocument/2006/relationships/image" Target="../media/image77.png"/><Relationship Id="rId45" Type="http://schemas.openxmlformats.org/officeDocument/2006/relationships/customXml" Target="../ink/ink46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71.png"/><Relationship Id="rId36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image" Target="../media/image79.png"/><Relationship Id="rId4" Type="http://schemas.openxmlformats.org/officeDocument/2006/relationships/image" Target="../media/image59.png"/><Relationship Id="rId9" Type="http://schemas.openxmlformats.org/officeDocument/2006/relationships/customXml" Target="../ink/ink28.xml"/><Relationship Id="rId14" Type="http://schemas.openxmlformats.org/officeDocument/2006/relationships/image" Target="../media/image64.png"/><Relationship Id="rId22" Type="http://schemas.openxmlformats.org/officeDocument/2006/relationships/image" Target="../media/image68.png"/><Relationship Id="rId27" Type="http://schemas.openxmlformats.org/officeDocument/2006/relationships/customXml" Target="../ink/ink37.xml"/><Relationship Id="rId30" Type="http://schemas.openxmlformats.org/officeDocument/2006/relationships/image" Target="../media/image72.png"/><Relationship Id="rId35" Type="http://schemas.openxmlformats.org/officeDocument/2006/relationships/customXml" Target="../ink/ink41.xml"/><Relationship Id="rId43" Type="http://schemas.openxmlformats.org/officeDocument/2006/relationships/customXml" Target="../ink/ink45.xml"/><Relationship Id="rId8" Type="http://schemas.openxmlformats.org/officeDocument/2006/relationships/image" Target="../media/image61.png"/><Relationship Id="rId3" Type="http://schemas.openxmlformats.org/officeDocument/2006/relationships/customXml" Target="../ink/ink25.xml"/><Relationship Id="rId12" Type="http://schemas.openxmlformats.org/officeDocument/2006/relationships/image" Target="../media/image63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76.png"/><Relationship Id="rId46" Type="http://schemas.openxmlformats.org/officeDocument/2006/relationships/image" Target="../media/image80.png"/><Relationship Id="rId20" Type="http://schemas.openxmlformats.org/officeDocument/2006/relationships/image" Target="../media/image67.png"/><Relationship Id="rId41" Type="http://schemas.openxmlformats.org/officeDocument/2006/relationships/customXml" Target="../ink/ink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customXml" Target="../ink/ink47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8596-5EB1-46AC-A22C-98BE0DFA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858" y="1306349"/>
            <a:ext cx="5901179" cy="1217678"/>
          </a:xfrm>
        </p:spPr>
        <p:txBody>
          <a:bodyPr>
            <a:noAutofit/>
          </a:bodyPr>
          <a:lstStyle/>
          <a:p>
            <a:r>
              <a:rPr lang="zh-CN" altLang="en-US" sz="9600" dirty="0">
                <a:latin typeface="【苹果】迟暮朝朝醉晚灯" panose="02000500000000000000" pitchFamily="2" charset="-128"/>
                <a:ea typeface="【苹果】迟暮朝朝醉晚灯" panose="02000500000000000000" pitchFamily="2" charset="-128"/>
              </a:rPr>
              <a:t>汉字结构</a:t>
            </a:r>
            <a:endParaRPr lang="en-MY" sz="9600" dirty="0">
              <a:latin typeface="【苹果】迟暮朝朝醉晚灯" panose="02000500000000000000" pitchFamily="2" charset="-128"/>
              <a:ea typeface="【苹果】迟暮朝朝醉晚灯" panose="02000500000000000000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EFD47B-FBDF-40FD-B49D-78B4B01C2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6098" y="3995312"/>
            <a:ext cx="4989922" cy="1655762"/>
          </a:xfrm>
        </p:spPr>
        <p:txBody>
          <a:bodyPr>
            <a:normAutofit/>
          </a:bodyPr>
          <a:lstStyle/>
          <a:p>
            <a:pPr algn="l"/>
            <a:r>
              <a:rPr lang="zh-CN" altLang="en-US" sz="6000" dirty="0"/>
              <a:t>第</a:t>
            </a:r>
            <a:r>
              <a:rPr lang="en-MY" altLang="zh-CN" sz="6000" dirty="0"/>
              <a:t>23</a:t>
            </a:r>
            <a:r>
              <a:rPr lang="en-US" altLang="zh-CN" sz="6000" dirty="0"/>
              <a:t>---39</a:t>
            </a:r>
            <a:r>
              <a:rPr lang="zh-CN" altLang="en-US" sz="6000" dirty="0"/>
              <a:t>页</a:t>
            </a:r>
            <a:endParaRPr lang="en-MY" sz="6000" dirty="0"/>
          </a:p>
        </p:txBody>
      </p:sp>
      <p:pic>
        <p:nvPicPr>
          <p:cNvPr id="1026" name="Picture 2" descr="中学华文语文知识Knowledge of Chinese Language">
            <a:extLst>
              <a:ext uri="{FF2B5EF4-FFF2-40B4-BE49-F238E27FC236}">
                <a16:creationId xmlns:a16="http://schemas.microsoft.com/office/drawing/2014/main" id="{AC0DA3E7-67B9-437A-AFE7-C85D139D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3" y="2278430"/>
            <a:ext cx="2633156" cy="3602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看书学习的孩子卡通插画图片素材-卡通人物-百图汇素材网">
            <a:extLst>
              <a:ext uri="{FF2B5EF4-FFF2-40B4-BE49-F238E27FC236}">
                <a16:creationId xmlns:a16="http://schemas.microsoft.com/office/drawing/2014/main" id="{83E84BA5-9B22-4F5E-807C-49473E21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52" y="3765918"/>
            <a:ext cx="2162175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0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D69BB-D1D7-49D6-A1F6-4D28D714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75" y="0"/>
            <a:ext cx="8964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D3B27-B8A1-406D-959D-150082B7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3" y="0"/>
            <a:ext cx="994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8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A78E2-48F7-462E-A931-8ACD00D8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" y="0"/>
            <a:ext cx="10962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37DF6-C441-4F62-A084-265AE64D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"/>
          <a:stretch/>
        </p:blipFill>
        <p:spPr>
          <a:xfrm>
            <a:off x="2130458" y="77771"/>
            <a:ext cx="7937369" cy="67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4F20F-343C-4F4B-8D61-B24D0C0A2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"/>
          <a:stretch/>
        </p:blipFill>
        <p:spPr>
          <a:xfrm>
            <a:off x="2205872" y="101338"/>
            <a:ext cx="8531257" cy="66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0D5A6-15ED-4151-9E64-79310430B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4"/>
          <a:stretch/>
        </p:blipFill>
        <p:spPr>
          <a:xfrm>
            <a:off x="0" y="654097"/>
            <a:ext cx="12192000" cy="52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0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B62F7-FA12-4435-98BA-436C11B5E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>
          <a:xfrm>
            <a:off x="2808799" y="0"/>
            <a:ext cx="6396234" cy="6768445"/>
          </a:xfrm>
          <a:prstGeom prst="rect">
            <a:avLst/>
          </a:prstGeom>
        </p:spPr>
      </p:pic>
      <p:pic>
        <p:nvPicPr>
          <p:cNvPr id="2050" name="Picture 2" descr="学生学习看书人物手绘卡通元素图片免费下载_PNG素材_编号vn2ioj8lw_图精灵">
            <a:extLst>
              <a:ext uri="{FF2B5EF4-FFF2-40B4-BE49-F238E27FC236}">
                <a16:creationId xmlns:a16="http://schemas.microsoft.com/office/drawing/2014/main" id="{933487CD-0DF1-4559-AEA2-CB23D890F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77" y="46253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快乐学习卡通图片-快乐学习插画素材高清无水印下载_懒人图库">
            <a:extLst>
              <a:ext uri="{FF2B5EF4-FFF2-40B4-BE49-F238E27FC236}">
                <a16:creationId xmlns:a16="http://schemas.microsoft.com/office/drawing/2014/main" id="{0C8AA3F2-2F09-42D6-803E-BD0FECFA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9" y="46253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3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DFCB56-3F68-4D46-B20C-A3B39217CD03}"/>
              </a:ext>
            </a:extLst>
          </p:cNvPr>
          <p:cNvGrpSpPr/>
          <p:nvPr/>
        </p:nvGrpSpPr>
        <p:grpSpPr>
          <a:xfrm>
            <a:off x="685913" y="75415"/>
            <a:ext cx="10820173" cy="6655323"/>
            <a:chOff x="685913" y="75415"/>
            <a:chExt cx="10820173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1B0F4A-B5DF-48CC-BED8-3BA563899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13" y="75415"/>
              <a:ext cx="10820173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002595-5A88-4555-A232-667DA5A29060}"/>
                </a:ext>
              </a:extLst>
            </p:cNvPr>
            <p:cNvSpPr/>
            <p:nvPr/>
          </p:nvSpPr>
          <p:spPr>
            <a:xfrm>
              <a:off x="961534" y="4440025"/>
              <a:ext cx="2941163" cy="1989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31CD1B-3A51-4921-8FB3-9C36864F0814}"/>
                </a:ext>
              </a:extLst>
            </p:cNvPr>
            <p:cNvSpPr/>
            <p:nvPr/>
          </p:nvSpPr>
          <p:spPr>
            <a:xfrm>
              <a:off x="1254550" y="5828907"/>
              <a:ext cx="5296293" cy="953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25388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40F69-3178-4FAE-92A0-B356AD570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"/>
          <a:stretch/>
        </p:blipFill>
        <p:spPr>
          <a:xfrm>
            <a:off x="1637257" y="129618"/>
            <a:ext cx="8917486" cy="65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B94A2B-932B-46DA-891C-919F81CF4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9"/>
          <a:stretch/>
        </p:blipFill>
        <p:spPr>
          <a:xfrm>
            <a:off x="0" y="1264681"/>
            <a:ext cx="12192000" cy="39200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34698-09EC-4381-A2DD-3CB9E01EF88F}"/>
                  </a:ext>
                </a:extLst>
              </p14:cNvPr>
              <p14:cNvContentPartPr/>
              <p14:nvPr/>
            </p14:nvContentPartPr>
            <p14:xfrm>
              <a:off x="2336760" y="2330280"/>
              <a:ext cx="8833320" cy="80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134698-09EC-4381-A2DD-3CB9E01EF8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7400" y="2320920"/>
                <a:ext cx="885204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3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F8680-4EB6-4CE0-BF48-4748D4704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42" b="4193"/>
          <a:stretch/>
        </p:blipFill>
        <p:spPr>
          <a:xfrm>
            <a:off x="2607507" y="143759"/>
            <a:ext cx="7111528" cy="6570482"/>
          </a:xfrm>
          <a:prstGeom prst="rect">
            <a:avLst/>
          </a:prstGeom>
        </p:spPr>
      </p:pic>
      <p:pic>
        <p:nvPicPr>
          <p:cNvPr id="1026" name="Picture 2" descr="在线学习—电脑学习卡通PNG图片素材免费下载_卡通PNG_4000*3000像素_【熊猫办公】">
            <a:extLst>
              <a:ext uri="{FF2B5EF4-FFF2-40B4-BE49-F238E27FC236}">
                <a16:creationId xmlns:a16="http://schemas.microsoft.com/office/drawing/2014/main" id="{E27D445F-B748-455A-A879-129600B0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035" y="5073083"/>
            <a:ext cx="2191031" cy="16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8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BFDAD-8D68-4DC2-8E9E-A31E1CB48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07" y="0"/>
            <a:ext cx="6051986" cy="6858000"/>
          </a:xfrm>
          <a:prstGeom prst="rect">
            <a:avLst/>
          </a:prstGeom>
        </p:spPr>
      </p:pic>
      <p:pic>
        <p:nvPicPr>
          <p:cNvPr id="3074" name="Picture 2" descr="专心学习卡通_专心学习卡通图片分享">
            <a:extLst>
              <a:ext uri="{FF2B5EF4-FFF2-40B4-BE49-F238E27FC236}">
                <a16:creationId xmlns:a16="http://schemas.microsoft.com/office/drawing/2014/main" id="{BBC7E380-ADB9-49BC-9C36-6EB3F973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1" y="459753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手绘卡通古人学习素材免费下载- 觅知网">
            <a:extLst>
              <a:ext uri="{FF2B5EF4-FFF2-40B4-BE49-F238E27FC236}">
                <a16:creationId xmlns:a16="http://schemas.microsoft.com/office/drawing/2014/main" id="{BADD7F32-34A6-499A-9575-1E5FC51B5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01" y="45975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668863-F656-4F04-AC09-73AF84BDE033}"/>
                  </a:ext>
                </a:extLst>
              </p14:cNvPr>
              <p14:cNvContentPartPr/>
              <p14:nvPr/>
            </p14:nvContentPartPr>
            <p14:xfrm>
              <a:off x="2978280" y="831960"/>
              <a:ext cx="5804280" cy="601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668863-F656-4F04-AC09-73AF84BDE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8920" y="822600"/>
                <a:ext cx="5823000" cy="60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83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45B4A-FC6F-4B83-8EAD-3C2B48AB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/>
        </p:blipFill>
        <p:spPr>
          <a:xfrm>
            <a:off x="2262434" y="73057"/>
            <a:ext cx="7437748" cy="67118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F49EB0-DA5E-41D9-806E-B1A00993A8DA}"/>
                  </a:ext>
                </a:extLst>
              </p14:cNvPr>
              <p14:cNvContentPartPr/>
              <p14:nvPr/>
            </p14:nvContentPartPr>
            <p14:xfrm>
              <a:off x="2736720" y="1638360"/>
              <a:ext cx="2832480" cy="2476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F49EB0-DA5E-41D9-806E-B1A00993A8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7360" y="1629000"/>
                <a:ext cx="2851200" cy="24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6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0BC6B-0957-4D79-ACDE-3B2883526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/>
        </p:blipFill>
        <p:spPr>
          <a:xfrm>
            <a:off x="852252" y="209746"/>
            <a:ext cx="10487496" cy="6438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22141B-F867-41A6-AB67-2E296C4FBCAD}"/>
                  </a:ext>
                </a:extLst>
              </p14:cNvPr>
              <p14:cNvContentPartPr/>
              <p14:nvPr/>
            </p14:nvContentPartPr>
            <p14:xfrm>
              <a:off x="0" y="222120"/>
              <a:ext cx="10725480" cy="220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22141B-F867-41A6-AB67-2E296C4FBC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12760"/>
                <a:ext cx="10744200" cy="22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79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74F72-43C1-4389-9236-D9E1CAA6E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2247426" y="141402"/>
            <a:ext cx="7829124" cy="6381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376D9F-8BB8-40C2-B1B5-2707D3BBC3AB}"/>
                  </a:ext>
                </a:extLst>
              </p14:cNvPr>
              <p14:cNvContentPartPr/>
              <p14:nvPr/>
            </p14:nvContentPartPr>
            <p14:xfrm>
              <a:off x="609480" y="139680"/>
              <a:ext cx="3943800" cy="4902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376D9F-8BB8-40C2-B1B5-2707D3BBC3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120" y="130320"/>
                <a:ext cx="3962520" cy="49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36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C6BD3-8BC4-4682-8FFA-DF46B811B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0" y="680640"/>
            <a:ext cx="12192000" cy="52393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55E72E-37F8-430A-B114-6ABE27F6D0CF}"/>
                  </a:ext>
                </a:extLst>
              </p14:cNvPr>
              <p14:cNvContentPartPr/>
              <p14:nvPr/>
            </p14:nvContentPartPr>
            <p14:xfrm>
              <a:off x="0" y="0"/>
              <a:ext cx="10141200" cy="640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55E72E-37F8-430A-B114-6ABE27F6D0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9360"/>
                <a:ext cx="10159920" cy="64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29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C9032-7AC0-44B2-8D85-0E4C47A5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8"/>
          <a:stretch/>
        </p:blipFill>
        <p:spPr>
          <a:xfrm>
            <a:off x="0" y="458190"/>
            <a:ext cx="12192000" cy="562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5C489A-B739-4F2B-9DB8-6C26825D99E0}"/>
                  </a:ext>
                </a:extLst>
              </p14:cNvPr>
              <p14:cNvContentPartPr/>
              <p14:nvPr/>
            </p14:nvContentPartPr>
            <p14:xfrm>
              <a:off x="0" y="146160"/>
              <a:ext cx="1854720" cy="130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5C489A-B739-4F2B-9DB8-6C26825D99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36800"/>
                <a:ext cx="1873440" cy="13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81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43C5E-CECD-4D6B-B067-7420B2542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0"/>
          <a:stretch/>
        </p:blipFill>
        <p:spPr>
          <a:xfrm>
            <a:off x="0" y="656218"/>
            <a:ext cx="12192000" cy="51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0B347-9048-4C1E-99E5-983EDEF3D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/>
        </p:blipFill>
        <p:spPr>
          <a:xfrm>
            <a:off x="1124027" y="96624"/>
            <a:ext cx="9943946" cy="6664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50BE6C-8E90-462A-8995-39546D1C2CBA}"/>
                  </a:ext>
                </a:extLst>
              </p14:cNvPr>
              <p14:cNvContentPartPr/>
              <p14:nvPr/>
            </p14:nvContentPartPr>
            <p14:xfrm>
              <a:off x="3130560" y="2381400"/>
              <a:ext cx="356040" cy="2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50BE6C-8E90-462A-8995-39546D1C2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720" y="2318040"/>
                <a:ext cx="387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34D3DD-8B4A-45C3-9D4E-4321C5CE90CF}"/>
                  </a:ext>
                </a:extLst>
              </p14:cNvPr>
              <p14:cNvContentPartPr/>
              <p14:nvPr/>
            </p14:nvContentPartPr>
            <p14:xfrm>
              <a:off x="5410080" y="2368440"/>
              <a:ext cx="216360" cy="8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34D3DD-8B4A-45C3-9D4E-4321C5CE90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4240" y="2305080"/>
                <a:ext cx="247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6E0BEA-7899-4033-998F-E236C1AFC268}"/>
                  </a:ext>
                </a:extLst>
              </p14:cNvPr>
              <p14:cNvContentPartPr/>
              <p14:nvPr/>
            </p14:nvContentPartPr>
            <p14:xfrm>
              <a:off x="6946920" y="2590920"/>
              <a:ext cx="165600" cy="12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6E0BEA-7899-4033-998F-E236C1AFC2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1080" y="2527560"/>
                <a:ext cx="196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228556-C49D-4902-966E-04B9CE991DB2}"/>
                  </a:ext>
                </a:extLst>
              </p14:cNvPr>
              <p14:cNvContentPartPr/>
              <p14:nvPr/>
            </p14:nvContentPartPr>
            <p14:xfrm>
              <a:off x="4641840" y="3098880"/>
              <a:ext cx="260640" cy="1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228556-C49D-4902-966E-04B9CE991D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6000" y="3035520"/>
                <a:ext cx="291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905A50-10D0-4D6C-B45C-20ADF9277EB5}"/>
                  </a:ext>
                </a:extLst>
              </p14:cNvPr>
              <p14:cNvContentPartPr/>
              <p14:nvPr/>
            </p14:nvContentPartPr>
            <p14:xfrm>
              <a:off x="4641840" y="3111480"/>
              <a:ext cx="684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905A50-10D0-4D6C-B45C-20ADF9277EB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6000" y="3048120"/>
                <a:ext cx="38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F03592-AF07-48EA-A4B0-1950AE704A90}"/>
                  </a:ext>
                </a:extLst>
              </p14:cNvPr>
              <p14:cNvContentPartPr/>
              <p14:nvPr/>
            </p14:nvContentPartPr>
            <p14:xfrm>
              <a:off x="6222960" y="2978280"/>
              <a:ext cx="165600" cy="133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F03592-AF07-48EA-A4B0-1950AE704A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07120" y="2914920"/>
                <a:ext cx="196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8A45226-EDEC-4857-B869-945D2FDCE84D}"/>
                  </a:ext>
                </a:extLst>
              </p14:cNvPr>
              <p14:cNvContentPartPr/>
              <p14:nvPr/>
            </p14:nvContentPartPr>
            <p14:xfrm>
              <a:off x="7734240" y="3035160"/>
              <a:ext cx="140040" cy="95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8A45226-EDEC-4857-B869-945D2FDCE8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18400" y="2971800"/>
                <a:ext cx="1713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20E38B-E0FC-424A-B8D5-41C2485905E2}"/>
                  </a:ext>
                </a:extLst>
              </p14:cNvPr>
              <p14:cNvContentPartPr/>
              <p14:nvPr/>
            </p14:nvContentPartPr>
            <p14:xfrm>
              <a:off x="9061560" y="3085920"/>
              <a:ext cx="248040" cy="70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20E38B-E0FC-424A-B8D5-41C2485905E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45720" y="3022560"/>
                <a:ext cx="2793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E6B604-5038-46F6-93E0-151616221AF7}"/>
                  </a:ext>
                </a:extLst>
              </p14:cNvPr>
              <p14:cNvContentPartPr/>
              <p14:nvPr/>
            </p14:nvContentPartPr>
            <p14:xfrm>
              <a:off x="2451240" y="3371760"/>
              <a:ext cx="343080" cy="108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E6B604-5038-46F6-93E0-151616221A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35400" y="3308400"/>
                <a:ext cx="3744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B912FB-64ED-4002-A2D2-27CE9B48FB07}"/>
                  </a:ext>
                </a:extLst>
              </p14:cNvPr>
              <p14:cNvContentPartPr/>
              <p14:nvPr/>
            </p14:nvContentPartPr>
            <p14:xfrm>
              <a:off x="3949560" y="3962520"/>
              <a:ext cx="127440" cy="25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B912FB-64ED-4002-A2D2-27CE9B48FB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33720" y="3899160"/>
                <a:ext cx="158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02C20EF-6480-42E7-8108-EB207736D919}"/>
                  </a:ext>
                </a:extLst>
              </p14:cNvPr>
              <p14:cNvContentPartPr/>
              <p14:nvPr/>
            </p14:nvContentPartPr>
            <p14:xfrm>
              <a:off x="8318520" y="3619440"/>
              <a:ext cx="165600" cy="6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02C20EF-6480-42E7-8108-EB207736D91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2680" y="3556080"/>
                <a:ext cx="1969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A037B8-0F6A-421D-8D12-B9D523634331}"/>
                  </a:ext>
                </a:extLst>
              </p14:cNvPr>
              <p14:cNvContentPartPr/>
              <p14:nvPr/>
            </p14:nvContentPartPr>
            <p14:xfrm>
              <a:off x="6127920" y="6851520"/>
              <a:ext cx="41292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A037B8-0F6A-421D-8D12-B9D5236343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12080" y="6788160"/>
                <a:ext cx="444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364F7D-DD45-49EF-814D-482E373D081D}"/>
                  </a:ext>
                </a:extLst>
              </p14:cNvPr>
              <p14:cNvContentPartPr/>
              <p14:nvPr/>
            </p14:nvContentPartPr>
            <p14:xfrm>
              <a:off x="3657600" y="6413400"/>
              <a:ext cx="375120" cy="25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364F7D-DD45-49EF-814D-482E373D081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41760" y="6350040"/>
                <a:ext cx="406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AA6417-0900-49CF-9D14-E924C4CB8A3A}"/>
                  </a:ext>
                </a:extLst>
              </p14:cNvPr>
              <p14:cNvContentPartPr/>
              <p14:nvPr/>
            </p14:nvContentPartPr>
            <p14:xfrm>
              <a:off x="4597560" y="6413400"/>
              <a:ext cx="444600" cy="57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AA6417-0900-49CF-9D14-E924C4CB8A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81720" y="6350040"/>
                <a:ext cx="475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BB5AEA-5DF4-412E-9D8B-8259D25BC7FB}"/>
                  </a:ext>
                </a:extLst>
              </p14:cNvPr>
              <p14:cNvContentPartPr/>
              <p14:nvPr/>
            </p14:nvContentPartPr>
            <p14:xfrm>
              <a:off x="5067360" y="6337440"/>
              <a:ext cx="679680" cy="114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BB5AEA-5DF4-412E-9D8B-8259D25BC7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051520" y="6274080"/>
                <a:ext cx="7110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D4BE36-A442-4B1E-BFE0-D7042C948A1E}"/>
                  </a:ext>
                </a:extLst>
              </p14:cNvPr>
              <p14:cNvContentPartPr/>
              <p14:nvPr/>
            </p14:nvContentPartPr>
            <p14:xfrm>
              <a:off x="6070680" y="6407280"/>
              <a:ext cx="425880" cy="57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D4BE36-A442-4B1E-BFE0-D7042C948A1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54840" y="6343920"/>
                <a:ext cx="457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7FA5A7-4CD2-499E-97EF-3DFF2BCDF825}"/>
                  </a:ext>
                </a:extLst>
              </p14:cNvPr>
              <p14:cNvContentPartPr/>
              <p14:nvPr/>
            </p14:nvContentPartPr>
            <p14:xfrm>
              <a:off x="1784520" y="2025720"/>
              <a:ext cx="7709040" cy="4661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7FA5A7-4CD2-499E-97EF-3DFF2BCDF82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75160" y="2016360"/>
                <a:ext cx="7727760" cy="46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24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9AF98-9279-44DE-9196-5642CD74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1361336" y="179109"/>
            <a:ext cx="9469327" cy="6334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F9297D-6864-4EA9-8001-F4FCAF7984AF}"/>
                  </a:ext>
                </a:extLst>
              </p14:cNvPr>
              <p14:cNvContentPartPr/>
              <p14:nvPr/>
            </p14:nvContentPartPr>
            <p14:xfrm>
              <a:off x="3664080" y="5334120"/>
              <a:ext cx="597240" cy="4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F9297D-6864-4EA9-8001-F4FCAF7984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8240" y="5270760"/>
                <a:ext cx="628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CC098-9AAC-4513-8500-F127ED67F773}"/>
                  </a:ext>
                </a:extLst>
              </p14:cNvPr>
              <p14:cNvContentPartPr/>
              <p14:nvPr/>
            </p14:nvContentPartPr>
            <p14:xfrm>
              <a:off x="4667400" y="5410080"/>
              <a:ext cx="787680" cy="5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CC098-9AAC-4513-8500-F127ED67F7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560" y="5346720"/>
                <a:ext cx="819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89DF63-4C4F-41E1-8A27-FCCF531A1627}"/>
                  </a:ext>
                </a:extLst>
              </p14:cNvPr>
              <p14:cNvContentPartPr/>
              <p14:nvPr/>
            </p14:nvContentPartPr>
            <p14:xfrm>
              <a:off x="5581800" y="5403960"/>
              <a:ext cx="1244880" cy="101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89DF63-4C4F-41E1-8A27-FCCF531A16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5960" y="5340600"/>
                <a:ext cx="1276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204845-19C9-49E6-B018-2FA3C698B0D9}"/>
                  </a:ext>
                </a:extLst>
              </p14:cNvPr>
              <p14:cNvContentPartPr/>
              <p14:nvPr/>
            </p14:nvContentPartPr>
            <p14:xfrm>
              <a:off x="7334280" y="5334120"/>
              <a:ext cx="1175040" cy="8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204845-19C9-49E6-B018-2FA3C698B0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8440" y="5270760"/>
                <a:ext cx="12063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3560C4-82DD-4FE2-A736-DB8FD8EC1BC7}"/>
                  </a:ext>
                </a:extLst>
              </p14:cNvPr>
              <p14:cNvContentPartPr/>
              <p14:nvPr/>
            </p14:nvContentPartPr>
            <p14:xfrm>
              <a:off x="2965320" y="1092240"/>
              <a:ext cx="216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3560C4-82DD-4FE2-A736-DB8FD8EC1B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49480" y="1028880"/>
                <a:ext cx="247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7E8DB4-5FEB-4A97-8A50-00EB4D4CFDF4}"/>
                  </a:ext>
                </a:extLst>
              </p14:cNvPr>
              <p14:cNvContentPartPr/>
              <p14:nvPr/>
            </p14:nvContentPartPr>
            <p14:xfrm>
              <a:off x="4946760" y="1644480"/>
              <a:ext cx="387720" cy="32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7E8DB4-5FEB-4A97-8A50-00EB4D4CFDF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30920" y="1581120"/>
                <a:ext cx="419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C4E4BB-3C6B-4BEA-8C1A-02A290542310}"/>
                  </a:ext>
                </a:extLst>
              </p14:cNvPr>
              <p14:cNvContentPartPr/>
              <p14:nvPr/>
            </p14:nvContentPartPr>
            <p14:xfrm>
              <a:off x="5600880" y="2514600"/>
              <a:ext cx="209880" cy="25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C4E4BB-3C6B-4BEA-8C1A-02A2905423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85040" y="2451240"/>
                <a:ext cx="241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D6F035E-6151-4F97-A935-E7D4C9329D5C}"/>
                  </a:ext>
                </a:extLst>
              </p14:cNvPr>
              <p14:cNvContentPartPr/>
              <p14:nvPr/>
            </p14:nvContentPartPr>
            <p14:xfrm>
              <a:off x="8242200" y="2533680"/>
              <a:ext cx="184680" cy="32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D6F035E-6151-4F97-A935-E7D4C9329D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6360" y="2470320"/>
                <a:ext cx="21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794F9DA-67A9-4751-9663-80E851C258A1}"/>
                  </a:ext>
                </a:extLst>
              </p14:cNvPr>
              <p14:cNvContentPartPr/>
              <p14:nvPr/>
            </p14:nvContentPartPr>
            <p14:xfrm>
              <a:off x="7493040" y="2394000"/>
              <a:ext cx="330480" cy="82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794F9DA-67A9-4751-9663-80E851C258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77200" y="2330640"/>
                <a:ext cx="3618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808D9F-09DF-46C1-A0D8-52491F73FFC3}"/>
                  </a:ext>
                </a:extLst>
              </p14:cNvPr>
              <p14:cNvContentPartPr/>
              <p14:nvPr/>
            </p14:nvContentPartPr>
            <p14:xfrm>
              <a:off x="3054240" y="2419200"/>
              <a:ext cx="190800" cy="6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808D9F-09DF-46C1-A0D8-52491F73FFC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38400" y="2355840"/>
                <a:ext cx="222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43881A-76DF-4856-B54A-158529860F14}"/>
                  </a:ext>
                </a:extLst>
              </p14:cNvPr>
              <p14:cNvContentPartPr/>
              <p14:nvPr/>
            </p14:nvContentPartPr>
            <p14:xfrm>
              <a:off x="4216320" y="2057400"/>
              <a:ext cx="349560" cy="3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43881A-76DF-4856-B54A-158529860F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00480" y="1994040"/>
                <a:ext cx="380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63435F-9B7A-4CC5-A16F-64BBE9B6ED30}"/>
                  </a:ext>
                </a:extLst>
              </p14:cNvPr>
              <p14:cNvContentPartPr/>
              <p14:nvPr/>
            </p14:nvContentPartPr>
            <p14:xfrm>
              <a:off x="8140680" y="2489040"/>
              <a:ext cx="146520" cy="6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63435F-9B7A-4CC5-A16F-64BBE9B6ED3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24840" y="2425680"/>
                <a:ext cx="177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CDAF72-E511-4EA9-8987-C935E83AFDF4}"/>
                  </a:ext>
                </a:extLst>
              </p14:cNvPr>
              <p14:cNvContentPartPr/>
              <p14:nvPr/>
            </p14:nvContentPartPr>
            <p14:xfrm>
              <a:off x="3505320" y="5969160"/>
              <a:ext cx="1162440" cy="38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CDAF72-E511-4EA9-8987-C935E83AFDF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89480" y="5905800"/>
                <a:ext cx="119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87FB748-9715-439F-84F6-A63F33FF62DD}"/>
                  </a:ext>
                </a:extLst>
              </p14:cNvPr>
              <p14:cNvContentPartPr/>
              <p14:nvPr/>
            </p14:nvContentPartPr>
            <p14:xfrm>
              <a:off x="4876920" y="5924520"/>
              <a:ext cx="635400" cy="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87FB748-9715-439F-84F6-A63F33FF62D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61080" y="5861160"/>
                <a:ext cx="666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63344C-141E-4E67-80D3-EACC1C317C40}"/>
                  </a:ext>
                </a:extLst>
              </p14:cNvPr>
              <p14:cNvContentPartPr/>
              <p14:nvPr/>
            </p14:nvContentPartPr>
            <p14:xfrm>
              <a:off x="6058080" y="5962680"/>
              <a:ext cx="540000" cy="6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63344C-141E-4E67-80D3-EACC1C317C4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42240" y="5899320"/>
                <a:ext cx="5713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4CB111-4FA7-42FC-B22A-D1D19D90B93C}"/>
                  </a:ext>
                </a:extLst>
              </p14:cNvPr>
              <p14:cNvContentPartPr/>
              <p14:nvPr/>
            </p14:nvContentPartPr>
            <p14:xfrm>
              <a:off x="6972480" y="5848200"/>
              <a:ext cx="704880" cy="1339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4CB111-4FA7-42FC-B22A-D1D19D90B9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56640" y="5784840"/>
                <a:ext cx="7362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DBC1E81-A806-430A-829D-E33F18C2DD92}"/>
                  </a:ext>
                </a:extLst>
              </p14:cNvPr>
              <p14:cNvContentPartPr/>
              <p14:nvPr/>
            </p14:nvContentPartPr>
            <p14:xfrm>
              <a:off x="2311560" y="1130400"/>
              <a:ext cx="56520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DBC1E81-A806-430A-829D-E33F18C2DD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5720" y="1067040"/>
                <a:ext cx="596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0FF1000-6845-4DA4-8B5C-3F0D03D01A6E}"/>
                  </a:ext>
                </a:extLst>
              </p14:cNvPr>
              <p14:cNvContentPartPr/>
              <p14:nvPr/>
            </p14:nvContentPartPr>
            <p14:xfrm>
              <a:off x="8140680" y="1606680"/>
              <a:ext cx="394200" cy="57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0FF1000-6845-4DA4-8B5C-3F0D03D01A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124840" y="1543320"/>
                <a:ext cx="4255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B3CEC36-6BE1-4829-8C8D-59272B4AA321}"/>
                  </a:ext>
                </a:extLst>
              </p14:cNvPr>
              <p14:cNvContentPartPr/>
              <p14:nvPr/>
            </p14:nvContentPartPr>
            <p14:xfrm>
              <a:off x="6216480" y="2006640"/>
              <a:ext cx="299160" cy="63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B3CEC36-6BE1-4829-8C8D-59272B4AA3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00640" y="1943280"/>
                <a:ext cx="330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21770C8-5B44-4EF0-88DA-8E902BA33983}"/>
                  </a:ext>
                </a:extLst>
              </p14:cNvPr>
              <p14:cNvContentPartPr/>
              <p14:nvPr/>
            </p14:nvContentPartPr>
            <p14:xfrm>
              <a:off x="5632560" y="1162080"/>
              <a:ext cx="260640" cy="101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21770C8-5B44-4EF0-88DA-8E902BA3398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16720" y="1098720"/>
                <a:ext cx="291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82EF67-A822-45B4-9BF8-72D463E3F65D}"/>
                  </a:ext>
                </a:extLst>
              </p14:cNvPr>
              <p14:cNvContentPartPr/>
              <p14:nvPr/>
            </p14:nvContentPartPr>
            <p14:xfrm>
              <a:off x="6261120" y="2470320"/>
              <a:ext cx="349560" cy="19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82EF67-A822-45B4-9BF8-72D463E3F65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45280" y="240696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43ADC8C-3889-4C39-AAD5-4FCDCF40B766}"/>
                  </a:ext>
                </a:extLst>
              </p14:cNvPr>
              <p14:cNvContentPartPr/>
              <p14:nvPr/>
            </p14:nvContentPartPr>
            <p14:xfrm>
              <a:off x="2254320" y="368280"/>
              <a:ext cx="6210720" cy="4769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43ADC8C-3889-4C39-AAD5-4FCDCF40B76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44960" y="358920"/>
                <a:ext cx="6229440" cy="47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646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2B60E9-284E-48A5-9225-0654289C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7"/>
          <a:stretch/>
        </p:blipFill>
        <p:spPr>
          <a:xfrm>
            <a:off x="2837850" y="247453"/>
            <a:ext cx="6120374" cy="6363093"/>
          </a:xfrm>
          <a:prstGeom prst="rect">
            <a:avLst/>
          </a:prstGeom>
        </p:spPr>
      </p:pic>
      <p:pic>
        <p:nvPicPr>
          <p:cNvPr id="4098" name="Picture 2" descr="快乐学习的男孩女孩卡通插画图片_装饰图案_设计元素-图行天下素材网">
            <a:extLst>
              <a:ext uri="{FF2B5EF4-FFF2-40B4-BE49-F238E27FC236}">
                <a16:creationId xmlns:a16="http://schemas.microsoft.com/office/drawing/2014/main" id="{B1BEB29A-8083-4723-BA86-00E4AD21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51" y="44674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励志学习卡通头像图片_励志学习卡通头像图片下载">
            <a:extLst>
              <a:ext uri="{FF2B5EF4-FFF2-40B4-BE49-F238E27FC236}">
                <a16:creationId xmlns:a16="http://schemas.microsoft.com/office/drawing/2014/main" id="{0CA9BD28-111F-421A-B529-51E81515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9" y="44650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955277-3FFE-4452-A1C7-4BECB521D192}"/>
                  </a:ext>
                </a:extLst>
              </p14:cNvPr>
              <p14:cNvContentPartPr/>
              <p14:nvPr/>
            </p14:nvContentPartPr>
            <p14:xfrm>
              <a:off x="3340080" y="514440"/>
              <a:ext cx="3861000" cy="585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955277-3FFE-4452-A1C7-4BECB521D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0720" y="505080"/>
                <a:ext cx="3879720" cy="58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3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A4590-24F6-4E60-943C-C80C8A40C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15636" y="228600"/>
            <a:ext cx="113607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4704F-AE15-4BDE-9D76-795928D0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1"/>
          <a:stretch/>
        </p:blipFill>
        <p:spPr>
          <a:xfrm>
            <a:off x="1677971" y="256880"/>
            <a:ext cx="8889476" cy="63442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F3282B-151B-4D43-8AF2-4E121EAC7D23}"/>
                  </a:ext>
                </a:extLst>
              </p14:cNvPr>
              <p14:cNvContentPartPr/>
              <p14:nvPr/>
            </p14:nvContentPartPr>
            <p14:xfrm>
              <a:off x="7842240" y="8953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F3282B-151B-4D43-8AF2-4E121EAC7D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2880" y="885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7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认真学习的卡通动图_认真学习的卡通动图图片分享">
            <a:extLst>
              <a:ext uri="{FF2B5EF4-FFF2-40B4-BE49-F238E27FC236}">
                <a16:creationId xmlns:a16="http://schemas.microsoft.com/office/drawing/2014/main" id="{238910E6-DF83-4525-8A5E-58AFD0C8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43013"/>
            <a:ext cx="6096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1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6B522-2B15-4BC9-AC19-86A649B9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2" y="0"/>
            <a:ext cx="8861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0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C026B-2253-4DDE-B05F-F7514C12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>
          <a:xfrm>
            <a:off x="1055802" y="110765"/>
            <a:ext cx="9803876" cy="66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D3A1C-A013-48D7-A093-A540B5051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/>
        </p:blipFill>
        <p:spPr>
          <a:xfrm>
            <a:off x="999241" y="120192"/>
            <a:ext cx="9879291" cy="66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19CC6-F952-4F7B-B0A8-1AAB1C0ED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3092"/>
          <a:stretch/>
        </p:blipFill>
        <p:spPr>
          <a:xfrm>
            <a:off x="1376313" y="188536"/>
            <a:ext cx="9332536" cy="65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BFD13-7DC3-41FF-AF6D-D7FF77390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"/>
          <a:stretch/>
        </p:blipFill>
        <p:spPr>
          <a:xfrm>
            <a:off x="2230780" y="167326"/>
            <a:ext cx="7504195" cy="652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9C4E4-5759-4B0A-834A-8F9F5871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968523" y="228600"/>
            <a:ext cx="1025495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【苹果】迟暮朝朝醉晚灯</vt:lpstr>
      <vt:lpstr>等线</vt:lpstr>
      <vt:lpstr>Arial</vt:lpstr>
      <vt:lpstr>Calibri</vt:lpstr>
      <vt:lpstr>Calibri Light</vt:lpstr>
      <vt:lpstr>Office Theme</vt:lpstr>
      <vt:lpstr>汉字结构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汉字结构</dc:title>
  <dc:creator>June Ho</dc:creator>
  <cp:lastModifiedBy>June Ho</cp:lastModifiedBy>
  <cp:revision>7</cp:revision>
  <dcterms:created xsi:type="dcterms:W3CDTF">2021-03-07T12:04:04Z</dcterms:created>
  <dcterms:modified xsi:type="dcterms:W3CDTF">2021-03-16T00:18:46Z</dcterms:modified>
</cp:coreProperties>
</file>