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xlsx" ContentType="application/vnd.openxmlformats-officedocument.spreadsheetml.sheet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408" r:id="rId7"/>
    <p:sldId id="261" r:id="rId8"/>
    <p:sldId id="264" r:id="rId9"/>
    <p:sldId id="352" r:id="rId10"/>
    <p:sldId id="265" r:id="rId11"/>
    <p:sldId id="269" r:id="rId12"/>
    <p:sldId id="266" r:id="rId13"/>
    <p:sldId id="267" r:id="rId14"/>
    <p:sldId id="268" r:id="rId15"/>
    <p:sldId id="271" r:id="rId16"/>
    <p:sldId id="277" r:id="rId17"/>
    <p:sldId id="272" r:id="rId18"/>
    <p:sldId id="276" r:id="rId19"/>
    <p:sldId id="273" r:id="rId20"/>
    <p:sldId id="274" r:id="rId21"/>
    <p:sldId id="275" r:id="rId22"/>
    <p:sldId id="278" r:id="rId23"/>
    <p:sldId id="326" r:id="rId24"/>
    <p:sldId id="270" r:id="rId25"/>
    <p:sldId id="302" r:id="rId26"/>
    <p:sldId id="409" r:id="rId27"/>
    <p:sldId id="263" r:id="rId28"/>
    <p:sldId id="285" r:id="rId29"/>
    <p:sldId id="353" r:id="rId30"/>
    <p:sldId id="354" r:id="rId31"/>
    <p:sldId id="402" r:id="rId32"/>
    <p:sldId id="398" r:id="rId33"/>
    <p:sldId id="405" r:id="rId34"/>
    <p:sldId id="279" r:id="rId35"/>
    <p:sldId id="400" r:id="rId36"/>
    <p:sldId id="286" r:id="rId37"/>
    <p:sldId id="399" r:id="rId38"/>
    <p:sldId id="301" r:id="rId39"/>
    <p:sldId id="401" r:id="rId40"/>
    <p:sldId id="280" r:id="rId41"/>
    <p:sldId id="406" r:id="rId42"/>
    <p:sldId id="284" r:id="rId43"/>
    <p:sldId id="281" r:id="rId44"/>
    <p:sldId id="403" r:id="rId45"/>
    <p:sldId id="294" r:id="rId46"/>
    <p:sldId id="410" r:id="rId47"/>
    <p:sldId id="407" r:id="rId48"/>
    <p:sldId id="282" r:id="rId49"/>
    <p:sldId id="303" r:id="rId50"/>
    <p:sldId id="287" r:id="rId51"/>
    <p:sldId id="283" r:id="rId52"/>
    <p:sldId id="288" r:id="rId53"/>
    <p:sldId id="289" r:id="rId54"/>
    <p:sldId id="290" r:id="rId55"/>
    <p:sldId id="291" r:id="rId56"/>
    <p:sldId id="295" r:id="rId57"/>
    <p:sldId id="262" r:id="rId58"/>
    <p:sldId id="293" r:id="rId59"/>
    <p:sldId id="297" r:id="rId60"/>
    <p:sldId id="412" r:id="rId61"/>
    <p:sldId id="299" r:id="rId62"/>
    <p:sldId id="411" r:id="rId6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5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中度样式 4 - 强调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644" autoAdjust="0"/>
  </p:normalViewPr>
  <p:slideViewPr>
    <p:cSldViewPr>
      <p:cViewPr varScale="1">
        <p:scale>
          <a:sx n="91" d="100"/>
          <a:sy n="91" d="100"/>
        </p:scale>
        <p:origin x="414" y="84"/>
      </p:cViewPr>
      <p:guideLst>
        <p:guide orient="horz" pos="2160"/>
        <p:guide pos="285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explosion val="25"/>
          <c:dPt>
            <c:idx val="0"/>
            <c:bubble3D val="0"/>
            <c:spPr>
              <a:solidFill>
                <a:srgbClr val="00B0F0"/>
              </a:solidFill>
            </c:spPr>
            <c:extLst>
              <c:ext xmlns:c16="http://schemas.microsoft.com/office/drawing/2014/chart" uri="{C3380CC4-5D6E-409C-BE32-E72D297353CC}">
                <c16:uniqueId val="{00000001-EAEA-497A-BF53-3121EAB1EB79}"/>
              </c:ext>
            </c:extLst>
          </c:dPt>
          <c:dPt>
            <c:idx val="1"/>
            <c:bubble3D val="0"/>
            <c:spPr>
              <a:solidFill>
                <a:schemeClr val="accent5">
                  <a:lumMod val="75000"/>
                </a:schemeClr>
              </a:solidFill>
            </c:spPr>
            <c:extLst>
              <c:ext xmlns:c16="http://schemas.microsoft.com/office/drawing/2014/chart" uri="{C3380CC4-5D6E-409C-BE32-E72D297353CC}">
                <c16:uniqueId val="{00000003-EAEA-497A-BF53-3121EAB1EB79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04-EAEA-497A-BF53-3121EAB1EB79}"/>
              </c:ext>
            </c:extLst>
          </c:dPt>
          <c:dPt>
            <c:idx val="3"/>
            <c:bubble3D val="0"/>
            <c:extLst>
              <c:ext xmlns:c16="http://schemas.microsoft.com/office/drawing/2014/chart" uri="{C3380CC4-5D6E-409C-BE32-E72D297353CC}">
                <c16:uniqueId val="{00000005-EAEA-497A-BF53-3121EAB1EB79}"/>
              </c:ext>
            </c:extLst>
          </c:dPt>
          <c:cat>
            <c:strRef>
              <c:f>Sheet1!$A$2:$A$5</c:f>
              <c:strCache>
                <c:ptCount val="2"/>
                <c:pt idx="0">
                  <c:v>海洋</c:v>
                </c:pt>
                <c:pt idx="1">
                  <c:v>陆地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0.71</c:v>
                </c:pt>
                <c:pt idx="1">
                  <c:v>0.28999999999999998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AEA-497A-BF53-3121EAB1EB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egendEntry>
        <c:idx val="2"/>
        <c:delete val="1"/>
      </c:legendEntry>
      <c:legendEntry>
        <c:idx val="3"/>
        <c:delete val="1"/>
      </c:legendEntry>
      <c:overlay val="0"/>
      <c:txPr>
        <a:bodyPr rot="0" spcFirstLastPara="0" vertOverflow="ellipsis" vert="horz" wrap="square" anchor="ctr" anchorCtr="1"/>
        <a:lstStyle/>
        <a:p>
          <a:pPr>
            <a:defRPr lang="en-US" sz="32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lang="en-US"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F6ECBC-1910-4249-B813-95AA1BF6ACE2}" type="doc">
      <dgm:prSet loTypeId="urn:microsoft.com/office/officeart/2005/8/layout/orgChart1" loCatId="hierarchy" qsTypeId="urn:microsoft.com/office/officeart/2005/8/quickstyle/simple1#5" qsCatId="simple" csTypeId="urn:microsoft.com/office/officeart/2005/8/colors/colorful1#1" csCatId="colorful" phldr="1"/>
      <dgm:spPr/>
      <dgm:t>
        <a:bodyPr/>
        <a:lstStyle/>
        <a:p>
          <a:endParaRPr lang="en-MY"/>
        </a:p>
      </dgm:t>
    </dgm:pt>
    <dgm:pt modelId="{66406A1B-154D-4315-BFBA-D4753B807C61}">
      <dgm:prSet phldrT="[Text]" custT="1"/>
      <dgm:spPr/>
      <dgm:t>
        <a:bodyPr/>
        <a:lstStyle/>
        <a:p>
          <a:r>
            <a:rPr lang="zh-CN" altLang="en-US" sz="3200" dirty="0">
              <a:solidFill>
                <a:schemeClr val="bg1"/>
              </a:solidFill>
            </a:rPr>
            <a:t>陆地</a:t>
          </a:r>
          <a:endParaRPr lang="en-MY" sz="3200" dirty="0">
            <a:solidFill>
              <a:schemeClr val="bg1"/>
            </a:solidFill>
          </a:endParaRPr>
        </a:p>
      </dgm:t>
    </dgm:pt>
    <dgm:pt modelId="{FB3C9E58-4BB0-4244-A9EE-33BD5C640589}" type="parTrans" cxnId="{DCFB0C1A-0AD8-4D7D-B930-F791DC46318D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6733DD1A-C27D-4F4E-B8A9-D5CCBF4A0536}" type="sibTrans" cxnId="{DCFB0C1A-0AD8-4D7D-B930-F791DC46318D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26F562A5-68D7-47D6-975A-76D1F295D898}">
      <dgm:prSet phldrT="[Text]"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大陆</a:t>
          </a:r>
          <a:endParaRPr lang="en-MY" sz="3200" dirty="0">
            <a:solidFill>
              <a:schemeClr val="tx1"/>
            </a:solidFill>
          </a:endParaRPr>
        </a:p>
      </dgm:t>
    </dgm:pt>
    <dgm:pt modelId="{343437A5-16B8-48B9-BF64-16963541B794}" type="parTrans" cxnId="{BCBF4515-EEEC-49F9-B6F6-3638374377EA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887FB2DC-7CBF-455A-9596-A9B9247E620B}" type="sibTrans" cxnId="{BCBF4515-EEEC-49F9-B6F6-3638374377EA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B8184A16-720B-4291-B3E9-7AEE9C86150A}">
      <dgm:prSet phldrT="[Text]"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亚欧大陆</a:t>
          </a:r>
          <a:endParaRPr lang="en-MY" sz="3200" dirty="0">
            <a:solidFill>
              <a:schemeClr val="tx1"/>
            </a:solidFill>
          </a:endParaRPr>
        </a:p>
      </dgm:t>
    </dgm:pt>
    <dgm:pt modelId="{710C201C-52B2-4E21-B079-661BABDEF892}" type="parTrans" cxnId="{15622094-9385-4936-B292-CAF64BE38301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DF31569D-FB0D-440B-B1FC-A5EAA0B7BFA4}" type="sibTrans" cxnId="{15622094-9385-4936-B292-CAF64BE38301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B2FFC323-3DC3-43EE-9E7F-5E0ABFF73ED4}">
      <dgm:prSet phldrT="[Text]"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群岛</a:t>
          </a:r>
          <a:endParaRPr lang="en-MY" sz="3200" dirty="0">
            <a:solidFill>
              <a:schemeClr val="tx1"/>
            </a:solidFill>
          </a:endParaRPr>
        </a:p>
      </dgm:t>
    </dgm:pt>
    <dgm:pt modelId="{B5E93E7D-3CAB-44B2-AF71-94D969601F84}" type="parTrans" cxnId="{C676F1E7-134F-474A-82C0-9BA63B575AA9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618E0750-4C46-4A77-B3D6-709C0C1BE2A1}" type="sibTrans" cxnId="{C676F1E7-134F-474A-82C0-9BA63B575AA9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EE584E99-35E2-4E1E-9FCC-AE27AB7EF24B}">
      <dgm:prSet phldrT="[Text]"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马来群岛</a:t>
          </a:r>
          <a:endParaRPr lang="en-MY" sz="3200" dirty="0">
            <a:solidFill>
              <a:schemeClr val="tx1"/>
            </a:solidFill>
          </a:endParaRPr>
        </a:p>
      </dgm:t>
    </dgm:pt>
    <dgm:pt modelId="{14DF8B47-640B-4B28-B5C9-679B15698F6E}" type="parTrans" cxnId="{777897F9-1847-4ABE-A5EC-1B24B4621480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6DF41870-9B22-4CBD-9C3F-57608F0623AC}" type="sibTrans" cxnId="{777897F9-1847-4ABE-A5EC-1B24B4621480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387EEE1D-BF47-47AE-A26C-A6B78A368990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格陵兰岛</a:t>
          </a:r>
          <a:endParaRPr lang="en-MY" sz="3200" dirty="0">
            <a:solidFill>
              <a:schemeClr val="tx1"/>
            </a:solidFill>
          </a:endParaRPr>
        </a:p>
      </dgm:t>
    </dgm:pt>
    <dgm:pt modelId="{E79A4174-290B-486D-ADC6-FD2B891AF867}" type="parTrans" cxnId="{3597A750-F799-4BE3-9A20-A2E88662191C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8A28D608-3A0D-4FF8-B9EF-F5C6DB67DE56}" type="sibTrans" cxnId="{3597A750-F799-4BE3-9A20-A2E88662191C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C5790988-7626-44D4-93D9-A786598E25C1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半岛</a:t>
          </a:r>
          <a:endParaRPr lang="en-MY" sz="3200" dirty="0">
            <a:solidFill>
              <a:schemeClr val="tx1"/>
            </a:solidFill>
          </a:endParaRPr>
        </a:p>
      </dgm:t>
    </dgm:pt>
    <dgm:pt modelId="{66FD34E9-D27D-4236-8E92-3B907AF3CB19}" type="parTrans" cxnId="{B78FE054-BA5A-421E-AAA3-C4680C2F706C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693CCF03-2F30-4C5F-9087-2DE424BFBA7B}" type="sibTrans" cxnId="{B78FE054-BA5A-421E-AAA3-C4680C2F706C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F16D420D-C3D9-408E-8C5B-48F9047ACE31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面积广大的陆地</a:t>
          </a:r>
          <a:endParaRPr lang="en-MY" sz="3200" dirty="0">
            <a:solidFill>
              <a:schemeClr val="tx1"/>
            </a:solidFill>
          </a:endParaRPr>
        </a:p>
      </dgm:t>
    </dgm:pt>
    <dgm:pt modelId="{C6805FA8-AF36-40AF-A8EE-ACC458BCFFB0}" type="parTrans" cxnId="{99C98EF2-B404-47AB-AC2F-99881234944D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2008123B-3333-4470-B729-DC3F90F711CB}" type="sibTrans" cxnId="{99C98EF2-B404-47AB-AC2F-99881234944D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2D91CFC9-8A77-4B35-9E94-FE56642B59F5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岛屿</a:t>
          </a:r>
          <a:endParaRPr lang="en-MY" sz="3200" dirty="0">
            <a:solidFill>
              <a:schemeClr val="tx1"/>
            </a:solidFill>
          </a:endParaRPr>
        </a:p>
      </dgm:t>
    </dgm:pt>
    <dgm:pt modelId="{2B05E6BA-33AC-4D4B-A0F1-E97C31771173}" type="parTrans" cxnId="{D0729652-E0BB-4F7A-9A8F-128678367C0B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F7AD6E87-7D15-40B5-BACC-D897FE611B40}" type="sibTrans" cxnId="{D0729652-E0BB-4F7A-9A8F-128678367C0B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59961088-1B09-4E4A-8A4D-663DBF9C9CEA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阿拉伯半岛</a:t>
          </a:r>
          <a:endParaRPr lang="en-MY" sz="3200" dirty="0">
            <a:solidFill>
              <a:schemeClr val="tx1"/>
            </a:solidFill>
          </a:endParaRPr>
        </a:p>
      </dgm:t>
    </dgm:pt>
    <dgm:pt modelId="{99398A30-413E-464A-91F8-826C6088A95A}" type="parTrans" cxnId="{7794D54F-ADDD-4B3E-AB8D-B08ACF209EEF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3A04EC82-D731-4CDF-B752-6BFA0AA18556}" type="sibTrans" cxnId="{7794D54F-ADDD-4B3E-AB8D-B08ACF209EEF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BFEB1643-2B48-42E6-8515-97D6ACB4D6AA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面积小，四面环水</a:t>
          </a:r>
          <a:endParaRPr lang="en-MY" sz="3200" dirty="0">
            <a:solidFill>
              <a:schemeClr val="tx1"/>
            </a:solidFill>
          </a:endParaRPr>
        </a:p>
      </dgm:t>
    </dgm:pt>
    <dgm:pt modelId="{10B06E65-876F-4249-AA83-054D9569222C}" type="parTrans" cxnId="{C1B0627E-3210-48D2-B11F-CCA0FF4E751F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4E5F75A3-6158-404B-AC2A-1246351B268B}" type="sibTrans" cxnId="{C1B0627E-3210-48D2-B11F-CCA0FF4E751F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1F32C583-FD06-4B7A-99CD-10200C18CB02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三面环水的陆地</a:t>
          </a:r>
          <a:endParaRPr lang="en-MY" sz="3200" dirty="0">
            <a:solidFill>
              <a:schemeClr val="tx1"/>
            </a:solidFill>
          </a:endParaRPr>
        </a:p>
      </dgm:t>
    </dgm:pt>
    <dgm:pt modelId="{EDF648CC-0C0F-45AB-B4B7-39F6A3F383C8}" type="parTrans" cxnId="{8A603C8F-3F07-412B-9D8F-5E6168AA9D10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7B223FDC-A369-4252-B703-E22C1AABA9B2}" type="sibTrans" cxnId="{8A603C8F-3F07-412B-9D8F-5E6168AA9D10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18B349C1-F7B3-43D9-859E-567DE03EAEDA}">
      <dgm:prSet custT="1"/>
      <dgm:spPr/>
      <dgm:t>
        <a:bodyPr/>
        <a:lstStyle/>
        <a:p>
          <a:r>
            <a:rPr lang="zh-CN" altLang="en-US" sz="3200" dirty="0">
              <a:solidFill>
                <a:schemeClr val="tx1"/>
              </a:solidFill>
            </a:rPr>
            <a:t>由很多小岛组成</a:t>
          </a:r>
          <a:endParaRPr lang="en-MY" sz="3200" dirty="0">
            <a:solidFill>
              <a:schemeClr val="tx1"/>
            </a:solidFill>
          </a:endParaRPr>
        </a:p>
      </dgm:t>
    </dgm:pt>
    <dgm:pt modelId="{393F3620-E0E4-4EA3-A9C4-D35232443307}" type="parTrans" cxnId="{833D2401-DF6D-4C70-8665-C09BC5476E4F}">
      <dgm:prSet custT="1"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BE48C8BC-CBAE-4C95-A43F-80983E13DBC0}" type="sibTrans" cxnId="{833D2401-DF6D-4C70-8665-C09BC5476E4F}">
      <dgm:prSet/>
      <dgm:spPr/>
      <dgm:t>
        <a:bodyPr/>
        <a:lstStyle/>
        <a:p>
          <a:endParaRPr lang="en-MY" sz="3200">
            <a:solidFill>
              <a:schemeClr val="tx1"/>
            </a:solidFill>
          </a:endParaRPr>
        </a:p>
      </dgm:t>
    </dgm:pt>
    <dgm:pt modelId="{42E118B8-385F-4974-A576-330AE00EFAE5}" type="pres">
      <dgm:prSet presAssocID="{BBF6ECBC-1910-4249-B813-95AA1BF6ACE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B1EB80C-2474-4E6E-8245-3B493F2665FC}" type="pres">
      <dgm:prSet presAssocID="{66406A1B-154D-4315-BFBA-D4753B807C61}" presName="hierRoot1" presStyleCnt="0">
        <dgm:presLayoutVars>
          <dgm:hierBranch val="init"/>
        </dgm:presLayoutVars>
      </dgm:prSet>
      <dgm:spPr/>
    </dgm:pt>
    <dgm:pt modelId="{3C317A4B-AA75-429F-A0CE-80923A847AD9}" type="pres">
      <dgm:prSet presAssocID="{66406A1B-154D-4315-BFBA-D4753B807C61}" presName="rootComposite1" presStyleCnt="0"/>
      <dgm:spPr/>
    </dgm:pt>
    <dgm:pt modelId="{BB6265E5-4E0F-4D4C-808A-95F7819B28B0}" type="pres">
      <dgm:prSet presAssocID="{66406A1B-154D-4315-BFBA-D4753B807C61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32EDD81-77ED-47F0-A04A-55B6B4A33E3F}" type="pres">
      <dgm:prSet presAssocID="{66406A1B-154D-4315-BFBA-D4753B807C61}" presName="rootConnector1" presStyleLbl="node1" presStyleIdx="0" presStyleCnt="0"/>
      <dgm:spPr/>
      <dgm:t>
        <a:bodyPr/>
        <a:lstStyle/>
        <a:p>
          <a:endParaRPr lang="en-US"/>
        </a:p>
      </dgm:t>
    </dgm:pt>
    <dgm:pt modelId="{2DD1B195-5408-46FC-AF82-6C34E415B259}" type="pres">
      <dgm:prSet presAssocID="{66406A1B-154D-4315-BFBA-D4753B807C61}" presName="hierChild2" presStyleCnt="0"/>
      <dgm:spPr/>
    </dgm:pt>
    <dgm:pt modelId="{FF0EEDF3-EF56-4F8D-A1E8-1B3C23A7F049}" type="pres">
      <dgm:prSet presAssocID="{343437A5-16B8-48B9-BF64-16963541B794}" presName="Name37" presStyleLbl="parChTrans1D2" presStyleIdx="0" presStyleCnt="4"/>
      <dgm:spPr/>
      <dgm:t>
        <a:bodyPr/>
        <a:lstStyle/>
        <a:p>
          <a:endParaRPr lang="en-US"/>
        </a:p>
      </dgm:t>
    </dgm:pt>
    <dgm:pt modelId="{CB7D4568-C165-4283-99F5-E08ACA6C0570}" type="pres">
      <dgm:prSet presAssocID="{26F562A5-68D7-47D6-975A-76D1F295D898}" presName="hierRoot2" presStyleCnt="0">
        <dgm:presLayoutVars>
          <dgm:hierBranch val="init"/>
        </dgm:presLayoutVars>
      </dgm:prSet>
      <dgm:spPr/>
    </dgm:pt>
    <dgm:pt modelId="{B8FB145D-2155-4C5D-A82B-9A4FE498DB83}" type="pres">
      <dgm:prSet presAssocID="{26F562A5-68D7-47D6-975A-76D1F295D898}" presName="rootComposite" presStyleCnt="0"/>
      <dgm:spPr/>
    </dgm:pt>
    <dgm:pt modelId="{F18458CC-D33E-49D0-BEF2-9AFF8680EDF4}" type="pres">
      <dgm:prSet presAssocID="{26F562A5-68D7-47D6-975A-76D1F295D898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01B8B5C-BF00-4FD2-8B60-ED8DB8D2A15B}" type="pres">
      <dgm:prSet presAssocID="{26F562A5-68D7-47D6-975A-76D1F295D898}" presName="rootConnector" presStyleLbl="node2" presStyleIdx="0" presStyleCnt="4"/>
      <dgm:spPr/>
      <dgm:t>
        <a:bodyPr/>
        <a:lstStyle/>
        <a:p>
          <a:endParaRPr lang="en-US"/>
        </a:p>
      </dgm:t>
    </dgm:pt>
    <dgm:pt modelId="{B266C8C2-1B5F-4FAF-BD52-7E16982A64BB}" type="pres">
      <dgm:prSet presAssocID="{26F562A5-68D7-47D6-975A-76D1F295D898}" presName="hierChild4" presStyleCnt="0"/>
      <dgm:spPr/>
    </dgm:pt>
    <dgm:pt modelId="{7366C016-78EC-4D54-BEF1-2A11DCEEFB9C}" type="pres">
      <dgm:prSet presAssocID="{C6805FA8-AF36-40AF-A8EE-ACC458BCFFB0}" presName="Name37" presStyleLbl="parChTrans1D3" presStyleIdx="0" presStyleCnt="4"/>
      <dgm:spPr/>
      <dgm:t>
        <a:bodyPr/>
        <a:lstStyle/>
        <a:p>
          <a:endParaRPr lang="en-US"/>
        </a:p>
      </dgm:t>
    </dgm:pt>
    <dgm:pt modelId="{FA41624B-0412-420E-B912-EAF302A42BE0}" type="pres">
      <dgm:prSet presAssocID="{F16D420D-C3D9-408E-8C5B-48F9047ACE31}" presName="hierRoot2" presStyleCnt="0">
        <dgm:presLayoutVars>
          <dgm:hierBranch val="init"/>
        </dgm:presLayoutVars>
      </dgm:prSet>
      <dgm:spPr/>
    </dgm:pt>
    <dgm:pt modelId="{A5945BC4-A5F5-4441-849E-92946CF30D40}" type="pres">
      <dgm:prSet presAssocID="{F16D420D-C3D9-408E-8C5B-48F9047ACE31}" presName="rootComposite" presStyleCnt="0"/>
      <dgm:spPr/>
    </dgm:pt>
    <dgm:pt modelId="{21CD751C-F3EA-4E6F-9393-AF9691D27B7C}" type="pres">
      <dgm:prSet presAssocID="{F16D420D-C3D9-408E-8C5B-48F9047ACE31}" presName="rootText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5FAA9FE-4EB5-42EF-A6E7-4AFE1C075816}" type="pres">
      <dgm:prSet presAssocID="{F16D420D-C3D9-408E-8C5B-48F9047ACE31}" presName="rootConnector" presStyleLbl="node3" presStyleIdx="0" presStyleCnt="4"/>
      <dgm:spPr/>
      <dgm:t>
        <a:bodyPr/>
        <a:lstStyle/>
        <a:p>
          <a:endParaRPr lang="en-US"/>
        </a:p>
      </dgm:t>
    </dgm:pt>
    <dgm:pt modelId="{4EC32ADD-4BE3-4DC8-8D24-1675AD8E169B}" type="pres">
      <dgm:prSet presAssocID="{F16D420D-C3D9-408E-8C5B-48F9047ACE31}" presName="hierChild4" presStyleCnt="0"/>
      <dgm:spPr/>
    </dgm:pt>
    <dgm:pt modelId="{A4119534-32AF-41E7-B769-771470A6649A}" type="pres">
      <dgm:prSet presAssocID="{710C201C-52B2-4E21-B079-661BABDEF892}" presName="Name37" presStyleLbl="parChTrans1D4" presStyleIdx="0" presStyleCnt="4"/>
      <dgm:spPr/>
      <dgm:t>
        <a:bodyPr/>
        <a:lstStyle/>
        <a:p>
          <a:endParaRPr lang="en-US"/>
        </a:p>
      </dgm:t>
    </dgm:pt>
    <dgm:pt modelId="{BBF923C8-9C3F-47A2-9752-ACE5532F0515}" type="pres">
      <dgm:prSet presAssocID="{B8184A16-720B-4291-B3E9-7AEE9C86150A}" presName="hierRoot2" presStyleCnt="0">
        <dgm:presLayoutVars>
          <dgm:hierBranch val="init"/>
        </dgm:presLayoutVars>
      </dgm:prSet>
      <dgm:spPr/>
    </dgm:pt>
    <dgm:pt modelId="{3D746BE2-3077-4447-9A3D-320285786C0A}" type="pres">
      <dgm:prSet presAssocID="{B8184A16-720B-4291-B3E9-7AEE9C86150A}" presName="rootComposite" presStyleCnt="0"/>
      <dgm:spPr/>
    </dgm:pt>
    <dgm:pt modelId="{595D86E8-F27F-4C8A-97E1-D9EDB2DB19CB}" type="pres">
      <dgm:prSet presAssocID="{B8184A16-720B-4291-B3E9-7AEE9C86150A}" presName="rootText" presStyleLbl="node4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09AEBFC-BFA8-4764-A6BA-633F4DEF53A7}" type="pres">
      <dgm:prSet presAssocID="{B8184A16-720B-4291-B3E9-7AEE9C86150A}" presName="rootConnector" presStyleLbl="node4" presStyleIdx="0" presStyleCnt="4"/>
      <dgm:spPr/>
      <dgm:t>
        <a:bodyPr/>
        <a:lstStyle/>
        <a:p>
          <a:endParaRPr lang="en-US"/>
        </a:p>
      </dgm:t>
    </dgm:pt>
    <dgm:pt modelId="{8CE108BC-CD52-4729-8C78-38A98E073634}" type="pres">
      <dgm:prSet presAssocID="{B8184A16-720B-4291-B3E9-7AEE9C86150A}" presName="hierChild4" presStyleCnt="0"/>
      <dgm:spPr/>
    </dgm:pt>
    <dgm:pt modelId="{30608177-8E16-4E99-9AFA-C906BC9EC182}" type="pres">
      <dgm:prSet presAssocID="{B8184A16-720B-4291-B3E9-7AEE9C86150A}" presName="hierChild5" presStyleCnt="0"/>
      <dgm:spPr/>
    </dgm:pt>
    <dgm:pt modelId="{1C1177D6-D8FF-42F7-8D72-B099ABD7F77D}" type="pres">
      <dgm:prSet presAssocID="{F16D420D-C3D9-408E-8C5B-48F9047ACE31}" presName="hierChild5" presStyleCnt="0"/>
      <dgm:spPr/>
    </dgm:pt>
    <dgm:pt modelId="{4D485922-C44E-4F21-A2BA-E84BCB507699}" type="pres">
      <dgm:prSet presAssocID="{26F562A5-68D7-47D6-975A-76D1F295D898}" presName="hierChild5" presStyleCnt="0"/>
      <dgm:spPr/>
    </dgm:pt>
    <dgm:pt modelId="{40F44B3E-52BF-4E89-92EA-CA2C292E2115}" type="pres">
      <dgm:prSet presAssocID="{2B05E6BA-33AC-4D4B-A0F1-E97C31771173}" presName="Name37" presStyleLbl="parChTrans1D2" presStyleIdx="1" presStyleCnt="4"/>
      <dgm:spPr/>
      <dgm:t>
        <a:bodyPr/>
        <a:lstStyle/>
        <a:p>
          <a:endParaRPr lang="en-US"/>
        </a:p>
      </dgm:t>
    </dgm:pt>
    <dgm:pt modelId="{6FAFC490-2899-4957-8C91-6E69C73F61CF}" type="pres">
      <dgm:prSet presAssocID="{2D91CFC9-8A77-4B35-9E94-FE56642B59F5}" presName="hierRoot2" presStyleCnt="0">
        <dgm:presLayoutVars>
          <dgm:hierBranch val="init"/>
        </dgm:presLayoutVars>
      </dgm:prSet>
      <dgm:spPr/>
    </dgm:pt>
    <dgm:pt modelId="{E8B439BA-4144-4E57-9634-023549B80468}" type="pres">
      <dgm:prSet presAssocID="{2D91CFC9-8A77-4B35-9E94-FE56642B59F5}" presName="rootComposite" presStyleCnt="0"/>
      <dgm:spPr/>
    </dgm:pt>
    <dgm:pt modelId="{8F27C0E3-DB28-432B-A64D-5ACFD7A0317A}" type="pres">
      <dgm:prSet presAssocID="{2D91CFC9-8A77-4B35-9E94-FE56642B59F5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3A8B92-0533-4DE4-B204-5919A0D3C010}" type="pres">
      <dgm:prSet presAssocID="{2D91CFC9-8A77-4B35-9E94-FE56642B59F5}" presName="rootConnector" presStyleLbl="node2" presStyleIdx="1" presStyleCnt="4"/>
      <dgm:spPr/>
      <dgm:t>
        <a:bodyPr/>
        <a:lstStyle/>
        <a:p>
          <a:endParaRPr lang="en-US"/>
        </a:p>
      </dgm:t>
    </dgm:pt>
    <dgm:pt modelId="{E19AB9AA-D8D9-4605-BEAB-CA41B2C12AB1}" type="pres">
      <dgm:prSet presAssocID="{2D91CFC9-8A77-4B35-9E94-FE56642B59F5}" presName="hierChild4" presStyleCnt="0"/>
      <dgm:spPr/>
    </dgm:pt>
    <dgm:pt modelId="{AEE1786F-6D0A-4BD0-B972-6A3108BE95C1}" type="pres">
      <dgm:prSet presAssocID="{10B06E65-876F-4249-AA83-054D9569222C}" presName="Name37" presStyleLbl="parChTrans1D3" presStyleIdx="1" presStyleCnt="4"/>
      <dgm:spPr/>
      <dgm:t>
        <a:bodyPr/>
        <a:lstStyle/>
        <a:p>
          <a:endParaRPr lang="en-US"/>
        </a:p>
      </dgm:t>
    </dgm:pt>
    <dgm:pt modelId="{A0487C0F-BE29-4662-A84D-60C8558E8912}" type="pres">
      <dgm:prSet presAssocID="{BFEB1643-2B48-42E6-8515-97D6ACB4D6AA}" presName="hierRoot2" presStyleCnt="0">
        <dgm:presLayoutVars>
          <dgm:hierBranch val="init"/>
        </dgm:presLayoutVars>
      </dgm:prSet>
      <dgm:spPr/>
    </dgm:pt>
    <dgm:pt modelId="{36CA59DA-1814-4DF6-97C0-D04081C3ACBB}" type="pres">
      <dgm:prSet presAssocID="{BFEB1643-2B48-42E6-8515-97D6ACB4D6AA}" presName="rootComposite" presStyleCnt="0"/>
      <dgm:spPr/>
    </dgm:pt>
    <dgm:pt modelId="{18F3916D-BDC4-4EB8-8231-E40264DA3B14}" type="pres">
      <dgm:prSet presAssocID="{BFEB1643-2B48-42E6-8515-97D6ACB4D6AA}" presName="rootText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C648206-3929-454C-ABE6-C3E9DC0E2258}" type="pres">
      <dgm:prSet presAssocID="{BFEB1643-2B48-42E6-8515-97D6ACB4D6AA}" presName="rootConnector" presStyleLbl="node3" presStyleIdx="1" presStyleCnt="4"/>
      <dgm:spPr/>
      <dgm:t>
        <a:bodyPr/>
        <a:lstStyle/>
        <a:p>
          <a:endParaRPr lang="en-US"/>
        </a:p>
      </dgm:t>
    </dgm:pt>
    <dgm:pt modelId="{C24BAA5F-1CA6-44F4-BBA1-75A62E030646}" type="pres">
      <dgm:prSet presAssocID="{BFEB1643-2B48-42E6-8515-97D6ACB4D6AA}" presName="hierChild4" presStyleCnt="0"/>
      <dgm:spPr/>
    </dgm:pt>
    <dgm:pt modelId="{0305D021-1B2B-4034-BBA0-5BA084F6C726}" type="pres">
      <dgm:prSet presAssocID="{E79A4174-290B-486D-ADC6-FD2B891AF867}" presName="Name37" presStyleLbl="parChTrans1D4" presStyleIdx="1" presStyleCnt="4"/>
      <dgm:spPr/>
      <dgm:t>
        <a:bodyPr/>
        <a:lstStyle/>
        <a:p>
          <a:endParaRPr lang="en-US"/>
        </a:p>
      </dgm:t>
    </dgm:pt>
    <dgm:pt modelId="{FCC5D16E-E710-4CCE-A296-7685439E23FF}" type="pres">
      <dgm:prSet presAssocID="{387EEE1D-BF47-47AE-A26C-A6B78A368990}" presName="hierRoot2" presStyleCnt="0">
        <dgm:presLayoutVars>
          <dgm:hierBranch val="init"/>
        </dgm:presLayoutVars>
      </dgm:prSet>
      <dgm:spPr/>
    </dgm:pt>
    <dgm:pt modelId="{870AA405-7B04-4D3D-A7BF-08E3EDA8608A}" type="pres">
      <dgm:prSet presAssocID="{387EEE1D-BF47-47AE-A26C-A6B78A368990}" presName="rootComposite" presStyleCnt="0"/>
      <dgm:spPr/>
    </dgm:pt>
    <dgm:pt modelId="{B1539F28-A440-4459-B992-5632295FC16E}" type="pres">
      <dgm:prSet presAssocID="{387EEE1D-BF47-47AE-A26C-A6B78A368990}" presName="rootText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5CFB9D7-34FA-478D-B444-5A17C5177DBB}" type="pres">
      <dgm:prSet presAssocID="{387EEE1D-BF47-47AE-A26C-A6B78A368990}" presName="rootConnector" presStyleLbl="node4" presStyleIdx="1" presStyleCnt="4"/>
      <dgm:spPr/>
      <dgm:t>
        <a:bodyPr/>
        <a:lstStyle/>
        <a:p>
          <a:endParaRPr lang="en-US"/>
        </a:p>
      </dgm:t>
    </dgm:pt>
    <dgm:pt modelId="{5D09B14E-EB7B-4F0D-90D7-254B05D8341E}" type="pres">
      <dgm:prSet presAssocID="{387EEE1D-BF47-47AE-A26C-A6B78A368990}" presName="hierChild4" presStyleCnt="0"/>
      <dgm:spPr/>
    </dgm:pt>
    <dgm:pt modelId="{92ADA589-F5A8-4814-9FB8-03803E492949}" type="pres">
      <dgm:prSet presAssocID="{387EEE1D-BF47-47AE-A26C-A6B78A368990}" presName="hierChild5" presStyleCnt="0"/>
      <dgm:spPr/>
    </dgm:pt>
    <dgm:pt modelId="{591CCA8E-8287-4157-9EBC-C374C5783E8C}" type="pres">
      <dgm:prSet presAssocID="{BFEB1643-2B48-42E6-8515-97D6ACB4D6AA}" presName="hierChild5" presStyleCnt="0"/>
      <dgm:spPr/>
    </dgm:pt>
    <dgm:pt modelId="{034A0F7F-B1C2-434E-8AE6-3F3FCA099C5E}" type="pres">
      <dgm:prSet presAssocID="{2D91CFC9-8A77-4B35-9E94-FE56642B59F5}" presName="hierChild5" presStyleCnt="0"/>
      <dgm:spPr/>
    </dgm:pt>
    <dgm:pt modelId="{F23A8B20-39E3-432D-8A5D-D27E26A1CBE1}" type="pres">
      <dgm:prSet presAssocID="{66FD34E9-D27D-4236-8E92-3B907AF3CB19}" presName="Name37" presStyleLbl="parChTrans1D2" presStyleIdx="2" presStyleCnt="4"/>
      <dgm:spPr/>
      <dgm:t>
        <a:bodyPr/>
        <a:lstStyle/>
        <a:p>
          <a:endParaRPr lang="en-US"/>
        </a:p>
      </dgm:t>
    </dgm:pt>
    <dgm:pt modelId="{E3F31A48-C4FE-4A63-A9ED-4DE1F05C381F}" type="pres">
      <dgm:prSet presAssocID="{C5790988-7626-44D4-93D9-A786598E25C1}" presName="hierRoot2" presStyleCnt="0">
        <dgm:presLayoutVars>
          <dgm:hierBranch val="init"/>
        </dgm:presLayoutVars>
      </dgm:prSet>
      <dgm:spPr/>
    </dgm:pt>
    <dgm:pt modelId="{E30747FC-4F2B-4332-8CEA-EAC6694A4CE8}" type="pres">
      <dgm:prSet presAssocID="{C5790988-7626-44D4-93D9-A786598E25C1}" presName="rootComposite" presStyleCnt="0"/>
      <dgm:spPr/>
    </dgm:pt>
    <dgm:pt modelId="{8D6CDE96-6032-47D0-836F-25E24568388C}" type="pres">
      <dgm:prSet presAssocID="{C5790988-7626-44D4-93D9-A786598E25C1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A11205-2062-47A0-8F8F-134461B35799}" type="pres">
      <dgm:prSet presAssocID="{C5790988-7626-44D4-93D9-A786598E25C1}" presName="rootConnector" presStyleLbl="node2" presStyleIdx="2" presStyleCnt="4"/>
      <dgm:spPr/>
      <dgm:t>
        <a:bodyPr/>
        <a:lstStyle/>
        <a:p>
          <a:endParaRPr lang="en-US"/>
        </a:p>
      </dgm:t>
    </dgm:pt>
    <dgm:pt modelId="{B5A63EC8-A076-45B7-8558-6A6A312109F5}" type="pres">
      <dgm:prSet presAssocID="{C5790988-7626-44D4-93D9-A786598E25C1}" presName="hierChild4" presStyleCnt="0"/>
      <dgm:spPr/>
    </dgm:pt>
    <dgm:pt modelId="{D8C063BF-8084-4AD1-AD7D-20FCED5106FD}" type="pres">
      <dgm:prSet presAssocID="{EDF648CC-0C0F-45AB-B4B7-39F6A3F383C8}" presName="Name37" presStyleLbl="parChTrans1D3" presStyleIdx="2" presStyleCnt="4"/>
      <dgm:spPr/>
      <dgm:t>
        <a:bodyPr/>
        <a:lstStyle/>
        <a:p>
          <a:endParaRPr lang="en-US"/>
        </a:p>
      </dgm:t>
    </dgm:pt>
    <dgm:pt modelId="{00F70A12-504F-4D59-9669-91518E7549A8}" type="pres">
      <dgm:prSet presAssocID="{1F32C583-FD06-4B7A-99CD-10200C18CB02}" presName="hierRoot2" presStyleCnt="0">
        <dgm:presLayoutVars>
          <dgm:hierBranch val="init"/>
        </dgm:presLayoutVars>
      </dgm:prSet>
      <dgm:spPr/>
    </dgm:pt>
    <dgm:pt modelId="{A3F912EC-AC56-462C-B965-781086D3163C}" type="pres">
      <dgm:prSet presAssocID="{1F32C583-FD06-4B7A-99CD-10200C18CB02}" presName="rootComposite" presStyleCnt="0"/>
      <dgm:spPr/>
    </dgm:pt>
    <dgm:pt modelId="{C15742D7-C087-428A-8C92-1680C1DF404B}" type="pres">
      <dgm:prSet presAssocID="{1F32C583-FD06-4B7A-99CD-10200C18CB02}" presName="rootText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8800A11-5428-40D1-9B1D-9490B8F1D8D8}" type="pres">
      <dgm:prSet presAssocID="{1F32C583-FD06-4B7A-99CD-10200C18CB02}" presName="rootConnector" presStyleLbl="node3" presStyleIdx="2" presStyleCnt="4"/>
      <dgm:spPr/>
      <dgm:t>
        <a:bodyPr/>
        <a:lstStyle/>
        <a:p>
          <a:endParaRPr lang="en-US"/>
        </a:p>
      </dgm:t>
    </dgm:pt>
    <dgm:pt modelId="{7A9AD060-BF99-4FE8-9A2F-AF037DC6EE98}" type="pres">
      <dgm:prSet presAssocID="{1F32C583-FD06-4B7A-99CD-10200C18CB02}" presName="hierChild4" presStyleCnt="0"/>
      <dgm:spPr/>
    </dgm:pt>
    <dgm:pt modelId="{2289AFBB-58A7-4CDF-BBE2-9B8173535F3F}" type="pres">
      <dgm:prSet presAssocID="{99398A30-413E-464A-91F8-826C6088A95A}" presName="Name37" presStyleLbl="parChTrans1D4" presStyleIdx="2" presStyleCnt="4"/>
      <dgm:spPr/>
      <dgm:t>
        <a:bodyPr/>
        <a:lstStyle/>
        <a:p>
          <a:endParaRPr lang="en-US"/>
        </a:p>
      </dgm:t>
    </dgm:pt>
    <dgm:pt modelId="{E09BF0AF-443A-4593-A056-67DC767EB06D}" type="pres">
      <dgm:prSet presAssocID="{59961088-1B09-4E4A-8A4D-663DBF9C9CEA}" presName="hierRoot2" presStyleCnt="0">
        <dgm:presLayoutVars>
          <dgm:hierBranch val="init"/>
        </dgm:presLayoutVars>
      </dgm:prSet>
      <dgm:spPr/>
    </dgm:pt>
    <dgm:pt modelId="{5A43768D-B29C-4F26-B5F8-5C79EE2280E5}" type="pres">
      <dgm:prSet presAssocID="{59961088-1B09-4E4A-8A4D-663DBF9C9CEA}" presName="rootComposite" presStyleCnt="0"/>
      <dgm:spPr/>
    </dgm:pt>
    <dgm:pt modelId="{EE3F31AF-D82D-4A4E-BB43-461AADC62440}" type="pres">
      <dgm:prSet presAssocID="{59961088-1B09-4E4A-8A4D-663DBF9C9CEA}" presName="rootText" presStyleLbl="node4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98B885-44C5-450A-959B-7BEE7257AE06}" type="pres">
      <dgm:prSet presAssocID="{59961088-1B09-4E4A-8A4D-663DBF9C9CEA}" presName="rootConnector" presStyleLbl="node4" presStyleIdx="2" presStyleCnt="4"/>
      <dgm:spPr/>
      <dgm:t>
        <a:bodyPr/>
        <a:lstStyle/>
        <a:p>
          <a:endParaRPr lang="en-US"/>
        </a:p>
      </dgm:t>
    </dgm:pt>
    <dgm:pt modelId="{B52B1A10-F98B-4D81-A546-A41B47472F5A}" type="pres">
      <dgm:prSet presAssocID="{59961088-1B09-4E4A-8A4D-663DBF9C9CEA}" presName="hierChild4" presStyleCnt="0"/>
      <dgm:spPr/>
    </dgm:pt>
    <dgm:pt modelId="{8DB1B77E-5449-4585-8043-CFB637D38A11}" type="pres">
      <dgm:prSet presAssocID="{59961088-1B09-4E4A-8A4D-663DBF9C9CEA}" presName="hierChild5" presStyleCnt="0"/>
      <dgm:spPr/>
    </dgm:pt>
    <dgm:pt modelId="{D4BF9CDF-87D5-46E9-B91F-BA51F7CB88FB}" type="pres">
      <dgm:prSet presAssocID="{1F32C583-FD06-4B7A-99CD-10200C18CB02}" presName="hierChild5" presStyleCnt="0"/>
      <dgm:spPr/>
    </dgm:pt>
    <dgm:pt modelId="{48C10470-F31F-4345-8352-32B1E5064A7F}" type="pres">
      <dgm:prSet presAssocID="{C5790988-7626-44D4-93D9-A786598E25C1}" presName="hierChild5" presStyleCnt="0"/>
      <dgm:spPr/>
    </dgm:pt>
    <dgm:pt modelId="{6987E7D7-7129-4ADD-82CE-4AA97C782D0E}" type="pres">
      <dgm:prSet presAssocID="{B5E93E7D-3CAB-44B2-AF71-94D969601F84}" presName="Name37" presStyleLbl="parChTrans1D2" presStyleIdx="3" presStyleCnt="4"/>
      <dgm:spPr/>
      <dgm:t>
        <a:bodyPr/>
        <a:lstStyle/>
        <a:p>
          <a:endParaRPr lang="en-US"/>
        </a:p>
      </dgm:t>
    </dgm:pt>
    <dgm:pt modelId="{244E5A93-9C88-40C9-922E-1F98852711E7}" type="pres">
      <dgm:prSet presAssocID="{B2FFC323-3DC3-43EE-9E7F-5E0ABFF73ED4}" presName="hierRoot2" presStyleCnt="0">
        <dgm:presLayoutVars>
          <dgm:hierBranch val="init"/>
        </dgm:presLayoutVars>
      </dgm:prSet>
      <dgm:spPr/>
    </dgm:pt>
    <dgm:pt modelId="{69144313-28D1-4412-8880-A21E6BEEE393}" type="pres">
      <dgm:prSet presAssocID="{B2FFC323-3DC3-43EE-9E7F-5E0ABFF73ED4}" presName="rootComposite" presStyleCnt="0"/>
      <dgm:spPr/>
    </dgm:pt>
    <dgm:pt modelId="{3D225E30-D0F0-408A-A456-0F8A94F6ECA8}" type="pres">
      <dgm:prSet presAssocID="{B2FFC323-3DC3-43EE-9E7F-5E0ABFF73ED4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847F9F0-2F6E-4477-9449-27F0F7F8BA35}" type="pres">
      <dgm:prSet presAssocID="{B2FFC323-3DC3-43EE-9E7F-5E0ABFF73ED4}" presName="rootConnector" presStyleLbl="node2" presStyleIdx="3" presStyleCnt="4"/>
      <dgm:spPr/>
      <dgm:t>
        <a:bodyPr/>
        <a:lstStyle/>
        <a:p>
          <a:endParaRPr lang="en-US"/>
        </a:p>
      </dgm:t>
    </dgm:pt>
    <dgm:pt modelId="{1B979C3A-5872-43C6-8C6E-3D7DDF2844CC}" type="pres">
      <dgm:prSet presAssocID="{B2FFC323-3DC3-43EE-9E7F-5E0ABFF73ED4}" presName="hierChild4" presStyleCnt="0"/>
      <dgm:spPr/>
    </dgm:pt>
    <dgm:pt modelId="{68D53AAA-DFA2-4512-B427-AFB627FF14B6}" type="pres">
      <dgm:prSet presAssocID="{393F3620-E0E4-4EA3-A9C4-D35232443307}" presName="Name37" presStyleLbl="parChTrans1D3" presStyleIdx="3" presStyleCnt="4"/>
      <dgm:spPr/>
      <dgm:t>
        <a:bodyPr/>
        <a:lstStyle/>
        <a:p>
          <a:endParaRPr lang="en-US"/>
        </a:p>
      </dgm:t>
    </dgm:pt>
    <dgm:pt modelId="{18ED8CD6-ED03-4B57-976F-EEB859A8590C}" type="pres">
      <dgm:prSet presAssocID="{18B349C1-F7B3-43D9-859E-567DE03EAEDA}" presName="hierRoot2" presStyleCnt="0">
        <dgm:presLayoutVars>
          <dgm:hierBranch val="init"/>
        </dgm:presLayoutVars>
      </dgm:prSet>
      <dgm:spPr/>
    </dgm:pt>
    <dgm:pt modelId="{C42D8A0A-F780-47E9-B338-005948E93348}" type="pres">
      <dgm:prSet presAssocID="{18B349C1-F7B3-43D9-859E-567DE03EAEDA}" presName="rootComposite" presStyleCnt="0"/>
      <dgm:spPr/>
    </dgm:pt>
    <dgm:pt modelId="{D9B00016-6334-4C3A-BF63-473C1F899D4A}" type="pres">
      <dgm:prSet presAssocID="{18B349C1-F7B3-43D9-859E-567DE03EAEDA}" presName="rootText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6867A75-30EA-4ED3-8D3F-59ED93E88622}" type="pres">
      <dgm:prSet presAssocID="{18B349C1-F7B3-43D9-859E-567DE03EAEDA}" presName="rootConnector" presStyleLbl="node3" presStyleIdx="3" presStyleCnt="4"/>
      <dgm:spPr/>
      <dgm:t>
        <a:bodyPr/>
        <a:lstStyle/>
        <a:p>
          <a:endParaRPr lang="en-US"/>
        </a:p>
      </dgm:t>
    </dgm:pt>
    <dgm:pt modelId="{B55CC37F-2F91-4072-A3B3-9FDAF0A470A9}" type="pres">
      <dgm:prSet presAssocID="{18B349C1-F7B3-43D9-859E-567DE03EAEDA}" presName="hierChild4" presStyleCnt="0"/>
      <dgm:spPr/>
    </dgm:pt>
    <dgm:pt modelId="{056CA72B-C153-4EA6-B092-376755BE9284}" type="pres">
      <dgm:prSet presAssocID="{14DF8B47-640B-4B28-B5C9-679B15698F6E}" presName="Name37" presStyleLbl="parChTrans1D4" presStyleIdx="3" presStyleCnt="4"/>
      <dgm:spPr/>
      <dgm:t>
        <a:bodyPr/>
        <a:lstStyle/>
        <a:p>
          <a:endParaRPr lang="en-US"/>
        </a:p>
      </dgm:t>
    </dgm:pt>
    <dgm:pt modelId="{DB9E1C2D-F382-4327-AA99-B19A52158753}" type="pres">
      <dgm:prSet presAssocID="{EE584E99-35E2-4E1E-9FCC-AE27AB7EF24B}" presName="hierRoot2" presStyleCnt="0">
        <dgm:presLayoutVars>
          <dgm:hierBranch val="init"/>
        </dgm:presLayoutVars>
      </dgm:prSet>
      <dgm:spPr/>
    </dgm:pt>
    <dgm:pt modelId="{BC20F7A7-5883-4D3D-B4CD-0F3C5BCA1F6F}" type="pres">
      <dgm:prSet presAssocID="{EE584E99-35E2-4E1E-9FCC-AE27AB7EF24B}" presName="rootComposite" presStyleCnt="0"/>
      <dgm:spPr/>
    </dgm:pt>
    <dgm:pt modelId="{708A8122-91FD-4BF4-AADA-A29DD2D07F8D}" type="pres">
      <dgm:prSet presAssocID="{EE584E99-35E2-4E1E-9FCC-AE27AB7EF24B}" presName="rootText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A0DC52E-DE61-478F-B39F-55A6D2D8F824}" type="pres">
      <dgm:prSet presAssocID="{EE584E99-35E2-4E1E-9FCC-AE27AB7EF24B}" presName="rootConnector" presStyleLbl="node4" presStyleIdx="3" presStyleCnt="4"/>
      <dgm:spPr/>
      <dgm:t>
        <a:bodyPr/>
        <a:lstStyle/>
        <a:p>
          <a:endParaRPr lang="en-US"/>
        </a:p>
      </dgm:t>
    </dgm:pt>
    <dgm:pt modelId="{06352003-FD76-477B-875A-B4D638C6D00D}" type="pres">
      <dgm:prSet presAssocID="{EE584E99-35E2-4E1E-9FCC-AE27AB7EF24B}" presName="hierChild4" presStyleCnt="0"/>
      <dgm:spPr/>
    </dgm:pt>
    <dgm:pt modelId="{570BCE0B-BFE7-4B9F-982B-34A86D2B7CE9}" type="pres">
      <dgm:prSet presAssocID="{EE584E99-35E2-4E1E-9FCC-AE27AB7EF24B}" presName="hierChild5" presStyleCnt="0"/>
      <dgm:spPr/>
    </dgm:pt>
    <dgm:pt modelId="{0CFFEC1C-2837-4755-8A2B-8B1CFD507835}" type="pres">
      <dgm:prSet presAssocID="{18B349C1-F7B3-43D9-859E-567DE03EAEDA}" presName="hierChild5" presStyleCnt="0"/>
      <dgm:spPr/>
    </dgm:pt>
    <dgm:pt modelId="{320E594F-D647-4BF5-A1F2-E78B3FE65950}" type="pres">
      <dgm:prSet presAssocID="{B2FFC323-3DC3-43EE-9E7F-5E0ABFF73ED4}" presName="hierChild5" presStyleCnt="0"/>
      <dgm:spPr/>
    </dgm:pt>
    <dgm:pt modelId="{0AAAB14E-B8DA-47CF-9A82-FFD85B1F29C5}" type="pres">
      <dgm:prSet presAssocID="{66406A1B-154D-4315-BFBA-D4753B807C61}" presName="hierChild3" presStyleCnt="0"/>
      <dgm:spPr/>
    </dgm:pt>
  </dgm:ptLst>
  <dgm:cxnLst>
    <dgm:cxn modelId="{19E8CFB9-4C52-4BEF-9783-78DC9FA9CFF1}" type="presOf" srcId="{59961088-1B09-4E4A-8A4D-663DBF9C9CEA}" destId="{D898B885-44C5-450A-959B-7BEE7257AE06}" srcOrd="1" destOrd="0" presId="urn:microsoft.com/office/officeart/2005/8/layout/orgChart1"/>
    <dgm:cxn modelId="{833D2401-DF6D-4C70-8665-C09BC5476E4F}" srcId="{B2FFC323-3DC3-43EE-9E7F-5E0ABFF73ED4}" destId="{18B349C1-F7B3-43D9-859E-567DE03EAEDA}" srcOrd="0" destOrd="0" parTransId="{393F3620-E0E4-4EA3-A9C4-D35232443307}" sibTransId="{BE48C8BC-CBAE-4C95-A43F-80983E13DBC0}"/>
    <dgm:cxn modelId="{C676F1E7-134F-474A-82C0-9BA63B575AA9}" srcId="{66406A1B-154D-4315-BFBA-D4753B807C61}" destId="{B2FFC323-3DC3-43EE-9E7F-5E0ABFF73ED4}" srcOrd="3" destOrd="0" parTransId="{B5E93E7D-3CAB-44B2-AF71-94D969601F84}" sibTransId="{618E0750-4C46-4A77-B3D6-709C0C1BE2A1}"/>
    <dgm:cxn modelId="{A202F664-F638-4E96-B835-20F14A23FCD1}" type="presOf" srcId="{26F562A5-68D7-47D6-975A-76D1F295D898}" destId="{F18458CC-D33E-49D0-BEF2-9AFF8680EDF4}" srcOrd="0" destOrd="0" presId="urn:microsoft.com/office/officeart/2005/8/layout/orgChart1"/>
    <dgm:cxn modelId="{7794D54F-ADDD-4B3E-AB8D-B08ACF209EEF}" srcId="{1F32C583-FD06-4B7A-99CD-10200C18CB02}" destId="{59961088-1B09-4E4A-8A4D-663DBF9C9CEA}" srcOrd="0" destOrd="0" parTransId="{99398A30-413E-464A-91F8-826C6088A95A}" sibTransId="{3A04EC82-D731-4CDF-B752-6BFA0AA18556}"/>
    <dgm:cxn modelId="{CD90B523-99A4-49A2-90BB-F512490E8C54}" type="presOf" srcId="{14DF8B47-640B-4B28-B5C9-679B15698F6E}" destId="{056CA72B-C153-4EA6-B092-376755BE9284}" srcOrd="0" destOrd="0" presId="urn:microsoft.com/office/officeart/2005/8/layout/orgChart1"/>
    <dgm:cxn modelId="{BCBF4515-EEEC-49F9-B6F6-3638374377EA}" srcId="{66406A1B-154D-4315-BFBA-D4753B807C61}" destId="{26F562A5-68D7-47D6-975A-76D1F295D898}" srcOrd="0" destOrd="0" parTransId="{343437A5-16B8-48B9-BF64-16963541B794}" sibTransId="{887FB2DC-7CBF-455A-9596-A9B9247E620B}"/>
    <dgm:cxn modelId="{EFE3C14D-D538-41F1-B49F-EC10F28ECDBF}" type="presOf" srcId="{18B349C1-F7B3-43D9-859E-567DE03EAEDA}" destId="{D9B00016-6334-4C3A-BF63-473C1F899D4A}" srcOrd="0" destOrd="0" presId="urn:microsoft.com/office/officeart/2005/8/layout/orgChart1"/>
    <dgm:cxn modelId="{0DC0F6D8-42DC-4DED-8C46-74E7BFCDC4A3}" type="presOf" srcId="{59961088-1B09-4E4A-8A4D-663DBF9C9CEA}" destId="{EE3F31AF-D82D-4A4E-BB43-461AADC62440}" srcOrd="0" destOrd="0" presId="urn:microsoft.com/office/officeart/2005/8/layout/orgChart1"/>
    <dgm:cxn modelId="{312F8586-06C0-45A0-A6F0-C8CFBEB8E00C}" type="presOf" srcId="{EDF648CC-0C0F-45AB-B4B7-39F6A3F383C8}" destId="{D8C063BF-8084-4AD1-AD7D-20FCED5106FD}" srcOrd="0" destOrd="0" presId="urn:microsoft.com/office/officeart/2005/8/layout/orgChart1"/>
    <dgm:cxn modelId="{FB3C9017-5898-4367-B281-6F75BB484B4B}" type="presOf" srcId="{66FD34E9-D27D-4236-8E92-3B907AF3CB19}" destId="{F23A8B20-39E3-432D-8A5D-D27E26A1CBE1}" srcOrd="0" destOrd="0" presId="urn:microsoft.com/office/officeart/2005/8/layout/orgChart1"/>
    <dgm:cxn modelId="{D0DDB0F4-ED8D-4824-9460-999F00640050}" type="presOf" srcId="{26F562A5-68D7-47D6-975A-76D1F295D898}" destId="{A01B8B5C-BF00-4FD2-8B60-ED8DB8D2A15B}" srcOrd="1" destOrd="0" presId="urn:microsoft.com/office/officeart/2005/8/layout/orgChart1"/>
    <dgm:cxn modelId="{320A6BAE-EE68-4D85-9A1E-518D4D3B9EF0}" type="presOf" srcId="{2B05E6BA-33AC-4D4B-A0F1-E97C31771173}" destId="{40F44B3E-52BF-4E89-92EA-CA2C292E2115}" srcOrd="0" destOrd="0" presId="urn:microsoft.com/office/officeart/2005/8/layout/orgChart1"/>
    <dgm:cxn modelId="{FB927F89-DB30-4999-AFAB-C53CADFDC86B}" type="presOf" srcId="{EE584E99-35E2-4E1E-9FCC-AE27AB7EF24B}" destId="{708A8122-91FD-4BF4-AADA-A29DD2D07F8D}" srcOrd="0" destOrd="0" presId="urn:microsoft.com/office/officeart/2005/8/layout/orgChart1"/>
    <dgm:cxn modelId="{A89BDA00-CC57-4A38-ABCD-5E3C6CDC273E}" type="presOf" srcId="{2D91CFC9-8A77-4B35-9E94-FE56642B59F5}" destId="{8F27C0E3-DB28-432B-A64D-5ACFD7A0317A}" srcOrd="0" destOrd="0" presId="urn:microsoft.com/office/officeart/2005/8/layout/orgChart1"/>
    <dgm:cxn modelId="{3597A750-F799-4BE3-9A20-A2E88662191C}" srcId="{BFEB1643-2B48-42E6-8515-97D6ACB4D6AA}" destId="{387EEE1D-BF47-47AE-A26C-A6B78A368990}" srcOrd="0" destOrd="0" parTransId="{E79A4174-290B-486D-ADC6-FD2B891AF867}" sibTransId="{8A28D608-3A0D-4FF8-B9EF-F5C6DB67DE56}"/>
    <dgm:cxn modelId="{13EE3ADD-3CD6-4847-A885-532EB6109BD7}" type="presOf" srcId="{F16D420D-C3D9-408E-8C5B-48F9047ACE31}" destId="{D5FAA9FE-4EB5-42EF-A6E7-4AFE1C075816}" srcOrd="1" destOrd="0" presId="urn:microsoft.com/office/officeart/2005/8/layout/orgChart1"/>
    <dgm:cxn modelId="{6A28F2B6-F4AA-4368-97B0-670BFC8732F4}" type="presOf" srcId="{393F3620-E0E4-4EA3-A9C4-D35232443307}" destId="{68D53AAA-DFA2-4512-B427-AFB627FF14B6}" srcOrd="0" destOrd="0" presId="urn:microsoft.com/office/officeart/2005/8/layout/orgChart1"/>
    <dgm:cxn modelId="{60F5064F-5BC7-4A00-B951-BB38B0644F07}" type="presOf" srcId="{C5790988-7626-44D4-93D9-A786598E25C1}" destId="{8D6CDE96-6032-47D0-836F-25E24568388C}" srcOrd="0" destOrd="0" presId="urn:microsoft.com/office/officeart/2005/8/layout/orgChart1"/>
    <dgm:cxn modelId="{4C9A0FC2-FDB0-49C5-80D2-FF0D4918C3F1}" type="presOf" srcId="{343437A5-16B8-48B9-BF64-16963541B794}" destId="{FF0EEDF3-EF56-4F8D-A1E8-1B3C23A7F049}" srcOrd="0" destOrd="0" presId="urn:microsoft.com/office/officeart/2005/8/layout/orgChart1"/>
    <dgm:cxn modelId="{CEF72D3E-3F2B-4C81-86BD-879DB244AD32}" type="presOf" srcId="{66406A1B-154D-4315-BFBA-D4753B807C61}" destId="{BB6265E5-4E0F-4D4C-808A-95F7819B28B0}" srcOrd="0" destOrd="0" presId="urn:microsoft.com/office/officeart/2005/8/layout/orgChart1"/>
    <dgm:cxn modelId="{26D720E9-5B82-4207-BA5C-A5D1942A80AB}" type="presOf" srcId="{B5E93E7D-3CAB-44B2-AF71-94D969601F84}" destId="{6987E7D7-7129-4ADD-82CE-4AA97C782D0E}" srcOrd="0" destOrd="0" presId="urn:microsoft.com/office/officeart/2005/8/layout/orgChart1"/>
    <dgm:cxn modelId="{A0113B6F-6F8D-412B-B16C-8F7BD7933780}" type="presOf" srcId="{B2FFC323-3DC3-43EE-9E7F-5E0ABFF73ED4}" destId="{3D225E30-D0F0-408A-A456-0F8A94F6ECA8}" srcOrd="0" destOrd="0" presId="urn:microsoft.com/office/officeart/2005/8/layout/orgChart1"/>
    <dgm:cxn modelId="{643134F6-50EA-4268-9B08-95DDE68EE8BB}" type="presOf" srcId="{C5790988-7626-44D4-93D9-A786598E25C1}" destId="{5DA11205-2062-47A0-8F8F-134461B35799}" srcOrd="1" destOrd="0" presId="urn:microsoft.com/office/officeart/2005/8/layout/orgChart1"/>
    <dgm:cxn modelId="{562EBB29-A7B8-41EB-A2E4-1EA25E337B31}" type="presOf" srcId="{BFEB1643-2B48-42E6-8515-97D6ACB4D6AA}" destId="{18F3916D-BDC4-4EB8-8231-E40264DA3B14}" srcOrd="0" destOrd="0" presId="urn:microsoft.com/office/officeart/2005/8/layout/orgChart1"/>
    <dgm:cxn modelId="{8C2DB793-2107-4CD8-8278-C671A863F7B4}" type="presOf" srcId="{BFEB1643-2B48-42E6-8515-97D6ACB4D6AA}" destId="{9C648206-3929-454C-ABE6-C3E9DC0E2258}" srcOrd="1" destOrd="0" presId="urn:microsoft.com/office/officeart/2005/8/layout/orgChart1"/>
    <dgm:cxn modelId="{F012A02A-B25C-48F0-820C-298DAF2F6BBC}" type="presOf" srcId="{1F32C583-FD06-4B7A-99CD-10200C18CB02}" destId="{48800A11-5428-40D1-9B1D-9490B8F1D8D8}" srcOrd="1" destOrd="0" presId="urn:microsoft.com/office/officeart/2005/8/layout/orgChart1"/>
    <dgm:cxn modelId="{A8113322-DF5A-4293-9153-31CAA68BD126}" type="presOf" srcId="{B2FFC323-3DC3-43EE-9E7F-5E0ABFF73ED4}" destId="{9847F9F0-2F6E-4477-9449-27F0F7F8BA35}" srcOrd="1" destOrd="0" presId="urn:microsoft.com/office/officeart/2005/8/layout/orgChart1"/>
    <dgm:cxn modelId="{6E40667A-9E59-4DB6-BE2F-8D522F70E36F}" type="presOf" srcId="{710C201C-52B2-4E21-B079-661BABDEF892}" destId="{A4119534-32AF-41E7-B769-771470A6649A}" srcOrd="0" destOrd="0" presId="urn:microsoft.com/office/officeart/2005/8/layout/orgChart1"/>
    <dgm:cxn modelId="{6FABE4D9-DC97-4F8A-A7C1-036F2F579DF4}" type="presOf" srcId="{EE584E99-35E2-4E1E-9FCC-AE27AB7EF24B}" destId="{9A0DC52E-DE61-478F-B39F-55A6D2D8F824}" srcOrd="1" destOrd="0" presId="urn:microsoft.com/office/officeart/2005/8/layout/orgChart1"/>
    <dgm:cxn modelId="{D0729652-E0BB-4F7A-9A8F-128678367C0B}" srcId="{66406A1B-154D-4315-BFBA-D4753B807C61}" destId="{2D91CFC9-8A77-4B35-9E94-FE56642B59F5}" srcOrd="1" destOrd="0" parTransId="{2B05E6BA-33AC-4D4B-A0F1-E97C31771173}" sibTransId="{F7AD6E87-7D15-40B5-BACC-D897FE611B40}"/>
    <dgm:cxn modelId="{A9F4C4A4-78AE-4F23-88AC-F9FD88A8184F}" type="presOf" srcId="{E79A4174-290B-486D-ADC6-FD2B891AF867}" destId="{0305D021-1B2B-4034-BBA0-5BA084F6C726}" srcOrd="0" destOrd="0" presId="urn:microsoft.com/office/officeart/2005/8/layout/orgChart1"/>
    <dgm:cxn modelId="{83BA067D-5A7A-4179-8138-1CDA974638A1}" type="presOf" srcId="{387EEE1D-BF47-47AE-A26C-A6B78A368990}" destId="{B1539F28-A440-4459-B992-5632295FC16E}" srcOrd="0" destOrd="0" presId="urn:microsoft.com/office/officeart/2005/8/layout/orgChart1"/>
    <dgm:cxn modelId="{B90C5C2B-BDB7-47C8-9976-2FFB5237E4B5}" type="presOf" srcId="{66406A1B-154D-4315-BFBA-D4753B807C61}" destId="{132EDD81-77ED-47F0-A04A-55B6B4A33E3F}" srcOrd="1" destOrd="0" presId="urn:microsoft.com/office/officeart/2005/8/layout/orgChart1"/>
    <dgm:cxn modelId="{B78FE054-BA5A-421E-AAA3-C4680C2F706C}" srcId="{66406A1B-154D-4315-BFBA-D4753B807C61}" destId="{C5790988-7626-44D4-93D9-A786598E25C1}" srcOrd="2" destOrd="0" parTransId="{66FD34E9-D27D-4236-8E92-3B907AF3CB19}" sibTransId="{693CCF03-2F30-4C5F-9087-2DE424BFBA7B}"/>
    <dgm:cxn modelId="{8AAE37BC-153C-4FFF-A1E2-4B93931AF83D}" type="presOf" srcId="{B8184A16-720B-4291-B3E9-7AEE9C86150A}" destId="{595D86E8-F27F-4C8A-97E1-D9EDB2DB19CB}" srcOrd="0" destOrd="0" presId="urn:microsoft.com/office/officeart/2005/8/layout/orgChart1"/>
    <dgm:cxn modelId="{C1B0627E-3210-48D2-B11F-CCA0FF4E751F}" srcId="{2D91CFC9-8A77-4B35-9E94-FE56642B59F5}" destId="{BFEB1643-2B48-42E6-8515-97D6ACB4D6AA}" srcOrd="0" destOrd="0" parTransId="{10B06E65-876F-4249-AA83-054D9569222C}" sibTransId="{4E5F75A3-6158-404B-AC2A-1246351B268B}"/>
    <dgm:cxn modelId="{15622094-9385-4936-B292-CAF64BE38301}" srcId="{F16D420D-C3D9-408E-8C5B-48F9047ACE31}" destId="{B8184A16-720B-4291-B3E9-7AEE9C86150A}" srcOrd="0" destOrd="0" parTransId="{710C201C-52B2-4E21-B079-661BABDEF892}" sibTransId="{DF31569D-FB0D-440B-B1FC-A5EAA0B7BFA4}"/>
    <dgm:cxn modelId="{777897F9-1847-4ABE-A5EC-1B24B4621480}" srcId="{18B349C1-F7B3-43D9-859E-567DE03EAEDA}" destId="{EE584E99-35E2-4E1E-9FCC-AE27AB7EF24B}" srcOrd="0" destOrd="0" parTransId="{14DF8B47-640B-4B28-B5C9-679B15698F6E}" sibTransId="{6DF41870-9B22-4CBD-9C3F-57608F0623AC}"/>
    <dgm:cxn modelId="{EC8B0B06-F449-4DCF-9E2B-706A60B5B0D4}" type="presOf" srcId="{10B06E65-876F-4249-AA83-054D9569222C}" destId="{AEE1786F-6D0A-4BD0-B972-6A3108BE95C1}" srcOrd="0" destOrd="0" presId="urn:microsoft.com/office/officeart/2005/8/layout/orgChart1"/>
    <dgm:cxn modelId="{1E5CE556-741B-4237-9E74-EDA35696A830}" type="presOf" srcId="{2D91CFC9-8A77-4B35-9E94-FE56642B59F5}" destId="{5D3A8B92-0533-4DE4-B204-5919A0D3C010}" srcOrd="1" destOrd="0" presId="urn:microsoft.com/office/officeart/2005/8/layout/orgChart1"/>
    <dgm:cxn modelId="{99C98EF2-B404-47AB-AC2F-99881234944D}" srcId="{26F562A5-68D7-47D6-975A-76D1F295D898}" destId="{F16D420D-C3D9-408E-8C5B-48F9047ACE31}" srcOrd="0" destOrd="0" parTransId="{C6805FA8-AF36-40AF-A8EE-ACC458BCFFB0}" sibTransId="{2008123B-3333-4470-B729-DC3F90F711CB}"/>
    <dgm:cxn modelId="{DCFB0C1A-0AD8-4D7D-B930-F791DC46318D}" srcId="{BBF6ECBC-1910-4249-B813-95AA1BF6ACE2}" destId="{66406A1B-154D-4315-BFBA-D4753B807C61}" srcOrd="0" destOrd="0" parTransId="{FB3C9E58-4BB0-4244-A9EE-33BD5C640589}" sibTransId="{6733DD1A-C27D-4F4E-B8A9-D5CCBF4A0536}"/>
    <dgm:cxn modelId="{73B9309D-02B3-4113-B06A-1A7B23FE60CA}" type="presOf" srcId="{1F32C583-FD06-4B7A-99CD-10200C18CB02}" destId="{C15742D7-C087-428A-8C92-1680C1DF404B}" srcOrd="0" destOrd="0" presId="urn:microsoft.com/office/officeart/2005/8/layout/orgChart1"/>
    <dgm:cxn modelId="{CE704877-B3DE-4564-9E07-0526BAC586C9}" type="presOf" srcId="{BBF6ECBC-1910-4249-B813-95AA1BF6ACE2}" destId="{42E118B8-385F-4974-A576-330AE00EFAE5}" srcOrd="0" destOrd="0" presId="urn:microsoft.com/office/officeart/2005/8/layout/orgChart1"/>
    <dgm:cxn modelId="{1332D983-F6D4-4A26-8DCA-DCFB55798BF5}" type="presOf" srcId="{387EEE1D-BF47-47AE-A26C-A6B78A368990}" destId="{C5CFB9D7-34FA-478D-B444-5A17C5177DBB}" srcOrd="1" destOrd="0" presId="urn:microsoft.com/office/officeart/2005/8/layout/orgChart1"/>
    <dgm:cxn modelId="{8A603C8F-3F07-412B-9D8F-5E6168AA9D10}" srcId="{C5790988-7626-44D4-93D9-A786598E25C1}" destId="{1F32C583-FD06-4B7A-99CD-10200C18CB02}" srcOrd="0" destOrd="0" parTransId="{EDF648CC-0C0F-45AB-B4B7-39F6A3F383C8}" sibTransId="{7B223FDC-A369-4252-B703-E22C1AABA9B2}"/>
    <dgm:cxn modelId="{8415FBDF-BB8C-47F4-BFC2-DF2D259AEBA5}" type="presOf" srcId="{F16D420D-C3D9-408E-8C5B-48F9047ACE31}" destId="{21CD751C-F3EA-4E6F-9393-AF9691D27B7C}" srcOrd="0" destOrd="0" presId="urn:microsoft.com/office/officeart/2005/8/layout/orgChart1"/>
    <dgm:cxn modelId="{931CE169-8B98-4C16-BEC5-C6E76E718D7E}" type="presOf" srcId="{C6805FA8-AF36-40AF-A8EE-ACC458BCFFB0}" destId="{7366C016-78EC-4D54-BEF1-2A11DCEEFB9C}" srcOrd="0" destOrd="0" presId="urn:microsoft.com/office/officeart/2005/8/layout/orgChart1"/>
    <dgm:cxn modelId="{5B074113-B479-4FEF-BBC0-D00B83C2DBEF}" type="presOf" srcId="{B8184A16-720B-4291-B3E9-7AEE9C86150A}" destId="{F09AEBFC-BFA8-4764-A6BA-633F4DEF53A7}" srcOrd="1" destOrd="0" presId="urn:microsoft.com/office/officeart/2005/8/layout/orgChart1"/>
    <dgm:cxn modelId="{1AB552D3-A815-4D17-A6B2-4A38B1328B95}" type="presOf" srcId="{18B349C1-F7B3-43D9-859E-567DE03EAEDA}" destId="{56867A75-30EA-4ED3-8D3F-59ED93E88622}" srcOrd="1" destOrd="0" presId="urn:microsoft.com/office/officeart/2005/8/layout/orgChart1"/>
    <dgm:cxn modelId="{FAF6CDE1-9E21-4836-A7C6-2759E09BFE9D}" type="presOf" srcId="{99398A30-413E-464A-91F8-826C6088A95A}" destId="{2289AFBB-58A7-4CDF-BBE2-9B8173535F3F}" srcOrd="0" destOrd="0" presId="urn:microsoft.com/office/officeart/2005/8/layout/orgChart1"/>
    <dgm:cxn modelId="{447536D9-F42C-4C20-97DD-12C822BECA01}" type="presParOf" srcId="{42E118B8-385F-4974-A576-330AE00EFAE5}" destId="{DB1EB80C-2474-4E6E-8245-3B493F2665FC}" srcOrd="0" destOrd="0" presId="urn:microsoft.com/office/officeart/2005/8/layout/orgChart1"/>
    <dgm:cxn modelId="{0B2F9E23-B754-4EA2-9B90-9934DEBF51BA}" type="presParOf" srcId="{DB1EB80C-2474-4E6E-8245-3B493F2665FC}" destId="{3C317A4B-AA75-429F-A0CE-80923A847AD9}" srcOrd="0" destOrd="0" presId="urn:microsoft.com/office/officeart/2005/8/layout/orgChart1"/>
    <dgm:cxn modelId="{21FD2809-12FC-4019-B4C4-2A16CF711FD3}" type="presParOf" srcId="{3C317A4B-AA75-429F-A0CE-80923A847AD9}" destId="{BB6265E5-4E0F-4D4C-808A-95F7819B28B0}" srcOrd="0" destOrd="0" presId="urn:microsoft.com/office/officeart/2005/8/layout/orgChart1"/>
    <dgm:cxn modelId="{924A9021-8A19-48ED-A020-09F42DB2E98A}" type="presParOf" srcId="{3C317A4B-AA75-429F-A0CE-80923A847AD9}" destId="{132EDD81-77ED-47F0-A04A-55B6B4A33E3F}" srcOrd="1" destOrd="0" presId="urn:microsoft.com/office/officeart/2005/8/layout/orgChart1"/>
    <dgm:cxn modelId="{71C429E3-F4E3-49A1-8F6D-8577D50EE6B0}" type="presParOf" srcId="{DB1EB80C-2474-4E6E-8245-3B493F2665FC}" destId="{2DD1B195-5408-46FC-AF82-6C34E415B259}" srcOrd="1" destOrd="0" presId="urn:microsoft.com/office/officeart/2005/8/layout/orgChart1"/>
    <dgm:cxn modelId="{7B068930-D2D4-45D5-A2CE-B87F1EDA1CA1}" type="presParOf" srcId="{2DD1B195-5408-46FC-AF82-6C34E415B259}" destId="{FF0EEDF3-EF56-4F8D-A1E8-1B3C23A7F049}" srcOrd="0" destOrd="0" presId="urn:microsoft.com/office/officeart/2005/8/layout/orgChart1"/>
    <dgm:cxn modelId="{72D316F0-E3F3-4921-9774-47941E20F454}" type="presParOf" srcId="{2DD1B195-5408-46FC-AF82-6C34E415B259}" destId="{CB7D4568-C165-4283-99F5-E08ACA6C0570}" srcOrd="1" destOrd="0" presId="urn:microsoft.com/office/officeart/2005/8/layout/orgChart1"/>
    <dgm:cxn modelId="{D25D887C-D7DC-4B4C-97DF-AFF024B80DA2}" type="presParOf" srcId="{CB7D4568-C165-4283-99F5-E08ACA6C0570}" destId="{B8FB145D-2155-4C5D-A82B-9A4FE498DB83}" srcOrd="0" destOrd="0" presId="urn:microsoft.com/office/officeart/2005/8/layout/orgChart1"/>
    <dgm:cxn modelId="{85CAA999-65B5-47D8-A993-5C805A12D3CE}" type="presParOf" srcId="{B8FB145D-2155-4C5D-A82B-9A4FE498DB83}" destId="{F18458CC-D33E-49D0-BEF2-9AFF8680EDF4}" srcOrd="0" destOrd="0" presId="urn:microsoft.com/office/officeart/2005/8/layout/orgChart1"/>
    <dgm:cxn modelId="{F658745A-79FE-44EE-B52E-7A9CBC0CE6BC}" type="presParOf" srcId="{B8FB145D-2155-4C5D-A82B-9A4FE498DB83}" destId="{A01B8B5C-BF00-4FD2-8B60-ED8DB8D2A15B}" srcOrd="1" destOrd="0" presId="urn:microsoft.com/office/officeart/2005/8/layout/orgChart1"/>
    <dgm:cxn modelId="{C894D1A3-29B9-4F7E-9EE1-B5A6E8C143E5}" type="presParOf" srcId="{CB7D4568-C165-4283-99F5-E08ACA6C0570}" destId="{B266C8C2-1B5F-4FAF-BD52-7E16982A64BB}" srcOrd="1" destOrd="0" presId="urn:microsoft.com/office/officeart/2005/8/layout/orgChart1"/>
    <dgm:cxn modelId="{472B9FC8-18CF-476E-9DB2-DE45B04EC216}" type="presParOf" srcId="{B266C8C2-1B5F-4FAF-BD52-7E16982A64BB}" destId="{7366C016-78EC-4D54-BEF1-2A11DCEEFB9C}" srcOrd="0" destOrd="0" presId="urn:microsoft.com/office/officeart/2005/8/layout/orgChart1"/>
    <dgm:cxn modelId="{F8A45D22-F61C-4668-81B5-D406428ED2DB}" type="presParOf" srcId="{B266C8C2-1B5F-4FAF-BD52-7E16982A64BB}" destId="{FA41624B-0412-420E-B912-EAF302A42BE0}" srcOrd="1" destOrd="0" presId="urn:microsoft.com/office/officeart/2005/8/layout/orgChart1"/>
    <dgm:cxn modelId="{88A383BF-D23A-48C1-91A4-7EC5763F770F}" type="presParOf" srcId="{FA41624B-0412-420E-B912-EAF302A42BE0}" destId="{A5945BC4-A5F5-4441-849E-92946CF30D40}" srcOrd="0" destOrd="0" presId="urn:microsoft.com/office/officeart/2005/8/layout/orgChart1"/>
    <dgm:cxn modelId="{A3FD00A5-687A-43FC-931A-309C1333CD7E}" type="presParOf" srcId="{A5945BC4-A5F5-4441-849E-92946CF30D40}" destId="{21CD751C-F3EA-4E6F-9393-AF9691D27B7C}" srcOrd="0" destOrd="0" presId="urn:microsoft.com/office/officeart/2005/8/layout/orgChart1"/>
    <dgm:cxn modelId="{7CC27893-189A-463B-9D09-C752E8391F2E}" type="presParOf" srcId="{A5945BC4-A5F5-4441-849E-92946CF30D40}" destId="{D5FAA9FE-4EB5-42EF-A6E7-4AFE1C075816}" srcOrd="1" destOrd="0" presId="urn:microsoft.com/office/officeart/2005/8/layout/orgChart1"/>
    <dgm:cxn modelId="{C14FF904-EAE1-4210-A84A-82A735560DFD}" type="presParOf" srcId="{FA41624B-0412-420E-B912-EAF302A42BE0}" destId="{4EC32ADD-4BE3-4DC8-8D24-1675AD8E169B}" srcOrd="1" destOrd="0" presId="urn:microsoft.com/office/officeart/2005/8/layout/orgChart1"/>
    <dgm:cxn modelId="{72B6EC2D-9F83-4CDF-8A0D-6819BA598609}" type="presParOf" srcId="{4EC32ADD-4BE3-4DC8-8D24-1675AD8E169B}" destId="{A4119534-32AF-41E7-B769-771470A6649A}" srcOrd="0" destOrd="0" presId="urn:microsoft.com/office/officeart/2005/8/layout/orgChart1"/>
    <dgm:cxn modelId="{A638C155-306D-4326-988B-163493511CEE}" type="presParOf" srcId="{4EC32ADD-4BE3-4DC8-8D24-1675AD8E169B}" destId="{BBF923C8-9C3F-47A2-9752-ACE5532F0515}" srcOrd="1" destOrd="0" presId="urn:microsoft.com/office/officeart/2005/8/layout/orgChart1"/>
    <dgm:cxn modelId="{35780078-1B87-4B90-B6F6-5A611C787A73}" type="presParOf" srcId="{BBF923C8-9C3F-47A2-9752-ACE5532F0515}" destId="{3D746BE2-3077-4447-9A3D-320285786C0A}" srcOrd="0" destOrd="0" presId="urn:microsoft.com/office/officeart/2005/8/layout/orgChart1"/>
    <dgm:cxn modelId="{999F799D-9E9D-4699-989C-A60CF19ABD20}" type="presParOf" srcId="{3D746BE2-3077-4447-9A3D-320285786C0A}" destId="{595D86E8-F27F-4C8A-97E1-D9EDB2DB19CB}" srcOrd="0" destOrd="0" presId="urn:microsoft.com/office/officeart/2005/8/layout/orgChart1"/>
    <dgm:cxn modelId="{E401C62D-7574-4AD5-81CC-49B6B01C2DB3}" type="presParOf" srcId="{3D746BE2-3077-4447-9A3D-320285786C0A}" destId="{F09AEBFC-BFA8-4764-A6BA-633F4DEF53A7}" srcOrd="1" destOrd="0" presId="urn:microsoft.com/office/officeart/2005/8/layout/orgChart1"/>
    <dgm:cxn modelId="{9FEB7358-E665-49AE-A512-C195649A7907}" type="presParOf" srcId="{BBF923C8-9C3F-47A2-9752-ACE5532F0515}" destId="{8CE108BC-CD52-4729-8C78-38A98E073634}" srcOrd="1" destOrd="0" presId="urn:microsoft.com/office/officeart/2005/8/layout/orgChart1"/>
    <dgm:cxn modelId="{CE1550B0-2152-42F4-9B91-D138409BB288}" type="presParOf" srcId="{BBF923C8-9C3F-47A2-9752-ACE5532F0515}" destId="{30608177-8E16-4E99-9AFA-C906BC9EC182}" srcOrd="2" destOrd="0" presId="urn:microsoft.com/office/officeart/2005/8/layout/orgChart1"/>
    <dgm:cxn modelId="{3C9E10E4-B1A0-4776-8DEF-6756B5C3C8A1}" type="presParOf" srcId="{FA41624B-0412-420E-B912-EAF302A42BE0}" destId="{1C1177D6-D8FF-42F7-8D72-B099ABD7F77D}" srcOrd="2" destOrd="0" presId="urn:microsoft.com/office/officeart/2005/8/layout/orgChart1"/>
    <dgm:cxn modelId="{8DF5DEB1-FC68-46A7-A6BB-85582D6DB2A4}" type="presParOf" srcId="{CB7D4568-C165-4283-99F5-E08ACA6C0570}" destId="{4D485922-C44E-4F21-A2BA-E84BCB507699}" srcOrd="2" destOrd="0" presId="urn:microsoft.com/office/officeart/2005/8/layout/orgChart1"/>
    <dgm:cxn modelId="{E3EB76CC-0EDD-45F9-90F6-82E50773DD7E}" type="presParOf" srcId="{2DD1B195-5408-46FC-AF82-6C34E415B259}" destId="{40F44B3E-52BF-4E89-92EA-CA2C292E2115}" srcOrd="2" destOrd="0" presId="urn:microsoft.com/office/officeart/2005/8/layout/orgChart1"/>
    <dgm:cxn modelId="{AA114796-DDDD-4ACF-9C3C-34CB2E40350A}" type="presParOf" srcId="{2DD1B195-5408-46FC-AF82-6C34E415B259}" destId="{6FAFC490-2899-4957-8C91-6E69C73F61CF}" srcOrd="3" destOrd="0" presId="urn:microsoft.com/office/officeart/2005/8/layout/orgChart1"/>
    <dgm:cxn modelId="{497E8981-04F5-4DBB-A9E2-ED82DD6240E3}" type="presParOf" srcId="{6FAFC490-2899-4957-8C91-6E69C73F61CF}" destId="{E8B439BA-4144-4E57-9634-023549B80468}" srcOrd="0" destOrd="0" presId="urn:microsoft.com/office/officeart/2005/8/layout/orgChart1"/>
    <dgm:cxn modelId="{289DA59A-A266-4F11-8521-6BDBD8C8C8C0}" type="presParOf" srcId="{E8B439BA-4144-4E57-9634-023549B80468}" destId="{8F27C0E3-DB28-432B-A64D-5ACFD7A0317A}" srcOrd="0" destOrd="0" presId="urn:microsoft.com/office/officeart/2005/8/layout/orgChart1"/>
    <dgm:cxn modelId="{62B0BBBE-A50A-4A16-8569-C082F8AB4422}" type="presParOf" srcId="{E8B439BA-4144-4E57-9634-023549B80468}" destId="{5D3A8B92-0533-4DE4-B204-5919A0D3C010}" srcOrd="1" destOrd="0" presId="urn:microsoft.com/office/officeart/2005/8/layout/orgChart1"/>
    <dgm:cxn modelId="{DBF7E176-E213-4DE1-9EC3-102ABECAFC2D}" type="presParOf" srcId="{6FAFC490-2899-4957-8C91-6E69C73F61CF}" destId="{E19AB9AA-D8D9-4605-BEAB-CA41B2C12AB1}" srcOrd="1" destOrd="0" presId="urn:microsoft.com/office/officeart/2005/8/layout/orgChart1"/>
    <dgm:cxn modelId="{AF9AD501-E0CC-445D-A44C-F2FACABA5FB6}" type="presParOf" srcId="{E19AB9AA-D8D9-4605-BEAB-CA41B2C12AB1}" destId="{AEE1786F-6D0A-4BD0-B972-6A3108BE95C1}" srcOrd="0" destOrd="0" presId="urn:microsoft.com/office/officeart/2005/8/layout/orgChart1"/>
    <dgm:cxn modelId="{06C0B484-B37E-44A4-951D-A77BF42A4CE8}" type="presParOf" srcId="{E19AB9AA-D8D9-4605-BEAB-CA41B2C12AB1}" destId="{A0487C0F-BE29-4662-A84D-60C8558E8912}" srcOrd="1" destOrd="0" presId="urn:microsoft.com/office/officeart/2005/8/layout/orgChart1"/>
    <dgm:cxn modelId="{64852EF2-354C-404A-A4A1-7E52E0D2CE60}" type="presParOf" srcId="{A0487C0F-BE29-4662-A84D-60C8558E8912}" destId="{36CA59DA-1814-4DF6-97C0-D04081C3ACBB}" srcOrd="0" destOrd="0" presId="urn:microsoft.com/office/officeart/2005/8/layout/orgChart1"/>
    <dgm:cxn modelId="{168C89DF-960F-44B0-92C0-8C9B3C39458B}" type="presParOf" srcId="{36CA59DA-1814-4DF6-97C0-D04081C3ACBB}" destId="{18F3916D-BDC4-4EB8-8231-E40264DA3B14}" srcOrd="0" destOrd="0" presId="urn:microsoft.com/office/officeart/2005/8/layout/orgChart1"/>
    <dgm:cxn modelId="{25A8DCAE-DA44-4472-9B75-3C9A55D869D7}" type="presParOf" srcId="{36CA59DA-1814-4DF6-97C0-D04081C3ACBB}" destId="{9C648206-3929-454C-ABE6-C3E9DC0E2258}" srcOrd="1" destOrd="0" presId="urn:microsoft.com/office/officeart/2005/8/layout/orgChart1"/>
    <dgm:cxn modelId="{205D16D9-0F24-452E-A70A-918D53CB0B6C}" type="presParOf" srcId="{A0487C0F-BE29-4662-A84D-60C8558E8912}" destId="{C24BAA5F-1CA6-44F4-BBA1-75A62E030646}" srcOrd="1" destOrd="0" presId="urn:microsoft.com/office/officeart/2005/8/layout/orgChart1"/>
    <dgm:cxn modelId="{D733CAF5-6D71-4B32-A09C-11AC57D5A23B}" type="presParOf" srcId="{C24BAA5F-1CA6-44F4-BBA1-75A62E030646}" destId="{0305D021-1B2B-4034-BBA0-5BA084F6C726}" srcOrd="0" destOrd="0" presId="urn:microsoft.com/office/officeart/2005/8/layout/orgChart1"/>
    <dgm:cxn modelId="{6C04D974-C95A-4540-925B-5BC347C1D52A}" type="presParOf" srcId="{C24BAA5F-1CA6-44F4-BBA1-75A62E030646}" destId="{FCC5D16E-E710-4CCE-A296-7685439E23FF}" srcOrd="1" destOrd="0" presId="urn:microsoft.com/office/officeart/2005/8/layout/orgChart1"/>
    <dgm:cxn modelId="{03660D98-BDA9-455A-805A-16793885DD73}" type="presParOf" srcId="{FCC5D16E-E710-4CCE-A296-7685439E23FF}" destId="{870AA405-7B04-4D3D-A7BF-08E3EDA8608A}" srcOrd="0" destOrd="0" presId="urn:microsoft.com/office/officeart/2005/8/layout/orgChart1"/>
    <dgm:cxn modelId="{C0910C9A-4CBA-4982-A208-0DEAB4123B46}" type="presParOf" srcId="{870AA405-7B04-4D3D-A7BF-08E3EDA8608A}" destId="{B1539F28-A440-4459-B992-5632295FC16E}" srcOrd="0" destOrd="0" presId="urn:microsoft.com/office/officeart/2005/8/layout/orgChart1"/>
    <dgm:cxn modelId="{ED739584-9632-4859-9696-D5E4D488D596}" type="presParOf" srcId="{870AA405-7B04-4D3D-A7BF-08E3EDA8608A}" destId="{C5CFB9D7-34FA-478D-B444-5A17C5177DBB}" srcOrd="1" destOrd="0" presId="urn:microsoft.com/office/officeart/2005/8/layout/orgChart1"/>
    <dgm:cxn modelId="{8A9BDE82-6959-4627-83AD-D094EBE83BAF}" type="presParOf" srcId="{FCC5D16E-E710-4CCE-A296-7685439E23FF}" destId="{5D09B14E-EB7B-4F0D-90D7-254B05D8341E}" srcOrd="1" destOrd="0" presId="urn:microsoft.com/office/officeart/2005/8/layout/orgChart1"/>
    <dgm:cxn modelId="{279B62CB-DB3B-49C0-9CF2-E47ED8352B6E}" type="presParOf" srcId="{FCC5D16E-E710-4CCE-A296-7685439E23FF}" destId="{92ADA589-F5A8-4814-9FB8-03803E492949}" srcOrd="2" destOrd="0" presId="urn:microsoft.com/office/officeart/2005/8/layout/orgChart1"/>
    <dgm:cxn modelId="{1F56829E-ACB4-4EDF-A848-C67107FA6D35}" type="presParOf" srcId="{A0487C0F-BE29-4662-A84D-60C8558E8912}" destId="{591CCA8E-8287-4157-9EBC-C374C5783E8C}" srcOrd="2" destOrd="0" presId="urn:microsoft.com/office/officeart/2005/8/layout/orgChart1"/>
    <dgm:cxn modelId="{6C4857CB-EFAF-482F-A59F-8CA77586DA82}" type="presParOf" srcId="{6FAFC490-2899-4957-8C91-6E69C73F61CF}" destId="{034A0F7F-B1C2-434E-8AE6-3F3FCA099C5E}" srcOrd="2" destOrd="0" presId="urn:microsoft.com/office/officeart/2005/8/layout/orgChart1"/>
    <dgm:cxn modelId="{F54E5CF9-C253-4EA7-BB8B-165D80361CC0}" type="presParOf" srcId="{2DD1B195-5408-46FC-AF82-6C34E415B259}" destId="{F23A8B20-39E3-432D-8A5D-D27E26A1CBE1}" srcOrd="4" destOrd="0" presId="urn:microsoft.com/office/officeart/2005/8/layout/orgChart1"/>
    <dgm:cxn modelId="{4FC15067-DD7A-4E93-AB8C-155FA9B5E3DE}" type="presParOf" srcId="{2DD1B195-5408-46FC-AF82-6C34E415B259}" destId="{E3F31A48-C4FE-4A63-A9ED-4DE1F05C381F}" srcOrd="5" destOrd="0" presId="urn:microsoft.com/office/officeart/2005/8/layout/orgChart1"/>
    <dgm:cxn modelId="{9EDA1D4A-34A2-439D-806D-F7BEA78B14EB}" type="presParOf" srcId="{E3F31A48-C4FE-4A63-A9ED-4DE1F05C381F}" destId="{E30747FC-4F2B-4332-8CEA-EAC6694A4CE8}" srcOrd="0" destOrd="0" presId="urn:microsoft.com/office/officeart/2005/8/layout/orgChart1"/>
    <dgm:cxn modelId="{D41058F8-7CA6-417C-8648-5A292E3EF6E3}" type="presParOf" srcId="{E30747FC-4F2B-4332-8CEA-EAC6694A4CE8}" destId="{8D6CDE96-6032-47D0-836F-25E24568388C}" srcOrd="0" destOrd="0" presId="urn:microsoft.com/office/officeart/2005/8/layout/orgChart1"/>
    <dgm:cxn modelId="{1A944D44-B04D-47F3-958B-47B414D7186C}" type="presParOf" srcId="{E30747FC-4F2B-4332-8CEA-EAC6694A4CE8}" destId="{5DA11205-2062-47A0-8F8F-134461B35799}" srcOrd="1" destOrd="0" presId="urn:microsoft.com/office/officeart/2005/8/layout/orgChart1"/>
    <dgm:cxn modelId="{2CF4142D-3B5C-4616-97EF-CC9D8F7F5A7F}" type="presParOf" srcId="{E3F31A48-C4FE-4A63-A9ED-4DE1F05C381F}" destId="{B5A63EC8-A076-45B7-8558-6A6A312109F5}" srcOrd="1" destOrd="0" presId="urn:microsoft.com/office/officeart/2005/8/layout/orgChart1"/>
    <dgm:cxn modelId="{F59EFF84-1038-45E2-A1E0-0344C6F78D59}" type="presParOf" srcId="{B5A63EC8-A076-45B7-8558-6A6A312109F5}" destId="{D8C063BF-8084-4AD1-AD7D-20FCED5106FD}" srcOrd="0" destOrd="0" presId="urn:microsoft.com/office/officeart/2005/8/layout/orgChart1"/>
    <dgm:cxn modelId="{E4783918-24F4-4E01-BFBE-581DD5CBC5B7}" type="presParOf" srcId="{B5A63EC8-A076-45B7-8558-6A6A312109F5}" destId="{00F70A12-504F-4D59-9669-91518E7549A8}" srcOrd="1" destOrd="0" presId="urn:microsoft.com/office/officeart/2005/8/layout/orgChart1"/>
    <dgm:cxn modelId="{61DC86BB-C251-4CD9-8CBD-28FB79B82E47}" type="presParOf" srcId="{00F70A12-504F-4D59-9669-91518E7549A8}" destId="{A3F912EC-AC56-462C-B965-781086D3163C}" srcOrd="0" destOrd="0" presId="urn:microsoft.com/office/officeart/2005/8/layout/orgChart1"/>
    <dgm:cxn modelId="{168C5223-EB1B-4F24-AB87-85CAAFB6AACE}" type="presParOf" srcId="{A3F912EC-AC56-462C-B965-781086D3163C}" destId="{C15742D7-C087-428A-8C92-1680C1DF404B}" srcOrd="0" destOrd="0" presId="urn:microsoft.com/office/officeart/2005/8/layout/orgChart1"/>
    <dgm:cxn modelId="{5C7C9B38-0686-4518-A0BF-0996C2D9CAF6}" type="presParOf" srcId="{A3F912EC-AC56-462C-B965-781086D3163C}" destId="{48800A11-5428-40D1-9B1D-9490B8F1D8D8}" srcOrd="1" destOrd="0" presId="urn:microsoft.com/office/officeart/2005/8/layout/orgChart1"/>
    <dgm:cxn modelId="{F545FB35-AF00-4EC5-8F2B-ECC7CD2C0487}" type="presParOf" srcId="{00F70A12-504F-4D59-9669-91518E7549A8}" destId="{7A9AD060-BF99-4FE8-9A2F-AF037DC6EE98}" srcOrd="1" destOrd="0" presId="urn:microsoft.com/office/officeart/2005/8/layout/orgChart1"/>
    <dgm:cxn modelId="{82A39B41-CDBD-4033-A80D-9F10E8ACB484}" type="presParOf" srcId="{7A9AD060-BF99-4FE8-9A2F-AF037DC6EE98}" destId="{2289AFBB-58A7-4CDF-BBE2-9B8173535F3F}" srcOrd="0" destOrd="0" presId="urn:microsoft.com/office/officeart/2005/8/layout/orgChart1"/>
    <dgm:cxn modelId="{8353EDAA-0657-4373-B532-EFF1F4B7E04D}" type="presParOf" srcId="{7A9AD060-BF99-4FE8-9A2F-AF037DC6EE98}" destId="{E09BF0AF-443A-4593-A056-67DC767EB06D}" srcOrd="1" destOrd="0" presId="urn:microsoft.com/office/officeart/2005/8/layout/orgChart1"/>
    <dgm:cxn modelId="{FB4BFFD7-1DFA-4810-B5EB-84127C0EE54C}" type="presParOf" srcId="{E09BF0AF-443A-4593-A056-67DC767EB06D}" destId="{5A43768D-B29C-4F26-B5F8-5C79EE2280E5}" srcOrd="0" destOrd="0" presId="urn:microsoft.com/office/officeart/2005/8/layout/orgChart1"/>
    <dgm:cxn modelId="{22F875E2-BC5B-4478-9A25-F679CA2E5F2A}" type="presParOf" srcId="{5A43768D-B29C-4F26-B5F8-5C79EE2280E5}" destId="{EE3F31AF-D82D-4A4E-BB43-461AADC62440}" srcOrd="0" destOrd="0" presId="urn:microsoft.com/office/officeart/2005/8/layout/orgChart1"/>
    <dgm:cxn modelId="{7D28388A-CF60-471E-AFCA-E04EB60B4EDD}" type="presParOf" srcId="{5A43768D-B29C-4F26-B5F8-5C79EE2280E5}" destId="{D898B885-44C5-450A-959B-7BEE7257AE06}" srcOrd="1" destOrd="0" presId="urn:microsoft.com/office/officeart/2005/8/layout/orgChart1"/>
    <dgm:cxn modelId="{11840115-DA2E-4320-B20A-A712ADB4BA17}" type="presParOf" srcId="{E09BF0AF-443A-4593-A056-67DC767EB06D}" destId="{B52B1A10-F98B-4D81-A546-A41B47472F5A}" srcOrd="1" destOrd="0" presId="urn:microsoft.com/office/officeart/2005/8/layout/orgChart1"/>
    <dgm:cxn modelId="{6F24FC12-B4FF-4CD6-A686-613B6179AD6B}" type="presParOf" srcId="{E09BF0AF-443A-4593-A056-67DC767EB06D}" destId="{8DB1B77E-5449-4585-8043-CFB637D38A11}" srcOrd="2" destOrd="0" presId="urn:microsoft.com/office/officeart/2005/8/layout/orgChart1"/>
    <dgm:cxn modelId="{556793E6-AEAA-4332-9EEB-849C0F08B2AD}" type="presParOf" srcId="{00F70A12-504F-4D59-9669-91518E7549A8}" destId="{D4BF9CDF-87D5-46E9-B91F-BA51F7CB88FB}" srcOrd="2" destOrd="0" presId="urn:microsoft.com/office/officeart/2005/8/layout/orgChart1"/>
    <dgm:cxn modelId="{4B3898A4-8493-4072-818E-12B51C8ACE6C}" type="presParOf" srcId="{E3F31A48-C4FE-4A63-A9ED-4DE1F05C381F}" destId="{48C10470-F31F-4345-8352-32B1E5064A7F}" srcOrd="2" destOrd="0" presId="urn:microsoft.com/office/officeart/2005/8/layout/orgChart1"/>
    <dgm:cxn modelId="{AB8FE67A-1C29-4D9B-9922-2D8BC3A5DD6D}" type="presParOf" srcId="{2DD1B195-5408-46FC-AF82-6C34E415B259}" destId="{6987E7D7-7129-4ADD-82CE-4AA97C782D0E}" srcOrd="6" destOrd="0" presId="urn:microsoft.com/office/officeart/2005/8/layout/orgChart1"/>
    <dgm:cxn modelId="{890FB2B2-8AC1-46F0-B043-0349EF4B304B}" type="presParOf" srcId="{2DD1B195-5408-46FC-AF82-6C34E415B259}" destId="{244E5A93-9C88-40C9-922E-1F98852711E7}" srcOrd="7" destOrd="0" presId="urn:microsoft.com/office/officeart/2005/8/layout/orgChart1"/>
    <dgm:cxn modelId="{AE6920D8-CB7A-4FFE-9659-748B94B2D8BF}" type="presParOf" srcId="{244E5A93-9C88-40C9-922E-1F98852711E7}" destId="{69144313-28D1-4412-8880-A21E6BEEE393}" srcOrd="0" destOrd="0" presId="urn:microsoft.com/office/officeart/2005/8/layout/orgChart1"/>
    <dgm:cxn modelId="{C47B457D-9EE8-4D27-A94B-648A56090953}" type="presParOf" srcId="{69144313-28D1-4412-8880-A21E6BEEE393}" destId="{3D225E30-D0F0-408A-A456-0F8A94F6ECA8}" srcOrd="0" destOrd="0" presId="urn:microsoft.com/office/officeart/2005/8/layout/orgChart1"/>
    <dgm:cxn modelId="{8052EB41-23E0-44D5-BDEA-57E450023402}" type="presParOf" srcId="{69144313-28D1-4412-8880-A21E6BEEE393}" destId="{9847F9F0-2F6E-4477-9449-27F0F7F8BA35}" srcOrd="1" destOrd="0" presId="urn:microsoft.com/office/officeart/2005/8/layout/orgChart1"/>
    <dgm:cxn modelId="{5BD620DB-952C-4495-8D36-A888A9C75533}" type="presParOf" srcId="{244E5A93-9C88-40C9-922E-1F98852711E7}" destId="{1B979C3A-5872-43C6-8C6E-3D7DDF2844CC}" srcOrd="1" destOrd="0" presId="urn:microsoft.com/office/officeart/2005/8/layout/orgChart1"/>
    <dgm:cxn modelId="{3C39595E-B81D-4D69-9EBF-587499F8313A}" type="presParOf" srcId="{1B979C3A-5872-43C6-8C6E-3D7DDF2844CC}" destId="{68D53AAA-DFA2-4512-B427-AFB627FF14B6}" srcOrd="0" destOrd="0" presId="urn:microsoft.com/office/officeart/2005/8/layout/orgChart1"/>
    <dgm:cxn modelId="{4BD34161-0729-419E-95B1-3614E987384F}" type="presParOf" srcId="{1B979C3A-5872-43C6-8C6E-3D7DDF2844CC}" destId="{18ED8CD6-ED03-4B57-976F-EEB859A8590C}" srcOrd="1" destOrd="0" presId="urn:microsoft.com/office/officeart/2005/8/layout/orgChart1"/>
    <dgm:cxn modelId="{B1CDBF7C-81BB-476E-92DA-9F701355EB48}" type="presParOf" srcId="{18ED8CD6-ED03-4B57-976F-EEB859A8590C}" destId="{C42D8A0A-F780-47E9-B338-005948E93348}" srcOrd="0" destOrd="0" presId="urn:microsoft.com/office/officeart/2005/8/layout/orgChart1"/>
    <dgm:cxn modelId="{4651441A-C5DF-4421-AB90-F7B3F8186E80}" type="presParOf" srcId="{C42D8A0A-F780-47E9-B338-005948E93348}" destId="{D9B00016-6334-4C3A-BF63-473C1F899D4A}" srcOrd="0" destOrd="0" presId="urn:microsoft.com/office/officeart/2005/8/layout/orgChart1"/>
    <dgm:cxn modelId="{CB6D72F1-DFC6-465C-8778-3B451A06911F}" type="presParOf" srcId="{C42D8A0A-F780-47E9-B338-005948E93348}" destId="{56867A75-30EA-4ED3-8D3F-59ED93E88622}" srcOrd="1" destOrd="0" presId="urn:microsoft.com/office/officeart/2005/8/layout/orgChart1"/>
    <dgm:cxn modelId="{550154D3-9782-48AF-AB5A-30EBB8596C3B}" type="presParOf" srcId="{18ED8CD6-ED03-4B57-976F-EEB859A8590C}" destId="{B55CC37F-2F91-4072-A3B3-9FDAF0A470A9}" srcOrd="1" destOrd="0" presId="urn:microsoft.com/office/officeart/2005/8/layout/orgChart1"/>
    <dgm:cxn modelId="{172166CC-5287-43BB-BB56-D8CA549B993F}" type="presParOf" srcId="{B55CC37F-2F91-4072-A3B3-9FDAF0A470A9}" destId="{056CA72B-C153-4EA6-B092-376755BE9284}" srcOrd="0" destOrd="0" presId="urn:microsoft.com/office/officeart/2005/8/layout/orgChart1"/>
    <dgm:cxn modelId="{0708E1B5-DA82-449C-8D29-FF9BF078D040}" type="presParOf" srcId="{B55CC37F-2F91-4072-A3B3-9FDAF0A470A9}" destId="{DB9E1C2D-F382-4327-AA99-B19A52158753}" srcOrd="1" destOrd="0" presId="urn:microsoft.com/office/officeart/2005/8/layout/orgChart1"/>
    <dgm:cxn modelId="{7D1908CD-D1DA-4DBD-8FF1-611CCD3BA139}" type="presParOf" srcId="{DB9E1C2D-F382-4327-AA99-B19A52158753}" destId="{BC20F7A7-5883-4D3D-B4CD-0F3C5BCA1F6F}" srcOrd="0" destOrd="0" presId="urn:microsoft.com/office/officeart/2005/8/layout/orgChart1"/>
    <dgm:cxn modelId="{A7DE369A-9EBB-4DC2-AA50-A85322C4A1D6}" type="presParOf" srcId="{BC20F7A7-5883-4D3D-B4CD-0F3C5BCA1F6F}" destId="{708A8122-91FD-4BF4-AADA-A29DD2D07F8D}" srcOrd="0" destOrd="0" presId="urn:microsoft.com/office/officeart/2005/8/layout/orgChart1"/>
    <dgm:cxn modelId="{F05CDF16-4909-4F86-BFA1-085D9AA540EB}" type="presParOf" srcId="{BC20F7A7-5883-4D3D-B4CD-0F3C5BCA1F6F}" destId="{9A0DC52E-DE61-478F-B39F-55A6D2D8F824}" srcOrd="1" destOrd="0" presId="urn:microsoft.com/office/officeart/2005/8/layout/orgChart1"/>
    <dgm:cxn modelId="{C9374A0B-CFA9-48B7-A8E4-8C835E4B55F4}" type="presParOf" srcId="{DB9E1C2D-F382-4327-AA99-B19A52158753}" destId="{06352003-FD76-477B-875A-B4D638C6D00D}" srcOrd="1" destOrd="0" presId="urn:microsoft.com/office/officeart/2005/8/layout/orgChart1"/>
    <dgm:cxn modelId="{08ADB68E-2739-4AC1-AC35-8DB0D12BE737}" type="presParOf" srcId="{DB9E1C2D-F382-4327-AA99-B19A52158753}" destId="{570BCE0B-BFE7-4B9F-982B-34A86D2B7CE9}" srcOrd="2" destOrd="0" presId="urn:microsoft.com/office/officeart/2005/8/layout/orgChart1"/>
    <dgm:cxn modelId="{3A0F041B-A68A-4CB2-9536-9E3A745DA5F4}" type="presParOf" srcId="{18ED8CD6-ED03-4B57-976F-EEB859A8590C}" destId="{0CFFEC1C-2837-4755-8A2B-8B1CFD507835}" srcOrd="2" destOrd="0" presId="urn:microsoft.com/office/officeart/2005/8/layout/orgChart1"/>
    <dgm:cxn modelId="{9BC342E7-73F9-4ABA-A36D-8859EC9DD5E9}" type="presParOf" srcId="{244E5A93-9C88-40C9-922E-1F98852711E7}" destId="{320E594F-D647-4BF5-A1F2-E78B3FE65950}" srcOrd="2" destOrd="0" presId="urn:microsoft.com/office/officeart/2005/8/layout/orgChart1"/>
    <dgm:cxn modelId="{F191E51A-398F-4158-A3FF-9D1890446A13}" type="presParOf" srcId="{DB1EB80C-2474-4E6E-8245-3B493F2665FC}" destId="{0AAAB14E-B8DA-47CF-9A82-FFD85B1F29C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F9C314-B846-4D4F-BD1B-5291C0EF6F1E}" type="doc">
      <dgm:prSet loTypeId="urn:microsoft.com/office/officeart/2009/3/layout/SubStepProcess#1" loCatId="process" qsTypeId="urn:microsoft.com/office/officeart/2005/8/quickstyle/simple1#6" qsCatId="simple" csTypeId="urn:microsoft.com/office/officeart/2005/8/colors/colorful1#2" csCatId="colorful" phldr="1"/>
      <dgm:spPr/>
    </dgm:pt>
    <dgm:pt modelId="{F3FA45B1-DC36-4CF5-A1D6-F02DFCE558A8}">
      <dgm:prSet phldrT="[Text]" custT="1"/>
      <dgm:spPr/>
      <dgm:t>
        <a:bodyPr/>
        <a:lstStyle/>
        <a:p>
          <a:r>
            <a:rPr lang="zh-CN" altLang="en-US" sz="4000">
              <a:solidFill>
                <a:schemeClr val="tx1"/>
              </a:solidFill>
            </a:rPr>
            <a:t>亚洲</a:t>
          </a:r>
          <a:endParaRPr lang="en-MY" sz="4000" dirty="0">
            <a:solidFill>
              <a:schemeClr val="tx1"/>
            </a:solidFill>
          </a:endParaRPr>
        </a:p>
      </dgm:t>
    </dgm:pt>
    <dgm:pt modelId="{A596A034-0C8B-4137-81AB-C96486423651}" type="parTrans" cxnId="{7351AB57-1AD1-44AB-8333-1E2004124554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E4AD813B-5EC5-453D-ABE3-CAE18BDF96A6}" type="sibTrans" cxnId="{7351AB57-1AD1-44AB-8333-1E2004124554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A89F6B66-1200-4227-9086-80C7E4586E1C}">
      <dgm:prSet phldrT="[Text]" custT="1"/>
      <dgm:spPr/>
      <dgm:t>
        <a:bodyPr/>
        <a:lstStyle/>
        <a:p>
          <a:r>
            <a:rPr lang="zh-CN" altLang="en-US" sz="4000">
              <a:solidFill>
                <a:schemeClr val="tx1"/>
              </a:solidFill>
            </a:rPr>
            <a:t>欧洲</a:t>
          </a:r>
          <a:endParaRPr lang="en-MY" sz="4000" dirty="0">
            <a:solidFill>
              <a:schemeClr val="tx1"/>
            </a:solidFill>
          </a:endParaRPr>
        </a:p>
      </dgm:t>
    </dgm:pt>
    <dgm:pt modelId="{7AB8EF65-D75D-4CD9-A680-8750D56943D4}" type="parTrans" cxnId="{F8A98EFA-0C7F-43CF-87A1-E41C30E3FF15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BB109E89-0454-45A2-8D89-4F8252F073FE}" type="sibTrans" cxnId="{F8A98EFA-0C7F-43CF-87A1-E41C30E3FF15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F8C060A5-DF52-429F-9E59-00189DA26A50}">
      <dgm:prSet phldrT="[Text]" custT="1"/>
      <dgm:spPr/>
      <dgm:t>
        <a:bodyPr/>
        <a:lstStyle/>
        <a:p>
          <a:r>
            <a:rPr lang="zh-CN" altLang="en-US" sz="4000">
              <a:solidFill>
                <a:schemeClr val="tx1"/>
              </a:solidFill>
            </a:rPr>
            <a:t>大洋洲</a:t>
          </a:r>
          <a:endParaRPr lang="en-MY" sz="4000" dirty="0">
            <a:solidFill>
              <a:schemeClr val="tx1"/>
            </a:solidFill>
          </a:endParaRPr>
        </a:p>
      </dgm:t>
    </dgm:pt>
    <dgm:pt modelId="{244163F3-63D3-4B39-A2FE-5E2F9350DA72}" type="parTrans" cxnId="{DD034521-3929-4053-9B7D-1004739ABE3F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8530D6A3-CCA4-4415-9865-E29F8808A3A7}" type="sibTrans" cxnId="{DD034521-3929-4053-9B7D-1004739ABE3F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82D7CF29-9EA7-4EBF-9031-312EDB040A7F}">
      <dgm:prSet custT="1"/>
      <dgm:spPr/>
      <dgm:t>
        <a:bodyPr/>
        <a:lstStyle/>
        <a:p>
          <a:r>
            <a:rPr lang="zh-CN" altLang="en-US" sz="4000" dirty="0">
              <a:solidFill>
                <a:schemeClr val="tx1"/>
              </a:solidFill>
            </a:rPr>
            <a:t>非洲</a:t>
          </a:r>
          <a:endParaRPr lang="en-MY" sz="4000" dirty="0">
            <a:solidFill>
              <a:schemeClr val="tx1"/>
            </a:solidFill>
          </a:endParaRPr>
        </a:p>
      </dgm:t>
    </dgm:pt>
    <dgm:pt modelId="{A16654F8-B4B6-4A72-9F0C-17D5751BF2C4}" type="parTrans" cxnId="{F4C1044D-F376-48CE-941C-BC082A2BB519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5C5B80AC-DF02-4904-8961-AD709B9220F1}" type="sibTrans" cxnId="{F4C1044D-F376-48CE-941C-BC082A2BB519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8B229CDC-273E-4DD9-8B55-7F7E0E2D3065}">
      <dgm:prSet custT="1"/>
      <dgm:spPr/>
      <dgm:t>
        <a:bodyPr/>
        <a:lstStyle/>
        <a:p>
          <a:r>
            <a:rPr lang="zh-CN" altLang="en-US" sz="4000">
              <a:solidFill>
                <a:schemeClr val="tx1"/>
              </a:solidFill>
            </a:rPr>
            <a:t>北美洲</a:t>
          </a:r>
          <a:endParaRPr lang="en-MY" sz="4000" dirty="0">
            <a:solidFill>
              <a:schemeClr val="tx1"/>
            </a:solidFill>
          </a:endParaRPr>
        </a:p>
      </dgm:t>
    </dgm:pt>
    <dgm:pt modelId="{12CA2EC6-5B58-413A-B737-5231BF3FE276}" type="parTrans" cxnId="{C645C0E0-C503-4F8A-BB87-89E327639A5D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09B7228D-A025-46B8-ACA1-AE81173F12FE}" type="sibTrans" cxnId="{C645C0E0-C503-4F8A-BB87-89E327639A5D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714C382C-A4DE-4988-8206-EE0AB74A1513}">
      <dgm:prSet custT="1"/>
      <dgm:spPr/>
      <dgm:t>
        <a:bodyPr/>
        <a:lstStyle/>
        <a:p>
          <a:r>
            <a:rPr lang="zh-CN" altLang="en-US" sz="4000">
              <a:solidFill>
                <a:schemeClr val="tx1"/>
              </a:solidFill>
            </a:rPr>
            <a:t>南美洲</a:t>
          </a:r>
          <a:endParaRPr lang="en-MY" sz="4000" dirty="0">
            <a:solidFill>
              <a:schemeClr val="tx1"/>
            </a:solidFill>
          </a:endParaRPr>
        </a:p>
      </dgm:t>
    </dgm:pt>
    <dgm:pt modelId="{BE3BB238-8C9C-49BD-A0EC-786DB3D98CE4}" type="parTrans" cxnId="{5FFECA8E-5DBC-402E-BAF8-ABB1081FC741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EB3DF6C2-2BFC-4A69-A159-52C4F9A553D7}" type="sibTrans" cxnId="{5FFECA8E-5DBC-402E-BAF8-ABB1081FC741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A1DDCA52-B3CE-4718-8E18-0AC491678E63}">
      <dgm:prSet custT="1"/>
      <dgm:spPr/>
      <dgm:t>
        <a:bodyPr/>
        <a:lstStyle/>
        <a:p>
          <a:r>
            <a:rPr lang="zh-CN" altLang="en-US" sz="4000">
              <a:solidFill>
                <a:schemeClr val="tx1"/>
              </a:solidFill>
            </a:rPr>
            <a:t>南极洲</a:t>
          </a:r>
          <a:endParaRPr lang="en-MY" sz="4000" dirty="0">
            <a:solidFill>
              <a:schemeClr val="tx1"/>
            </a:solidFill>
          </a:endParaRPr>
        </a:p>
      </dgm:t>
    </dgm:pt>
    <dgm:pt modelId="{C6F50DAB-C652-4A3C-A81B-087D01606AD3}" type="parTrans" cxnId="{6CDDF8C7-3DFB-4DB8-A956-A59F78F47C08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297C2AF0-2208-410B-A075-CE213B2900C4}" type="sibTrans" cxnId="{6CDDF8C7-3DFB-4DB8-A956-A59F78F47C08}">
      <dgm:prSet/>
      <dgm:spPr/>
      <dgm:t>
        <a:bodyPr/>
        <a:lstStyle/>
        <a:p>
          <a:endParaRPr lang="en-MY" sz="5400">
            <a:solidFill>
              <a:schemeClr val="tx1"/>
            </a:solidFill>
          </a:endParaRPr>
        </a:p>
      </dgm:t>
    </dgm:pt>
    <dgm:pt modelId="{E6DF000F-E2BF-46C2-B600-1B18C5796B35}" type="pres">
      <dgm:prSet presAssocID="{E1F9C314-B846-4D4F-BD1B-5291C0EF6F1E}" presName="Name0" presStyleCnt="0">
        <dgm:presLayoutVars>
          <dgm:chMax val="7"/>
          <dgm:dir/>
          <dgm:animOne val="branch"/>
        </dgm:presLayoutVars>
      </dgm:prSet>
      <dgm:spPr/>
    </dgm:pt>
    <dgm:pt modelId="{44293701-CD21-463B-B1FC-C3D1A89A1798}" type="pres">
      <dgm:prSet presAssocID="{F3FA45B1-DC36-4CF5-A1D6-F02DFCE558A8}" presName="parTx1" presStyleLbl="node1" presStyleIdx="0" presStyleCnt="7"/>
      <dgm:spPr/>
      <dgm:t>
        <a:bodyPr/>
        <a:lstStyle/>
        <a:p>
          <a:endParaRPr lang="en-US"/>
        </a:p>
      </dgm:t>
    </dgm:pt>
    <dgm:pt modelId="{58E170C5-FA58-4D05-8743-A7F21DE9B65D}" type="pres">
      <dgm:prSet presAssocID="{82D7CF29-9EA7-4EBF-9031-312EDB040A7F}" presName="parTx2" presStyleLbl="node1" presStyleIdx="1" presStyleCnt="7"/>
      <dgm:spPr/>
      <dgm:t>
        <a:bodyPr/>
        <a:lstStyle/>
        <a:p>
          <a:endParaRPr lang="en-US"/>
        </a:p>
      </dgm:t>
    </dgm:pt>
    <dgm:pt modelId="{A67C5464-F001-403B-87D5-DC9EE89BAAA8}" type="pres">
      <dgm:prSet presAssocID="{8B229CDC-273E-4DD9-8B55-7F7E0E2D3065}" presName="parTx3" presStyleLbl="node1" presStyleIdx="2" presStyleCnt="7"/>
      <dgm:spPr/>
      <dgm:t>
        <a:bodyPr/>
        <a:lstStyle/>
        <a:p>
          <a:endParaRPr lang="en-US"/>
        </a:p>
      </dgm:t>
    </dgm:pt>
    <dgm:pt modelId="{7FA16EEF-5B4F-4B64-B533-BE47E7242FFC}" type="pres">
      <dgm:prSet presAssocID="{714C382C-A4DE-4988-8206-EE0AB74A1513}" presName="parTx4" presStyleLbl="node1" presStyleIdx="3" presStyleCnt="7"/>
      <dgm:spPr/>
      <dgm:t>
        <a:bodyPr/>
        <a:lstStyle/>
        <a:p>
          <a:endParaRPr lang="en-US"/>
        </a:p>
      </dgm:t>
    </dgm:pt>
    <dgm:pt modelId="{C475A29C-30D6-463E-AB7D-0587283D511C}" type="pres">
      <dgm:prSet presAssocID="{A1DDCA52-B3CE-4718-8E18-0AC491678E63}" presName="parTx5" presStyleLbl="node1" presStyleIdx="4" presStyleCnt="7"/>
      <dgm:spPr/>
      <dgm:t>
        <a:bodyPr/>
        <a:lstStyle/>
        <a:p>
          <a:endParaRPr lang="en-US"/>
        </a:p>
      </dgm:t>
    </dgm:pt>
    <dgm:pt modelId="{2D3FB8D0-CDFB-4538-826B-CD1926E35706}" type="pres">
      <dgm:prSet presAssocID="{A89F6B66-1200-4227-9086-80C7E4586E1C}" presName="parTx6" presStyleLbl="node1" presStyleIdx="5" presStyleCnt="7"/>
      <dgm:spPr/>
      <dgm:t>
        <a:bodyPr/>
        <a:lstStyle/>
        <a:p>
          <a:endParaRPr lang="en-US"/>
        </a:p>
      </dgm:t>
    </dgm:pt>
    <dgm:pt modelId="{11702BCB-3708-4FAB-9972-381FD31AE757}" type="pres">
      <dgm:prSet presAssocID="{F8C060A5-DF52-429F-9E59-00189DA26A50}" presName="parTx7" presStyleLbl="node1" presStyleIdx="6" presStyleCnt="7"/>
      <dgm:spPr/>
      <dgm:t>
        <a:bodyPr/>
        <a:lstStyle/>
        <a:p>
          <a:endParaRPr lang="en-US"/>
        </a:p>
      </dgm:t>
    </dgm:pt>
  </dgm:ptLst>
  <dgm:cxnLst>
    <dgm:cxn modelId="{CB41B07E-0A94-4110-965F-CFEA132CFF4C}" type="presOf" srcId="{A1DDCA52-B3CE-4718-8E18-0AC491678E63}" destId="{C475A29C-30D6-463E-AB7D-0587283D511C}" srcOrd="0" destOrd="0" presId="urn:microsoft.com/office/officeart/2009/3/layout/SubStepProcess#1"/>
    <dgm:cxn modelId="{F4C1044D-F376-48CE-941C-BC082A2BB519}" srcId="{E1F9C314-B846-4D4F-BD1B-5291C0EF6F1E}" destId="{82D7CF29-9EA7-4EBF-9031-312EDB040A7F}" srcOrd="1" destOrd="0" parTransId="{A16654F8-B4B6-4A72-9F0C-17D5751BF2C4}" sibTransId="{5C5B80AC-DF02-4904-8961-AD709B9220F1}"/>
    <dgm:cxn modelId="{7351AB57-1AD1-44AB-8333-1E2004124554}" srcId="{E1F9C314-B846-4D4F-BD1B-5291C0EF6F1E}" destId="{F3FA45B1-DC36-4CF5-A1D6-F02DFCE558A8}" srcOrd="0" destOrd="0" parTransId="{A596A034-0C8B-4137-81AB-C96486423651}" sibTransId="{E4AD813B-5EC5-453D-ABE3-CAE18BDF96A6}"/>
    <dgm:cxn modelId="{FDA091E7-C4E9-4422-9E52-EFD06F6D8587}" type="presOf" srcId="{E1F9C314-B846-4D4F-BD1B-5291C0EF6F1E}" destId="{E6DF000F-E2BF-46C2-B600-1B18C5796B35}" srcOrd="0" destOrd="0" presId="urn:microsoft.com/office/officeart/2009/3/layout/SubStepProcess#1"/>
    <dgm:cxn modelId="{7F6CC73A-E8A2-4990-9BC9-45EF655215B1}" type="presOf" srcId="{82D7CF29-9EA7-4EBF-9031-312EDB040A7F}" destId="{58E170C5-FA58-4D05-8743-A7F21DE9B65D}" srcOrd="0" destOrd="0" presId="urn:microsoft.com/office/officeart/2009/3/layout/SubStepProcess#1"/>
    <dgm:cxn modelId="{6CDDF8C7-3DFB-4DB8-A956-A59F78F47C08}" srcId="{E1F9C314-B846-4D4F-BD1B-5291C0EF6F1E}" destId="{A1DDCA52-B3CE-4718-8E18-0AC491678E63}" srcOrd="4" destOrd="0" parTransId="{C6F50DAB-C652-4A3C-A81B-087D01606AD3}" sibTransId="{297C2AF0-2208-410B-A075-CE213B2900C4}"/>
    <dgm:cxn modelId="{7A489139-BBCA-47A7-ABCD-57D1ED322B3E}" type="presOf" srcId="{714C382C-A4DE-4988-8206-EE0AB74A1513}" destId="{7FA16EEF-5B4F-4B64-B533-BE47E7242FFC}" srcOrd="0" destOrd="0" presId="urn:microsoft.com/office/officeart/2009/3/layout/SubStepProcess#1"/>
    <dgm:cxn modelId="{C4119FD1-081C-46DB-8FBF-12085D46E9A6}" type="presOf" srcId="{8B229CDC-273E-4DD9-8B55-7F7E0E2D3065}" destId="{A67C5464-F001-403B-87D5-DC9EE89BAAA8}" srcOrd="0" destOrd="0" presId="urn:microsoft.com/office/officeart/2009/3/layout/SubStepProcess#1"/>
    <dgm:cxn modelId="{79CAE1D1-F017-4E33-8851-2DCC04473AE1}" type="presOf" srcId="{A89F6B66-1200-4227-9086-80C7E4586E1C}" destId="{2D3FB8D0-CDFB-4538-826B-CD1926E35706}" srcOrd="0" destOrd="0" presId="urn:microsoft.com/office/officeart/2009/3/layout/SubStepProcess#1"/>
    <dgm:cxn modelId="{DD034521-3929-4053-9B7D-1004739ABE3F}" srcId="{E1F9C314-B846-4D4F-BD1B-5291C0EF6F1E}" destId="{F8C060A5-DF52-429F-9E59-00189DA26A50}" srcOrd="6" destOrd="0" parTransId="{244163F3-63D3-4B39-A2FE-5E2F9350DA72}" sibTransId="{8530D6A3-CCA4-4415-9865-E29F8808A3A7}"/>
    <dgm:cxn modelId="{94916D7A-5AE6-4692-BECE-07B368E93406}" type="presOf" srcId="{F3FA45B1-DC36-4CF5-A1D6-F02DFCE558A8}" destId="{44293701-CD21-463B-B1FC-C3D1A89A1798}" srcOrd="0" destOrd="0" presId="urn:microsoft.com/office/officeart/2009/3/layout/SubStepProcess#1"/>
    <dgm:cxn modelId="{F8A98EFA-0C7F-43CF-87A1-E41C30E3FF15}" srcId="{E1F9C314-B846-4D4F-BD1B-5291C0EF6F1E}" destId="{A89F6B66-1200-4227-9086-80C7E4586E1C}" srcOrd="5" destOrd="0" parTransId="{7AB8EF65-D75D-4CD9-A680-8750D56943D4}" sibTransId="{BB109E89-0454-45A2-8D89-4F8252F073FE}"/>
    <dgm:cxn modelId="{944CD4DD-4F5B-4A01-9421-064F955772BD}" type="presOf" srcId="{F8C060A5-DF52-429F-9E59-00189DA26A50}" destId="{11702BCB-3708-4FAB-9972-381FD31AE757}" srcOrd="0" destOrd="0" presId="urn:microsoft.com/office/officeart/2009/3/layout/SubStepProcess#1"/>
    <dgm:cxn modelId="{5FFECA8E-5DBC-402E-BAF8-ABB1081FC741}" srcId="{E1F9C314-B846-4D4F-BD1B-5291C0EF6F1E}" destId="{714C382C-A4DE-4988-8206-EE0AB74A1513}" srcOrd="3" destOrd="0" parTransId="{BE3BB238-8C9C-49BD-A0EC-786DB3D98CE4}" sibTransId="{EB3DF6C2-2BFC-4A69-A159-52C4F9A553D7}"/>
    <dgm:cxn modelId="{C645C0E0-C503-4F8A-BB87-89E327639A5D}" srcId="{E1F9C314-B846-4D4F-BD1B-5291C0EF6F1E}" destId="{8B229CDC-273E-4DD9-8B55-7F7E0E2D3065}" srcOrd="2" destOrd="0" parTransId="{12CA2EC6-5B58-413A-B737-5231BF3FE276}" sibTransId="{09B7228D-A025-46B8-ACA1-AE81173F12FE}"/>
    <dgm:cxn modelId="{5ABBE56E-F0BD-4AA1-B789-D4F7B361165E}" type="presParOf" srcId="{E6DF000F-E2BF-46C2-B600-1B18C5796B35}" destId="{44293701-CD21-463B-B1FC-C3D1A89A1798}" srcOrd="0" destOrd="0" presId="urn:microsoft.com/office/officeart/2009/3/layout/SubStepProcess#1"/>
    <dgm:cxn modelId="{EE4989AD-FD1A-40A4-A2C1-451F27FCFAAB}" type="presParOf" srcId="{E6DF000F-E2BF-46C2-B600-1B18C5796B35}" destId="{58E170C5-FA58-4D05-8743-A7F21DE9B65D}" srcOrd="1" destOrd="0" presId="urn:microsoft.com/office/officeart/2009/3/layout/SubStepProcess#1"/>
    <dgm:cxn modelId="{C300D78E-7975-43C9-BE3F-66B259DC1698}" type="presParOf" srcId="{E6DF000F-E2BF-46C2-B600-1B18C5796B35}" destId="{A67C5464-F001-403B-87D5-DC9EE89BAAA8}" srcOrd="2" destOrd="0" presId="urn:microsoft.com/office/officeart/2009/3/layout/SubStepProcess#1"/>
    <dgm:cxn modelId="{C219D53F-EAA7-49DC-86B4-8809FE5F24F9}" type="presParOf" srcId="{E6DF000F-E2BF-46C2-B600-1B18C5796B35}" destId="{7FA16EEF-5B4F-4B64-B533-BE47E7242FFC}" srcOrd="3" destOrd="0" presId="urn:microsoft.com/office/officeart/2009/3/layout/SubStepProcess#1"/>
    <dgm:cxn modelId="{337AB974-62BC-4D6A-B1C3-9B6C1F32B3D4}" type="presParOf" srcId="{E6DF000F-E2BF-46C2-B600-1B18C5796B35}" destId="{C475A29C-30D6-463E-AB7D-0587283D511C}" srcOrd="4" destOrd="0" presId="urn:microsoft.com/office/officeart/2009/3/layout/SubStepProcess#1"/>
    <dgm:cxn modelId="{C462B75B-87DF-427E-8BE9-C2B3A07917FF}" type="presParOf" srcId="{E6DF000F-E2BF-46C2-B600-1B18C5796B35}" destId="{2D3FB8D0-CDFB-4538-826B-CD1926E35706}" srcOrd="5" destOrd="0" presId="urn:microsoft.com/office/officeart/2009/3/layout/SubStepProcess#1"/>
    <dgm:cxn modelId="{49008947-FA2B-45CB-8C87-B61AA548755A}" type="presParOf" srcId="{E6DF000F-E2BF-46C2-B600-1B18C5796B35}" destId="{11702BCB-3708-4FAB-9972-381FD31AE757}" srcOrd="6" destOrd="0" presId="urn:microsoft.com/office/officeart/2009/3/layout/SubStepProcess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F3392A-67AB-45C6-87ED-8E151355151C}" type="doc">
      <dgm:prSet loTypeId="urn:microsoft.com/office/officeart/2005/8/layout/cycle4#1" loCatId="relationship" qsTypeId="urn:microsoft.com/office/officeart/2005/8/quickstyle/simple1#7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F45BD5CF-C0D4-4F78-ACBF-18CF124223E7}">
      <dgm:prSet phldrT="[Text]" phldr="0" custT="1"/>
      <dgm:spPr/>
      <dgm:t>
        <a:bodyPr vert="horz" wrap="square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旅行费用</a:t>
          </a:r>
        </a:p>
      </dgm:t>
    </dgm:pt>
    <dgm:pt modelId="{D0A9BC9B-C56B-458A-A410-C6632E22E842}" type="parTrans" cxnId="{200826DE-3949-4098-B18C-8BBEF4B83C1E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7375B68-02C6-40EC-9FDB-1F11042FA083}" type="sibTrans" cxnId="{200826DE-3949-4098-B18C-8BBEF4B83C1E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22DED30-7104-4390-882E-ABDE4C373306}">
      <dgm:prSet phldrT="[Text]"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机票</a:t>
          </a:r>
        </a:p>
      </dgm:t>
    </dgm:pt>
    <dgm:pt modelId="{FBF7B22B-AF84-452E-8D49-5CFB566EDBAD}" type="parTrans" cxnId="{BF694CB0-0AF6-4C19-A02F-23DE572708A1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AA5778B4-A938-4990-B244-74952A6CEEB2}" type="sibTrans" cxnId="{BF694CB0-0AF6-4C19-A02F-23DE572708A1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2DFE631A-0689-4896-9BD9-F699372CF8DF}">
      <dgm:prSet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酒店</a:t>
          </a:r>
        </a:p>
      </dgm:t>
    </dgm:pt>
    <dgm:pt modelId="{EAA64C72-6A75-4658-AF75-B19512733D9C}" type="parTrans" cxnId="{A96623CE-4342-425D-B87E-88BDC7885FE9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ED926931-296C-480F-AAF4-318A3DC4EA3A}" type="sibTrans" cxnId="{A96623CE-4342-425D-B87E-88BDC7885FE9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F791E6C-3228-4924-8DFB-FAC38C479BEE}">
      <dgm:prSet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交通</a:t>
          </a:r>
        </a:p>
      </dgm:t>
    </dgm:pt>
    <dgm:pt modelId="{E225929F-59BE-4770-B185-083B10D807FE}" type="parTrans" cxnId="{AA186ED3-C929-4E4A-9502-1F8573C839B8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0F5CD120-2386-42D3-B580-86249B3902B1}" type="sibTrans" cxnId="{AA186ED3-C929-4E4A-9502-1F8573C839B8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FF49EFDA-E6F9-44CB-A6F2-F6490E9E3BB9}">
      <dgm:prSet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 dirty="0">
              <a:latin typeface="KaiTi" panose="02010609060101010101" pitchFamily="49" charset="-122"/>
              <a:ea typeface="KaiTi" panose="02010609060101010101" pitchFamily="49" charset="-122"/>
            </a:rPr>
            <a:t>伙食</a:t>
          </a:r>
        </a:p>
      </dgm:t>
    </dgm:pt>
    <dgm:pt modelId="{0CA8B63B-970F-4D15-B76E-F6605BDB4C2A}" type="parTrans" cxnId="{004B7477-4454-4E31-BBAE-63A4FF47FE31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485B1A2-2AAE-431B-BE45-9BB936C390AA}" type="sibTrans" cxnId="{004B7477-4454-4E31-BBAE-63A4FF47FE31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78A8396-7E1D-4025-B997-12DBB6BCB219}">
      <dgm:prSet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lang="zh-CN" alt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004832E-632D-4B30-AD0E-99A1BE6050EF}" type="parTrans" cxnId="{60E06080-D650-4863-A97C-A4D60B2898A5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ADDF0BD-B5B0-4E44-AE7A-C260CADC4A8C}" type="sibTrans" cxnId="{60E06080-D650-4863-A97C-A4D60B2898A5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F7F6AE2-5722-44C4-902A-A040FCB80C96}">
      <dgm:prSet phldrT="[Text]" phldr="0" custT="1"/>
      <dgm:spPr/>
      <dgm:t>
        <a:bodyPr vert="horz" wrap="square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dirty="0">
              <a:latin typeface="KaiTi" panose="02010609060101010101" pitchFamily="49" charset="-122"/>
              <a:ea typeface="KaiTi" panose="02010609060101010101" pitchFamily="49" charset="-122"/>
            </a:rPr>
            <a:t>许可证</a:t>
          </a:r>
          <a:r>
            <a:rPr lang="en-US" altLang="zh-CN" sz="2000" dirty="0">
              <a:latin typeface="KaiTi" panose="02010609060101010101" pitchFamily="49" charset="-122"/>
              <a:ea typeface="KaiTi" panose="02010609060101010101" pitchFamily="49" charset="-122"/>
            </a:rPr>
            <a:t>/</a:t>
          </a: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dirty="0">
              <a:latin typeface="KaiTi" panose="02010609060101010101" pitchFamily="49" charset="-122"/>
              <a:ea typeface="KaiTi" panose="02010609060101010101" pitchFamily="49" charset="-122"/>
            </a:rPr>
            <a:t>保险</a:t>
          </a:r>
        </a:p>
      </dgm:t>
    </dgm:pt>
    <dgm:pt modelId="{307549BC-DB71-4E6B-BA01-20ED51BD95B0}" type="parTrans" cxnId="{154031E8-2228-45CC-AA41-638610C267E5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2348FAAC-3EB4-459F-9705-34750AF8FC14}" type="sibTrans" cxnId="{154031E8-2228-45CC-AA41-638610C267E5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9F5ABDFD-312D-4D12-9A5F-25941924811F}">
      <dgm:prSet phldrT="[Text]"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algn="l"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en-US" sz="2000" dirty="0" err="1">
              <a:latin typeface="KaiTi" panose="02010609060101010101" pitchFamily="49" charset="-122"/>
              <a:ea typeface="KaiTi" panose="02010609060101010101" pitchFamily="49" charset="-122"/>
            </a:rPr>
            <a:t>尼泊</a:t>
          </a:r>
          <a:r>
            <a:rPr lang="zh-CN" altLang="en-US" sz="2000" dirty="0">
              <a:latin typeface="KaiTi" panose="02010609060101010101" pitchFamily="49" charset="-122"/>
              <a:ea typeface="KaiTi" panose="02010609060101010101" pitchFamily="49" charset="-122"/>
            </a:rPr>
            <a:t>尔</a:t>
          </a:r>
          <a:r>
            <a:rPr lang="en-US" sz="2000" dirty="0">
              <a:latin typeface="KaiTi" panose="02010609060101010101" pitchFamily="49" charset="-122"/>
              <a:ea typeface="KaiTi" panose="02010609060101010101" pitchFamily="49" charset="-122"/>
            </a:rPr>
            <a:t>$11,000美元/人</a:t>
          </a:r>
        </a:p>
      </dgm:t>
    </dgm:pt>
    <dgm:pt modelId="{51BB3ABA-1FAE-4608-9FF9-4FE24E778304}" type="parTrans" cxnId="{53F99329-183D-47CA-AD26-9F019262ADD2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36AA5E1D-DD8C-4E89-9F2B-245A6C2A7122}" type="sibTrans" cxnId="{53F99329-183D-47CA-AD26-9F019262ADD2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55E3F63A-E424-4A78-99F6-460269701B32}">
      <dgm:prSet phldrT="[Text]" phldr="0" custT="1"/>
      <dgm:spPr/>
      <dgm:t>
        <a:bodyPr vert="horz" wrap="square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向导</a:t>
          </a:r>
        </a:p>
      </dgm:t>
    </dgm:pt>
    <dgm:pt modelId="{C3456233-601D-451E-93A2-828882BBB3A4}" type="parTrans" cxnId="{4E8BA869-F07B-414A-AE54-AC2FF66A865C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D3C2AD4-08D2-4AFE-99F2-3E2762DB2CB3}" type="sibTrans" cxnId="{4E8BA869-F07B-414A-AE54-AC2FF66A865C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B9A3ED9B-031C-4CC0-999B-EC3D7CDD7633}">
      <dgm:prSet phldrT="[Text]"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许可证</a:t>
          </a:r>
        </a:p>
      </dgm:t>
    </dgm:pt>
    <dgm:pt modelId="{E4923E81-B267-4F19-8DF2-8509CF40961F}" type="parTrans" cxnId="{38033545-1B7F-4068-956C-E5C96AAE9F92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D63A6C73-7B8B-4D9C-83D7-5BF86AE1E5E9}" type="sibTrans" cxnId="{38033545-1B7F-4068-956C-E5C96AAE9F92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19E9B307-1CB7-4D6B-807F-D37E3435B7C2}">
      <dgm:prSet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装备</a:t>
          </a:r>
        </a:p>
      </dgm:t>
    </dgm:pt>
    <dgm:pt modelId="{E45BC942-816D-4B48-9110-543261F3F576}" type="parTrans" cxnId="{F99CF880-6892-442F-BF0F-61E9ACF75DA6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48AC05B-2430-4C55-9D7F-297C61F75AEE}" type="sibTrans" cxnId="{F99CF880-6892-442F-BF0F-61E9ACF75DA6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3E6387A-BF73-4D7D-8B7F-5402052ECA55}">
      <dgm:prSet phldrT="[Text]" phldr="0" custT="1"/>
      <dgm:spPr/>
      <dgm:t>
        <a:bodyPr vert="horz" wrap="square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KaiTi" panose="02010609060101010101" pitchFamily="49" charset="-122"/>
              <a:ea typeface="KaiTi" panose="02010609060101010101" pitchFamily="49" charset="-122"/>
            </a:rPr>
            <a:t>装备</a:t>
          </a:r>
        </a:p>
      </dgm:t>
    </dgm:pt>
    <dgm:pt modelId="{C6B875DE-53C7-480A-9898-23875F6ECC3A}" type="parTrans" cxnId="{65618CDD-0A53-487C-9DA3-C6F6B9B4FDB3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642828FC-B1E4-40D8-A7AE-C618CC42A229}" type="sibTrans" cxnId="{65618CDD-0A53-487C-9DA3-C6F6B9B4FDB3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CD7A4B2D-46FA-4FE0-80F6-32D74FB2E2A8}">
      <dgm:prSet phldrT="[Text]"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 dirty="0">
              <a:latin typeface="KaiTi" panose="02010609060101010101" pitchFamily="49" charset="-122"/>
              <a:ea typeface="KaiTi" panose="02010609060101010101" pitchFamily="49" charset="-122"/>
            </a:rPr>
            <a:t>厨师、急救包</a:t>
          </a:r>
        </a:p>
      </dgm:t>
    </dgm:pt>
    <dgm:pt modelId="{3F7D8F0F-7051-4824-A0FF-DE5ED3CF904C}" type="parTrans" cxnId="{547AE205-1014-43D9-8A21-E5D0085E7CEB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24C2F25D-8E0F-4758-B880-2238D7E7ADC4}" type="sibTrans" cxnId="{547AE205-1014-43D9-8A21-E5D0085E7CEB}">
      <dgm:prSet/>
      <dgm:spPr/>
      <dgm:t>
        <a:bodyPr/>
        <a:lstStyle/>
        <a:p>
          <a:endParaRPr lang="en-US" sz="2000">
            <a:latin typeface="KaiTi" panose="02010609060101010101" pitchFamily="49" charset="-122"/>
            <a:ea typeface="KaiTi" panose="02010609060101010101" pitchFamily="49" charset="-122"/>
          </a:endParaRPr>
        </a:p>
      </dgm:t>
    </dgm:pt>
    <dgm:pt modelId="{7357491E-55EB-4E80-A1D9-E827721C0364}">
      <dgm:prSet phldrT="[Text]"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 dirty="0">
              <a:latin typeface="KaiTi" panose="02010609060101010101" pitchFamily="49" charset="-122"/>
              <a:ea typeface="KaiTi" panose="02010609060101010101" pitchFamily="49" charset="-122"/>
            </a:rPr>
            <a:t>登山装备、氧气瓶、卫星电话</a:t>
          </a:r>
        </a:p>
      </dgm:t>
    </dgm:pt>
    <dgm:pt modelId="{9BD7200E-05D4-4470-B0AD-2693AAACA24C}" type="parTrans" cxnId="{03555872-60EE-462A-A4E3-88859F2BFDC9}">
      <dgm:prSet/>
      <dgm:spPr/>
      <dgm:t>
        <a:bodyPr/>
        <a:lstStyle/>
        <a:p>
          <a:endParaRPr lang="en-US"/>
        </a:p>
      </dgm:t>
    </dgm:pt>
    <dgm:pt modelId="{D39D5558-BE9B-49FC-9AE5-E3714940DFCD}" type="sibTrans" cxnId="{03555872-60EE-462A-A4E3-88859F2BFDC9}">
      <dgm:prSet/>
      <dgm:spPr/>
      <dgm:t>
        <a:bodyPr/>
        <a:lstStyle/>
        <a:p>
          <a:endParaRPr lang="en-US"/>
        </a:p>
      </dgm:t>
    </dgm:pt>
    <dgm:pt modelId="{9517B020-1129-49D1-ADD9-BEB6C0D82A0D}">
      <dgm:prSet phldrT="[Text]" phldr="0" custT="1"/>
      <dgm:spPr/>
      <dgm:t>
        <a:bodyPr vert="horz" wrap="square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algn="l"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en-US" sz="2000" dirty="0">
              <a:latin typeface="KaiTi" panose="02010609060101010101" pitchFamily="49" charset="-122"/>
              <a:ea typeface="KaiTi" panose="02010609060101010101" pitchFamily="49" charset="-122"/>
            </a:rPr>
            <a:t>西藏$7,000美元/人</a:t>
          </a:r>
        </a:p>
      </dgm:t>
    </dgm:pt>
    <dgm:pt modelId="{BD895752-14AF-4CFE-9CBD-4B42919D7A72}" type="parTrans" cxnId="{D0D791A4-707B-4792-BCE7-AF2CF6B776AB}">
      <dgm:prSet/>
      <dgm:spPr/>
      <dgm:t>
        <a:bodyPr/>
        <a:lstStyle/>
        <a:p>
          <a:endParaRPr lang="en-US"/>
        </a:p>
      </dgm:t>
    </dgm:pt>
    <dgm:pt modelId="{90327E3F-513F-469A-ACFC-A06714AF62AE}" type="sibTrans" cxnId="{D0D791A4-707B-4792-BCE7-AF2CF6B776AB}">
      <dgm:prSet/>
      <dgm:spPr/>
      <dgm:t>
        <a:bodyPr/>
        <a:lstStyle/>
        <a:p>
          <a:endParaRPr lang="en-US"/>
        </a:p>
      </dgm:t>
    </dgm:pt>
    <dgm:pt modelId="{88A5E93E-1727-4EA2-B7DD-ABA4810A3149}" type="pres">
      <dgm:prSet presAssocID="{77F3392A-67AB-45C6-87ED-8E151355151C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0E85546-9197-448A-9BA5-4253E6B8C5CD}" type="pres">
      <dgm:prSet presAssocID="{77F3392A-67AB-45C6-87ED-8E151355151C}" presName="children" presStyleCnt="0"/>
      <dgm:spPr/>
    </dgm:pt>
    <dgm:pt modelId="{E48A3223-AAC2-440C-AD23-D79660927AE5}" type="pres">
      <dgm:prSet presAssocID="{77F3392A-67AB-45C6-87ED-8E151355151C}" presName="child1group" presStyleCnt="0"/>
      <dgm:spPr/>
    </dgm:pt>
    <dgm:pt modelId="{D7CB1ED1-E31B-4F7D-BD98-881127D83197}" type="pres">
      <dgm:prSet presAssocID="{77F3392A-67AB-45C6-87ED-8E151355151C}" presName="child1" presStyleLbl="bgAcc1" presStyleIdx="0" presStyleCnt="4" custScaleX="137507"/>
      <dgm:spPr/>
      <dgm:t>
        <a:bodyPr/>
        <a:lstStyle/>
        <a:p>
          <a:endParaRPr lang="en-US"/>
        </a:p>
      </dgm:t>
    </dgm:pt>
    <dgm:pt modelId="{90C907D0-3029-4767-8F85-928579FFF321}" type="pres">
      <dgm:prSet presAssocID="{77F3392A-67AB-45C6-87ED-8E151355151C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CCFD6C-BEA6-41BE-B625-A7AE2D6B57A6}" type="pres">
      <dgm:prSet presAssocID="{77F3392A-67AB-45C6-87ED-8E151355151C}" presName="child2group" presStyleCnt="0"/>
      <dgm:spPr/>
    </dgm:pt>
    <dgm:pt modelId="{A3597045-1B31-461D-918C-4040B46E4431}" type="pres">
      <dgm:prSet presAssocID="{77F3392A-67AB-45C6-87ED-8E151355151C}" presName="child2" presStyleLbl="bgAcc1" presStyleIdx="1" presStyleCnt="4" custScaleX="127619" custLinFactNeighborX="9525" custLinFactNeighborY="-3863"/>
      <dgm:spPr/>
      <dgm:t>
        <a:bodyPr/>
        <a:lstStyle/>
        <a:p>
          <a:endParaRPr lang="en-US"/>
        </a:p>
      </dgm:t>
    </dgm:pt>
    <dgm:pt modelId="{5557A6FA-ADD7-4121-9EB0-9A64184BACF3}" type="pres">
      <dgm:prSet presAssocID="{77F3392A-67AB-45C6-87ED-8E151355151C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B5CDC70-3439-43BF-97EE-1D81EE991393}" type="pres">
      <dgm:prSet presAssocID="{77F3392A-67AB-45C6-87ED-8E151355151C}" presName="child3group" presStyleCnt="0"/>
      <dgm:spPr/>
    </dgm:pt>
    <dgm:pt modelId="{38E60065-3CC6-4AEA-8F6D-3F3C11C4B4DF}" type="pres">
      <dgm:prSet presAssocID="{77F3392A-67AB-45C6-87ED-8E151355151C}" presName="child3" presStyleLbl="bgAcc1" presStyleIdx="2" presStyleCnt="4" custScaleX="125274" custLinFactNeighborX="7924" custLinFactNeighborY="362"/>
      <dgm:spPr/>
      <dgm:t>
        <a:bodyPr/>
        <a:lstStyle/>
        <a:p>
          <a:endParaRPr lang="en-US"/>
        </a:p>
      </dgm:t>
    </dgm:pt>
    <dgm:pt modelId="{CE949429-822A-433F-AFB5-EF782F8A255D}" type="pres">
      <dgm:prSet presAssocID="{77F3392A-67AB-45C6-87ED-8E151355151C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4AA687-3FBC-41D9-B7CD-65F30A7106DC}" type="pres">
      <dgm:prSet presAssocID="{77F3392A-67AB-45C6-87ED-8E151355151C}" presName="child4group" presStyleCnt="0"/>
      <dgm:spPr/>
    </dgm:pt>
    <dgm:pt modelId="{5FBB6878-29E5-4B60-88D7-D4EFAE2826E5}" type="pres">
      <dgm:prSet presAssocID="{77F3392A-67AB-45C6-87ED-8E151355151C}" presName="child4" presStyleLbl="bgAcc1" presStyleIdx="3" presStyleCnt="4" custScaleX="131369"/>
      <dgm:spPr/>
      <dgm:t>
        <a:bodyPr/>
        <a:lstStyle/>
        <a:p>
          <a:endParaRPr lang="en-US"/>
        </a:p>
      </dgm:t>
    </dgm:pt>
    <dgm:pt modelId="{4FFE910C-04E3-4FBF-9A4A-757BD60AFBAA}" type="pres">
      <dgm:prSet presAssocID="{77F3392A-67AB-45C6-87ED-8E151355151C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E0503A-8086-47AD-9E23-37DC1FF48EC3}" type="pres">
      <dgm:prSet presAssocID="{77F3392A-67AB-45C6-87ED-8E151355151C}" presName="childPlaceholder" presStyleCnt="0"/>
      <dgm:spPr/>
    </dgm:pt>
    <dgm:pt modelId="{640FB04E-5FB8-443D-8575-C115C19AC946}" type="pres">
      <dgm:prSet presAssocID="{77F3392A-67AB-45C6-87ED-8E151355151C}" presName="circle" presStyleCnt="0"/>
      <dgm:spPr/>
    </dgm:pt>
    <dgm:pt modelId="{8B732ED6-D4F2-4872-85F2-4AA038F26E67}" type="pres">
      <dgm:prSet presAssocID="{77F3392A-67AB-45C6-87ED-8E151355151C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12746E-A927-4827-BCB0-FA06C704BAA3}" type="pres">
      <dgm:prSet presAssocID="{77F3392A-67AB-45C6-87ED-8E151355151C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DC461F-D521-4955-8144-657949622AC6}" type="pres">
      <dgm:prSet presAssocID="{77F3392A-67AB-45C6-87ED-8E151355151C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9FA352-0AA0-481C-8544-022DCC0DF3B1}" type="pres">
      <dgm:prSet presAssocID="{77F3392A-67AB-45C6-87ED-8E151355151C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68AC4D-D119-4D1C-B850-0E2B50CB151C}" type="pres">
      <dgm:prSet presAssocID="{77F3392A-67AB-45C6-87ED-8E151355151C}" presName="quadrantPlaceholder" presStyleCnt="0"/>
      <dgm:spPr/>
    </dgm:pt>
    <dgm:pt modelId="{140DBE94-F1E0-4466-8994-BA7DE636A9F2}" type="pres">
      <dgm:prSet presAssocID="{77F3392A-67AB-45C6-87ED-8E151355151C}" presName="center1" presStyleLbl="fgShp" presStyleIdx="0" presStyleCnt="2"/>
      <dgm:spPr/>
    </dgm:pt>
    <dgm:pt modelId="{FF147BBC-1518-4517-BE8A-B8D33DAB25B3}" type="pres">
      <dgm:prSet presAssocID="{77F3392A-67AB-45C6-87ED-8E151355151C}" presName="center2" presStyleLbl="fgShp" presStyleIdx="1" presStyleCnt="2"/>
      <dgm:spPr/>
    </dgm:pt>
  </dgm:ptLst>
  <dgm:cxnLst>
    <dgm:cxn modelId="{F99CF880-6892-442F-BF0F-61E9ACF75DA6}" srcId="{55E3F63A-E424-4A78-99F6-460269701B32}" destId="{19E9B307-1CB7-4D6B-807F-D37E3435B7C2}" srcOrd="1" destOrd="0" parTransId="{E45BC942-816D-4B48-9110-543261F3F576}" sibTransId="{648AC05B-2430-4C55-9D7F-297C61F75AEE}"/>
    <dgm:cxn modelId="{AFB2E394-35DF-46C1-B7D3-829C3019E51F}" type="presOf" srcId="{2DFE631A-0689-4896-9BD9-F699372CF8DF}" destId="{D7CB1ED1-E31B-4F7D-BD98-881127D83197}" srcOrd="0" destOrd="1" presId="urn:microsoft.com/office/officeart/2005/8/layout/cycle4#1"/>
    <dgm:cxn modelId="{8EF734DF-4E4A-457C-9E37-57E1E0E3E8B6}" type="presOf" srcId="{CD7A4B2D-46FA-4FE0-80F6-32D74FB2E2A8}" destId="{4FFE910C-04E3-4FBF-9A4A-757BD60AFBAA}" srcOrd="1" destOrd="0" presId="urn:microsoft.com/office/officeart/2005/8/layout/cycle4#1"/>
    <dgm:cxn modelId="{004B7477-4454-4E31-BBAE-63A4FF47FE31}" srcId="{F45BD5CF-C0D4-4F78-ACBF-18CF124223E7}" destId="{FF49EFDA-E6F9-44CB-A6F2-F6490E9E3BB9}" srcOrd="3" destOrd="0" parTransId="{0CA8B63B-970F-4D15-B76E-F6605BDB4C2A}" sibTransId="{D485B1A2-2AAE-431B-BE45-9BB936C390AA}"/>
    <dgm:cxn modelId="{23913705-4E3A-4F27-81BA-166AF68DCCAA}" type="presOf" srcId="{1F7F6AE2-5722-44C4-902A-A040FCB80C96}" destId="{3E12746E-A927-4827-BCB0-FA06C704BAA3}" srcOrd="0" destOrd="0" presId="urn:microsoft.com/office/officeart/2005/8/layout/cycle4#1"/>
    <dgm:cxn modelId="{E50D7FB7-C618-4A87-ACCB-3DB807F06C7D}" type="presOf" srcId="{7357491E-55EB-4E80-A1D9-E827721C0364}" destId="{4FFE910C-04E3-4FBF-9A4A-757BD60AFBAA}" srcOrd="1" destOrd="1" presId="urn:microsoft.com/office/officeart/2005/8/layout/cycle4#1"/>
    <dgm:cxn modelId="{94AA5E08-02F6-4080-AB0A-2AEB588F6197}" type="presOf" srcId="{B9A3ED9B-031C-4CC0-999B-EC3D7CDD7633}" destId="{38E60065-3CC6-4AEA-8F6D-3F3C11C4B4DF}" srcOrd="0" destOrd="0" presId="urn:microsoft.com/office/officeart/2005/8/layout/cycle4#1"/>
    <dgm:cxn modelId="{D0D791A4-707B-4792-BCE7-AF2CF6B776AB}" srcId="{1F7F6AE2-5722-44C4-902A-A040FCB80C96}" destId="{9517B020-1129-49D1-ADD9-BEB6C0D82A0D}" srcOrd="1" destOrd="0" parTransId="{BD895752-14AF-4CFE-9CBD-4B42919D7A72}" sibTransId="{90327E3F-513F-469A-ACFC-A06714AF62AE}"/>
    <dgm:cxn modelId="{C10631FB-B109-4914-AD8E-1C2F8E20F212}" type="presOf" srcId="{2DFE631A-0689-4896-9BD9-F699372CF8DF}" destId="{90C907D0-3029-4767-8F85-928579FFF321}" srcOrd="1" destOrd="1" presId="urn:microsoft.com/office/officeart/2005/8/layout/cycle4#1"/>
    <dgm:cxn modelId="{EDF7C03A-FF63-478C-841E-95D3B47D6D2C}" type="presOf" srcId="{63E6387A-BF73-4D7D-8B7F-5402052ECA55}" destId="{979FA352-0AA0-481C-8544-022DCC0DF3B1}" srcOrd="0" destOrd="0" presId="urn:microsoft.com/office/officeart/2005/8/layout/cycle4#1"/>
    <dgm:cxn modelId="{8F4F31ED-909D-4FFD-BADE-85CC1D142B6F}" type="presOf" srcId="{C22DED30-7104-4390-882E-ABDE4C373306}" destId="{D7CB1ED1-E31B-4F7D-BD98-881127D83197}" srcOrd="0" destOrd="0" presId="urn:microsoft.com/office/officeart/2005/8/layout/cycle4#1"/>
    <dgm:cxn modelId="{C6A959AA-FADC-4902-94BC-E04EE4209EC8}" type="presOf" srcId="{178A8396-7E1D-4025-B997-12DBB6BCB219}" destId="{D7CB1ED1-E31B-4F7D-BD98-881127D83197}" srcOrd="0" destOrd="4" presId="urn:microsoft.com/office/officeart/2005/8/layout/cycle4#1"/>
    <dgm:cxn modelId="{BA434E55-5F57-4271-BF03-C872767B101C}" type="presOf" srcId="{FF49EFDA-E6F9-44CB-A6F2-F6490E9E3BB9}" destId="{90C907D0-3029-4767-8F85-928579FFF321}" srcOrd="1" destOrd="3" presId="urn:microsoft.com/office/officeart/2005/8/layout/cycle4#1"/>
    <dgm:cxn modelId="{EA6A5DEB-0D5B-4C27-ABEB-D35407BD8A0A}" type="presOf" srcId="{9517B020-1129-49D1-ADD9-BEB6C0D82A0D}" destId="{A3597045-1B31-461D-918C-4040B46E4431}" srcOrd="0" destOrd="1" presId="urn:microsoft.com/office/officeart/2005/8/layout/cycle4#1"/>
    <dgm:cxn modelId="{0F459ACD-0483-494D-85A3-E4ABD7AB3971}" type="presOf" srcId="{19E9B307-1CB7-4D6B-807F-D37E3435B7C2}" destId="{38E60065-3CC6-4AEA-8F6D-3F3C11C4B4DF}" srcOrd="0" destOrd="1" presId="urn:microsoft.com/office/officeart/2005/8/layout/cycle4#1"/>
    <dgm:cxn modelId="{82EC2F36-772E-4FAF-A5B0-A9529ABCEBE2}" type="presOf" srcId="{19E9B307-1CB7-4D6B-807F-D37E3435B7C2}" destId="{CE949429-822A-433F-AFB5-EF782F8A255D}" srcOrd="1" destOrd="1" presId="urn:microsoft.com/office/officeart/2005/8/layout/cycle4#1"/>
    <dgm:cxn modelId="{A96623CE-4342-425D-B87E-88BDC7885FE9}" srcId="{F45BD5CF-C0D4-4F78-ACBF-18CF124223E7}" destId="{2DFE631A-0689-4896-9BD9-F699372CF8DF}" srcOrd="1" destOrd="0" parTransId="{EAA64C72-6A75-4658-AF75-B19512733D9C}" sibTransId="{ED926931-296C-480F-AAF4-318A3DC4EA3A}"/>
    <dgm:cxn modelId="{AA186ED3-C929-4E4A-9502-1F8573C839B8}" srcId="{F45BD5CF-C0D4-4F78-ACBF-18CF124223E7}" destId="{DF791E6C-3228-4924-8DFB-FAC38C479BEE}" srcOrd="2" destOrd="0" parTransId="{E225929F-59BE-4770-B185-083B10D807FE}" sibTransId="{0F5CD120-2386-42D3-B580-86249B3902B1}"/>
    <dgm:cxn modelId="{6A9C9E74-F412-4AAF-99B6-2DDCCF63FE34}" type="presOf" srcId="{9F5ABDFD-312D-4D12-9A5F-25941924811F}" destId="{5557A6FA-ADD7-4121-9EB0-9A64184BACF3}" srcOrd="1" destOrd="0" presId="urn:microsoft.com/office/officeart/2005/8/layout/cycle4#1"/>
    <dgm:cxn modelId="{65618CDD-0A53-487C-9DA3-C6F6B9B4FDB3}" srcId="{77F3392A-67AB-45C6-87ED-8E151355151C}" destId="{63E6387A-BF73-4D7D-8B7F-5402052ECA55}" srcOrd="3" destOrd="0" parTransId="{C6B875DE-53C7-480A-9898-23875F6ECC3A}" sibTransId="{642828FC-B1E4-40D8-A7AE-C618CC42A229}"/>
    <dgm:cxn modelId="{04C3CCF9-A5D0-4840-990F-8B5B62BE97EE}" type="presOf" srcId="{55E3F63A-E424-4A78-99F6-460269701B32}" destId="{9ADC461F-D521-4955-8144-657949622AC6}" srcOrd="0" destOrd="0" presId="urn:microsoft.com/office/officeart/2005/8/layout/cycle4#1"/>
    <dgm:cxn modelId="{200826DE-3949-4098-B18C-8BBEF4B83C1E}" srcId="{77F3392A-67AB-45C6-87ED-8E151355151C}" destId="{F45BD5CF-C0D4-4F78-ACBF-18CF124223E7}" srcOrd="0" destOrd="0" parTransId="{D0A9BC9B-C56B-458A-A410-C6632E22E842}" sibTransId="{17375B68-02C6-40EC-9FDB-1F11042FA083}"/>
    <dgm:cxn modelId="{BDC31821-6596-4377-A3F8-C53BE8468B75}" type="presOf" srcId="{F45BD5CF-C0D4-4F78-ACBF-18CF124223E7}" destId="{8B732ED6-D4F2-4872-85F2-4AA038F26E67}" srcOrd="0" destOrd="0" presId="urn:microsoft.com/office/officeart/2005/8/layout/cycle4#1"/>
    <dgm:cxn modelId="{05840FD1-5102-4A84-B675-5214DB3BE9A1}" type="presOf" srcId="{DF791E6C-3228-4924-8DFB-FAC38C479BEE}" destId="{D7CB1ED1-E31B-4F7D-BD98-881127D83197}" srcOrd="0" destOrd="2" presId="urn:microsoft.com/office/officeart/2005/8/layout/cycle4#1"/>
    <dgm:cxn modelId="{03F45FAA-9E95-4C43-8E12-A7A31064F4F8}" type="presOf" srcId="{9F5ABDFD-312D-4D12-9A5F-25941924811F}" destId="{A3597045-1B31-461D-918C-4040B46E4431}" srcOrd="0" destOrd="0" presId="urn:microsoft.com/office/officeart/2005/8/layout/cycle4#1"/>
    <dgm:cxn modelId="{547AE205-1014-43D9-8A21-E5D0085E7CEB}" srcId="{63E6387A-BF73-4D7D-8B7F-5402052ECA55}" destId="{CD7A4B2D-46FA-4FE0-80F6-32D74FB2E2A8}" srcOrd="0" destOrd="0" parTransId="{3F7D8F0F-7051-4824-A0FF-DE5ED3CF904C}" sibTransId="{24C2F25D-8E0F-4758-B880-2238D7E7ADC4}"/>
    <dgm:cxn modelId="{47F31888-8363-450D-8A54-F42A4096F245}" type="presOf" srcId="{CD7A4B2D-46FA-4FE0-80F6-32D74FB2E2A8}" destId="{5FBB6878-29E5-4B60-88D7-D4EFAE2826E5}" srcOrd="0" destOrd="0" presId="urn:microsoft.com/office/officeart/2005/8/layout/cycle4#1"/>
    <dgm:cxn modelId="{A0356C1B-80BC-428F-96BC-76A79B79AD7B}" type="presOf" srcId="{7357491E-55EB-4E80-A1D9-E827721C0364}" destId="{5FBB6878-29E5-4B60-88D7-D4EFAE2826E5}" srcOrd="0" destOrd="1" presId="urn:microsoft.com/office/officeart/2005/8/layout/cycle4#1"/>
    <dgm:cxn modelId="{87DB4402-F04C-4C3E-ADBC-679C42294CF8}" type="presOf" srcId="{DF791E6C-3228-4924-8DFB-FAC38C479BEE}" destId="{90C907D0-3029-4767-8F85-928579FFF321}" srcOrd="1" destOrd="2" presId="urn:microsoft.com/office/officeart/2005/8/layout/cycle4#1"/>
    <dgm:cxn modelId="{EE58C679-2F5C-4519-B0B7-C9E392DB5226}" type="presOf" srcId="{77F3392A-67AB-45C6-87ED-8E151355151C}" destId="{88A5E93E-1727-4EA2-B7DD-ABA4810A3149}" srcOrd="0" destOrd="0" presId="urn:microsoft.com/office/officeart/2005/8/layout/cycle4#1"/>
    <dgm:cxn modelId="{DDCD056F-9F3B-4F73-AF96-7C98F5262F7A}" type="presOf" srcId="{C22DED30-7104-4390-882E-ABDE4C373306}" destId="{90C907D0-3029-4767-8F85-928579FFF321}" srcOrd="1" destOrd="0" presId="urn:microsoft.com/office/officeart/2005/8/layout/cycle4#1"/>
    <dgm:cxn modelId="{154031E8-2228-45CC-AA41-638610C267E5}" srcId="{77F3392A-67AB-45C6-87ED-8E151355151C}" destId="{1F7F6AE2-5722-44C4-902A-A040FCB80C96}" srcOrd="1" destOrd="0" parTransId="{307549BC-DB71-4E6B-BA01-20ED51BD95B0}" sibTransId="{2348FAAC-3EB4-459F-9705-34750AF8FC14}"/>
    <dgm:cxn modelId="{ACF49B96-5976-41E6-84E1-0E4169F3608B}" type="presOf" srcId="{FF49EFDA-E6F9-44CB-A6F2-F6490E9E3BB9}" destId="{D7CB1ED1-E31B-4F7D-BD98-881127D83197}" srcOrd="0" destOrd="3" presId="urn:microsoft.com/office/officeart/2005/8/layout/cycle4#1"/>
    <dgm:cxn modelId="{4E8BA869-F07B-414A-AE54-AC2FF66A865C}" srcId="{77F3392A-67AB-45C6-87ED-8E151355151C}" destId="{55E3F63A-E424-4A78-99F6-460269701B32}" srcOrd="2" destOrd="0" parTransId="{C3456233-601D-451E-93A2-828882BBB3A4}" sibTransId="{CD3C2AD4-08D2-4AFE-99F2-3E2762DB2CB3}"/>
    <dgm:cxn modelId="{C5CF52B0-C33A-499A-9BDC-7C341E3AF029}" type="presOf" srcId="{178A8396-7E1D-4025-B997-12DBB6BCB219}" destId="{90C907D0-3029-4767-8F85-928579FFF321}" srcOrd="1" destOrd="4" presId="urn:microsoft.com/office/officeart/2005/8/layout/cycle4#1"/>
    <dgm:cxn modelId="{60E06080-D650-4863-A97C-A4D60B2898A5}" srcId="{F45BD5CF-C0D4-4F78-ACBF-18CF124223E7}" destId="{178A8396-7E1D-4025-B997-12DBB6BCB219}" srcOrd="4" destOrd="0" parTransId="{5004832E-632D-4B30-AD0E-99A1BE6050EF}" sibTransId="{CADDF0BD-B5B0-4E44-AE7A-C260CADC4A8C}"/>
    <dgm:cxn modelId="{CF9C2344-5361-40D2-9163-76AAD5EA0C7D}" type="presOf" srcId="{B9A3ED9B-031C-4CC0-999B-EC3D7CDD7633}" destId="{CE949429-822A-433F-AFB5-EF782F8A255D}" srcOrd="1" destOrd="0" presId="urn:microsoft.com/office/officeart/2005/8/layout/cycle4#1"/>
    <dgm:cxn modelId="{05EC0FC2-6CE9-4FBE-9B82-FE635BE009DE}" type="presOf" srcId="{9517B020-1129-49D1-ADD9-BEB6C0D82A0D}" destId="{5557A6FA-ADD7-4121-9EB0-9A64184BACF3}" srcOrd="1" destOrd="1" presId="urn:microsoft.com/office/officeart/2005/8/layout/cycle4#1"/>
    <dgm:cxn modelId="{53F99329-183D-47CA-AD26-9F019262ADD2}" srcId="{1F7F6AE2-5722-44C4-902A-A040FCB80C96}" destId="{9F5ABDFD-312D-4D12-9A5F-25941924811F}" srcOrd="0" destOrd="0" parTransId="{51BB3ABA-1FAE-4608-9FF9-4FE24E778304}" sibTransId="{36AA5E1D-DD8C-4E89-9F2B-245A6C2A7122}"/>
    <dgm:cxn modelId="{38033545-1B7F-4068-956C-E5C96AAE9F92}" srcId="{55E3F63A-E424-4A78-99F6-460269701B32}" destId="{B9A3ED9B-031C-4CC0-999B-EC3D7CDD7633}" srcOrd="0" destOrd="0" parTransId="{E4923E81-B267-4F19-8DF2-8509CF40961F}" sibTransId="{D63A6C73-7B8B-4D9C-83D7-5BF86AE1E5E9}"/>
    <dgm:cxn modelId="{03555872-60EE-462A-A4E3-88859F2BFDC9}" srcId="{63E6387A-BF73-4D7D-8B7F-5402052ECA55}" destId="{7357491E-55EB-4E80-A1D9-E827721C0364}" srcOrd="1" destOrd="0" parTransId="{9BD7200E-05D4-4470-B0AD-2693AAACA24C}" sibTransId="{D39D5558-BE9B-49FC-9AE5-E3714940DFCD}"/>
    <dgm:cxn modelId="{BF694CB0-0AF6-4C19-A02F-23DE572708A1}" srcId="{F45BD5CF-C0D4-4F78-ACBF-18CF124223E7}" destId="{C22DED30-7104-4390-882E-ABDE4C373306}" srcOrd="0" destOrd="0" parTransId="{FBF7B22B-AF84-452E-8D49-5CFB566EDBAD}" sibTransId="{AA5778B4-A938-4990-B244-74952A6CEEB2}"/>
    <dgm:cxn modelId="{36E2EF9D-1269-433C-8253-7F5A04A7897D}" type="presParOf" srcId="{88A5E93E-1727-4EA2-B7DD-ABA4810A3149}" destId="{00E85546-9197-448A-9BA5-4253E6B8C5CD}" srcOrd="0" destOrd="0" presId="urn:microsoft.com/office/officeart/2005/8/layout/cycle4#1"/>
    <dgm:cxn modelId="{8B596536-EB36-465D-92D9-3684CD1C1BDD}" type="presParOf" srcId="{00E85546-9197-448A-9BA5-4253E6B8C5CD}" destId="{E48A3223-AAC2-440C-AD23-D79660927AE5}" srcOrd="0" destOrd="0" presId="urn:microsoft.com/office/officeart/2005/8/layout/cycle4#1"/>
    <dgm:cxn modelId="{BF9C59FC-A77D-4839-B363-B11ABF86C4A0}" type="presParOf" srcId="{E48A3223-AAC2-440C-AD23-D79660927AE5}" destId="{D7CB1ED1-E31B-4F7D-BD98-881127D83197}" srcOrd="0" destOrd="0" presId="urn:microsoft.com/office/officeart/2005/8/layout/cycle4#1"/>
    <dgm:cxn modelId="{BA85188A-3E49-4F2F-9B0B-BC0231F6D09F}" type="presParOf" srcId="{E48A3223-AAC2-440C-AD23-D79660927AE5}" destId="{90C907D0-3029-4767-8F85-928579FFF321}" srcOrd="1" destOrd="0" presId="urn:microsoft.com/office/officeart/2005/8/layout/cycle4#1"/>
    <dgm:cxn modelId="{BE717619-0D9F-42CF-877F-AE683B99A6E7}" type="presParOf" srcId="{00E85546-9197-448A-9BA5-4253E6B8C5CD}" destId="{92CCFD6C-BEA6-41BE-B625-A7AE2D6B57A6}" srcOrd="1" destOrd="0" presId="urn:microsoft.com/office/officeart/2005/8/layout/cycle4#1"/>
    <dgm:cxn modelId="{7FF41083-00B0-44FE-91D0-C60E310C98AD}" type="presParOf" srcId="{92CCFD6C-BEA6-41BE-B625-A7AE2D6B57A6}" destId="{A3597045-1B31-461D-918C-4040B46E4431}" srcOrd="0" destOrd="0" presId="urn:microsoft.com/office/officeart/2005/8/layout/cycle4#1"/>
    <dgm:cxn modelId="{B30B84E7-AEDE-467C-BBBD-862025E2E0A6}" type="presParOf" srcId="{92CCFD6C-BEA6-41BE-B625-A7AE2D6B57A6}" destId="{5557A6FA-ADD7-4121-9EB0-9A64184BACF3}" srcOrd="1" destOrd="0" presId="urn:microsoft.com/office/officeart/2005/8/layout/cycle4#1"/>
    <dgm:cxn modelId="{62020D3E-8D24-4E0A-90FE-96061C3FF43B}" type="presParOf" srcId="{00E85546-9197-448A-9BA5-4253E6B8C5CD}" destId="{6B5CDC70-3439-43BF-97EE-1D81EE991393}" srcOrd="2" destOrd="0" presId="urn:microsoft.com/office/officeart/2005/8/layout/cycle4#1"/>
    <dgm:cxn modelId="{F90E0010-29F5-4E97-A13A-BFB1AE2AF4A9}" type="presParOf" srcId="{6B5CDC70-3439-43BF-97EE-1D81EE991393}" destId="{38E60065-3CC6-4AEA-8F6D-3F3C11C4B4DF}" srcOrd="0" destOrd="0" presId="urn:microsoft.com/office/officeart/2005/8/layout/cycle4#1"/>
    <dgm:cxn modelId="{F0C705A8-96D9-4DEE-916A-63D344835EA2}" type="presParOf" srcId="{6B5CDC70-3439-43BF-97EE-1D81EE991393}" destId="{CE949429-822A-433F-AFB5-EF782F8A255D}" srcOrd="1" destOrd="0" presId="urn:microsoft.com/office/officeart/2005/8/layout/cycle4#1"/>
    <dgm:cxn modelId="{906700E1-57A7-417E-A9EE-CD7F8223343F}" type="presParOf" srcId="{00E85546-9197-448A-9BA5-4253E6B8C5CD}" destId="{0A4AA687-3FBC-41D9-B7CD-65F30A7106DC}" srcOrd="3" destOrd="0" presId="urn:microsoft.com/office/officeart/2005/8/layout/cycle4#1"/>
    <dgm:cxn modelId="{6689968F-B407-46F1-9E51-B32A3D0ECBAD}" type="presParOf" srcId="{0A4AA687-3FBC-41D9-B7CD-65F30A7106DC}" destId="{5FBB6878-29E5-4B60-88D7-D4EFAE2826E5}" srcOrd="0" destOrd="0" presId="urn:microsoft.com/office/officeart/2005/8/layout/cycle4#1"/>
    <dgm:cxn modelId="{98765E11-2BCB-4B0F-A0A2-1341C677058A}" type="presParOf" srcId="{0A4AA687-3FBC-41D9-B7CD-65F30A7106DC}" destId="{4FFE910C-04E3-4FBF-9A4A-757BD60AFBAA}" srcOrd="1" destOrd="0" presId="urn:microsoft.com/office/officeart/2005/8/layout/cycle4#1"/>
    <dgm:cxn modelId="{47D108EF-83BB-403D-B9DB-E53B6179CDDF}" type="presParOf" srcId="{00E85546-9197-448A-9BA5-4253E6B8C5CD}" destId="{AEE0503A-8086-47AD-9E23-37DC1FF48EC3}" srcOrd="4" destOrd="0" presId="urn:microsoft.com/office/officeart/2005/8/layout/cycle4#1"/>
    <dgm:cxn modelId="{191E0DAA-5E92-456B-AF1F-0C1103D4D178}" type="presParOf" srcId="{88A5E93E-1727-4EA2-B7DD-ABA4810A3149}" destId="{640FB04E-5FB8-443D-8575-C115C19AC946}" srcOrd="1" destOrd="0" presId="urn:microsoft.com/office/officeart/2005/8/layout/cycle4#1"/>
    <dgm:cxn modelId="{43904922-A241-4E22-91B6-3A550C296796}" type="presParOf" srcId="{640FB04E-5FB8-443D-8575-C115C19AC946}" destId="{8B732ED6-D4F2-4872-85F2-4AA038F26E67}" srcOrd="0" destOrd="0" presId="urn:microsoft.com/office/officeart/2005/8/layout/cycle4#1"/>
    <dgm:cxn modelId="{B545CF80-FE05-4FA1-86AE-C1E1DC6540B6}" type="presParOf" srcId="{640FB04E-5FB8-443D-8575-C115C19AC946}" destId="{3E12746E-A927-4827-BCB0-FA06C704BAA3}" srcOrd="1" destOrd="0" presId="urn:microsoft.com/office/officeart/2005/8/layout/cycle4#1"/>
    <dgm:cxn modelId="{4EFBC542-842E-4919-8908-7A97B19DC1ED}" type="presParOf" srcId="{640FB04E-5FB8-443D-8575-C115C19AC946}" destId="{9ADC461F-D521-4955-8144-657949622AC6}" srcOrd="2" destOrd="0" presId="urn:microsoft.com/office/officeart/2005/8/layout/cycle4#1"/>
    <dgm:cxn modelId="{B47D1E05-C9F1-4486-99D9-EA49813B8CB8}" type="presParOf" srcId="{640FB04E-5FB8-443D-8575-C115C19AC946}" destId="{979FA352-0AA0-481C-8544-022DCC0DF3B1}" srcOrd="3" destOrd="0" presId="urn:microsoft.com/office/officeart/2005/8/layout/cycle4#1"/>
    <dgm:cxn modelId="{A0126250-D2C7-411C-8333-8675D6748CED}" type="presParOf" srcId="{640FB04E-5FB8-443D-8575-C115C19AC946}" destId="{9668AC4D-D119-4D1C-B850-0E2B50CB151C}" srcOrd="4" destOrd="0" presId="urn:microsoft.com/office/officeart/2005/8/layout/cycle4#1"/>
    <dgm:cxn modelId="{B01218A7-8203-4DED-AE99-0382FFA0C8FB}" type="presParOf" srcId="{88A5E93E-1727-4EA2-B7DD-ABA4810A3149}" destId="{140DBE94-F1E0-4466-8994-BA7DE636A9F2}" srcOrd="2" destOrd="0" presId="urn:microsoft.com/office/officeart/2005/8/layout/cycle4#1"/>
    <dgm:cxn modelId="{D4774D9A-E751-4FA7-B006-B6B27AB340F9}" type="presParOf" srcId="{88A5E93E-1727-4EA2-B7DD-ABA4810A3149}" destId="{FF147BBC-1518-4517-BE8A-B8D33DAB25B3}" srcOrd="3" destOrd="0" presId="urn:microsoft.com/office/officeart/2005/8/layout/cycle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A3C7D9-CCFE-49B4-B890-AC71F8B98B97}" type="doc">
      <dgm:prSet loTypeId="urn:microsoft.com/office/officeart/2005/8/layout/chevron1" loCatId="process" qsTypeId="urn:microsoft.com/office/officeart/2005/8/quickstyle/simple1#8" qsCatId="simple" csTypeId="urn:microsoft.com/office/officeart/2005/8/colors/colorful1#3" csCatId="colorful" phldr="1"/>
      <dgm:spPr/>
    </dgm:pt>
    <dgm:pt modelId="{CC2C324D-C688-4133-8D48-23228B62ADAF}">
      <dgm:prSet phldrT="[Text]" custT="1"/>
      <dgm:spPr/>
      <dgm:t>
        <a:bodyPr/>
        <a:lstStyle/>
        <a:p>
          <a:r>
            <a:rPr lang="zh-CN" altLang="en-US" sz="4000" dirty="0">
              <a:solidFill>
                <a:schemeClr val="tx1"/>
              </a:solidFill>
            </a:rPr>
            <a:t>太平洋</a:t>
          </a:r>
          <a:endParaRPr lang="en-MY" sz="4000" dirty="0">
            <a:solidFill>
              <a:schemeClr val="tx1"/>
            </a:solidFill>
          </a:endParaRPr>
        </a:p>
      </dgm:t>
    </dgm:pt>
    <dgm:pt modelId="{3EB91773-E365-42B3-ACB1-03AAE7BFC555}" type="parTrans" cxnId="{7AFF39C1-4B72-4B0D-ABF0-7CD64F1E61B6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98026723-6D2D-4CA2-B700-FD08F1C33C69}" type="sibTrans" cxnId="{7AFF39C1-4B72-4B0D-ABF0-7CD64F1E61B6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7A433CF8-DB4B-492A-B27B-3CE22C2709B4}">
      <dgm:prSet phldrT="[Text]" custT="1"/>
      <dgm:spPr/>
      <dgm:t>
        <a:bodyPr/>
        <a:lstStyle/>
        <a:p>
          <a:r>
            <a:rPr lang="zh-CN" altLang="en-US" sz="4000" dirty="0">
              <a:solidFill>
                <a:schemeClr val="tx1"/>
              </a:solidFill>
            </a:rPr>
            <a:t>南冰洋</a:t>
          </a:r>
          <a:endParaRPr lang="en-MY" sz="4000" dirty="0">
            <a:solidFill>
              <a:schemeClr val="tx1"/>
            </a:solidFill>
          </a:endParaRPr>
        </a:p>
      </dgm:t>
    </dgm:pt>
    <dgm:pt modelId="{30423411-346D-4E44-A079-8912CC25EB19}" type="parTrans" cxnId="{5D8E7AD6-6586-4669-94D6-F946AC70299F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C87310C8-7CB4-49C2-A3F7-27342DA1CF3A}" type="sibTrans" cxnId="{5D8E7AD6-6586-4669-94D6-F946AC70299F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A44FD0CF-E8B0-4708-90E1-844F4017FE7D}">
      <dgm:prSet phldrT="[Text]" custT="1"/>
      <dgm:spPr/>
      <dgm:t>
        <a:bodyPr/>
        <a:lstStyle/>
        <a:p>
          <a:r>
            <a:rPr lang="zh-CN" altLang="en-US" sz="4000" dirty="0">
              <a:solidFill>
                <a:schemeClr val="tx1"/>
              </a:solidFill>
            </a:rPr>
            <a:t>北冰洋</a:t>
          </a:r>
          <a:endParaRPr lang="en-MY" sz="4000" dirty="0">
            <a:solidFill>
              <a:schemeClr val="tx1"/>
            </a:solidFill>
          </a:endParaRPr>
        </a:p>
      </dgm:t>
    </dgm:pt>
    <dgm:pt modelId="{184C3A29-433E-4B09-808A-0D65B0C96492}" type="parTrans" cxnId="{52725CA1-5626-4CB8-933D-D3816557EE25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40B449F5-4775-4BE2-8A5C-2D1A6D12D874}" type="sibTrans" cxnId="{52725CA1-5626-4CB8-933D-D3816557EE25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7AB384F1-A6E7-43A3-A74E-1C399A3ACC1C}">
      <dgm:prSet custT="1"/>
      <dgm:spPr/>
      <dgm:t>
        <a:bodyPr/>
        <a:lstStyle/>
        <a:p>
          <a:r>
            <a:rPr lang="zh-CN" altLang="en-US" sz="4000" dirty="0">
              <a:solidFill>
                <a:schemeClr val="tx1"/>
              </a:solidFill>
            </a:rPr>
            <a:t>大西洋</a:t>
          </a:r>
          <a:endParaRPr lang="en-MY" sz="4000" dirty="0">
            <a:solidFill>
              <a:schemeClr val="tx1"/>
            </a:solidFill>
          </a:endParaRPr>
        </a:p>
      </dgm:t>
    </dgm:pt>
    <dgm:pt modelId="{CD301BC2-23F3-4259-95BC-FC5CD5BFF446}" type="parTrans" cxnId="{B4078DF9-04F7-40BE-B023-E57C8AEADAB9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DE76A4D1-A43E-4A8F-BE6A-994ECD27E360}" type="sibTrans" cxnId="{B4078DF9-04F7-40BE-B023-E57C8AEADAB9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01692BE5-4E5B-4B1C-AC78-9FBB8019FC68}">
      <dgm:prSet custT="1"/>
      <dgm:spPr/>
      <dgm:t>
        <a:bodyPr/>
        <a:lstStyle/>
        <a:p>
          <a:r>
            <a:rPr lang="zh-CN" altLang="en-US" sz="4000" dirty="0">
              <a:solidFill>
                <a:schemeClr val="tx1"/>
              </a:solidFill>
            </a:rPr>
            <a:t>印度洋</a:t>
          </a:r>
          <a:endParaRPr lang="en-MY" sz="4000" dirty="0">
            <a:solidFill>
              <a:schemeClr val="tx1"/>
            </a:solidFill>
          </a:endParaRPr>
        </a:p>
      </dgm:t>
    </dgm:pt>
    <dgm:pt modelId="{8ABEB670-4C05-4543-A2AC-F18D18F8703E}" type="parTrans" cxnId="{4C955BBF-1967-4788-8294-BD430724D3EC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DF61D14A-9EBC-4A45-8CB0-25F9406B9D11}" type="sibTrans" cxnId="{4C955BBF-1967-4788-8294-BD430724D3EC}">
      <dgm:prSet/>
      <dgm:spPr/>
      <dgm:t>
        <a:bodyPr/>
        <a:lstStyle/>
        <a:p>
          <a:endParaRPr lang="en-MY" sz="4000">
            <a:solidFill>
              <a:schemeClr val="tx1"/>
            </a:solidFill>
          </a:endParaRPr>
        </a:p>
      </dgm:t>
    </dgm:pt>
    <dgm:pt modelId="{7D6D9C5D-D10A-43DB-AAF5-2092842CE20E}" type="pres">
      <dgm:prSet presAssocID="{9AA3C7D9-CCFE-49B4-B890-AC71F8B98B97}" presName="Name0" presStyleCnt="0">
        <dgm:presLayoutVars>
          <dgm:dir/>
          <dgm:animLvl val="lvl"/>
          <dgm:resizeHandles val="exact"/>
        </dgm:presLayoutVars>
      </dgm:prSet>
      <dgm:spPr/>
    </dgm:pt>
    <dgm:pt modelId="{F436D01A-DEA9-4304-B49F-6EFE36DC93EE}" type="pres">
      <dgm:prSet presAssocID="{CC2C324D-C688-4133-8D48-23228B62ADAF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E8BCFA-71FC-4085-8A19-443653D6417C}" type="pres">
      <dgm:prSet presAssocID="{98026723-6D2D-4CA2-B700-FD08F1C33C69}" presName="parTxOnlySpace" presStyleCnt="0"/>
      <dgm:spPr/>
    </dgm:pt>
    <dgm:pt modelId="{4AB78B1F-EEDD-43B1-990A-A267A1629FD8}" type="pres">
      <dgm:prSet presAssocID="{7AB384F1-A6E7-43A3-A74E-1C399A3ACC1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8E14A5-655E-4577-B82A-AFD519340CE5}" type="pres">
      <dgm:prSet presAssocID="{DE76A4D1-A43E-4A8F-BE6A-994ECD27E360}" presName="parTxOnlySpace" presStyleCnt="0"/>
      <dgm:spPr/>
    </dgm:pt>
    <dgm:pt modelId="{5D003D64-3BC0-47A0-B617-4A42FA863AA4}" type="pres">
      <dgm:prSet presAssocID="{01692BE5-4E5B-4B1C-AC78-9FBB8019FC68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6F81FD-229C-4F85-B8AC-9D50559E10FF}" type="pres">
      <dgm:prSet presAssocID="{DF61D14A-9EBC-4A45-8CB0-25F9406B9D11}" presName="parTxOnlySpace" presStyleCnt="0"/>
      <dgm:spPr/>
    </dgm:pt>
    <dgm:pt modelId="{6EEF5BEE-63E4-4F62-95B1-94A16876FF34}" type="pres">
      <dgm:prSet presAssocID="{7A433CF8-DB4B-492A-B27B-3CE22C2709B4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4A3562-C56C-4652-A9A4-C91456F1D720}" type="pres">
      <dgm:prSet presAssocID="{C87310C8-7CB4-49C2-A3F7-27342DA1CF3A}" presName="parTxOnlySpace" presStyleCnt="0"/>
      <dgm:spPr/>
    </dgm:pt>
    <dgm:pt modelId="{F34008FE-91AA-49D7-A921-121147A3CF2D}" type="pres">
      <dgm:prSet presAssocID="{A44FD0CF-E8B0-4708-90E1-844F4017FE7D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D8E7AD6-6586-4669-94D6-F946AC70299F}" srcId="{9AA3C7D9-CCFE-49B4-B890-AC71F8B98B97}" destId="{7A433CF8-DB4B-492A-B27B-3CE22C2709B4}" srcOrd="3" destOrd="0" parTransId="{30423411-346D-4E44-A079-8912CC25EB19}" sibTransId="{C87310C8-7CB4-49C2-A3F7-27342DA1CF3A}"/>
    <dgm:cxn modelId="{B4078DF9-04F7-40BE-B023-E57C8AEADAB9}" srcId="{9AA3C7D9-CCFE-49B4-B890-AC71F8B98B97}" destId="{7AB384F1-A6E7-43A3-A74E-1C399A3ACC1C}" srcOrd="1" destOrd="0" parTransId="{CD301BC2-23F3-4259-95BC-FC5CD5BFF446}" sibTransId="{DE76A4D1-A43E-4A8F-BE6A-994ECD27E360}"/>
    <dgm:cxn modelId="{2D4C8BE1-E9C1-4B89-B410-A23E02B3B95B}" type="presOf" srcId="{A44FD0CF-E8B0-4708-90E1-844F4017FE7D}" destId="{F34008FE-91AA-49D7-A921-121147A3CF2D}" srcOrd="0" destOrd="0" presId="urn:microsoft.com/office/officeart/2005/8/layout/chevron1"/>
    <dgm:cxn modelId="{D204840F-73A5-406A-8F20-4306D362051B}" type="presOf" srcId="{CC2C324D-C688-4133-8D48-23228B62ADAF}" destId="{F436D01A-DEA9-4304-B49F-6EFE36DC93EE}" srcOrd="0" destOrd="0" presId="urn:microsoft.com/office/officeart/2005/8/layout/chevron1"/>
    <dgm:cxn modelId="{295C9CA5-73E5-463A-88DD-7E3C8D714EC5}" type="presOf" srcId="{7A433CF8-DB4B-492A-B27B-3CE22C2709B4}" destId="{6EEF5BEE-63E4-4F62-95B1-94A16876FF34}" srcOrd="0" destOrd="0" presId="urn:microsoft.com/office/officeart/2005/8/layout/chevron1"/>
    <dgm:cxn modelId="{4F074121-6391-4109-A2E1-CE0823064305}" type="presOf" srcId="{01692BE5-4E5B-4B1C-AC78-9FBB8019FC68}" destId="{5D003D64-3BC0-47A0-B617-4A42FA863AA4}" srcOrd="0" destOrd="0" presId="urn:microsoft.com/office/officeart/2005/8/layout/chevron1"/>
    <dgm:cxn modelId="{52725CA1-5626-4CB8-933D-D3816557EE25}" srcId="{9AA3C7D9-CCFE-49B4-B890-AC71F8B98B97}" destId="{A44FD0CF-E8B0-4708-90E1-844F4017FE7D}" srcOrd="4" destOrd="0" parTransId="{184C3A29-433E-4B09-808A-0D65B0C96492}" sibTransId="{40B449F5-4775-4BE2-8A5C-2D1A6D12D874}"/>
    <dgm:cxn modelId="{7AFF39C1-4B72-4B0D-ABF0-7CD64F1E61B6}" srcId="{9AA3C7D9-CCFE-49B4-B890-AC71F8B98B97}" destId="{CC2C324D-C688-4133-8D48-23228B62ADAF}" srcOrd="0" destOrd="0" parTransId="{3EB91773-E365-42B3-ACB1-03AAE7BFC555}" sibTransId="{98026723-6D2D-4CA2-B700-FD08F1C33C69}"/>
    <dgm:cxn modelId="{1E7EA007-7FDA-4D63-856B-2301FFC1E79B}" type="presOf" srcId="{7AB384F1-A6E7-43A3-A74E-1C399A3ACC1C}" destId="{4AB78B1F-EEDD-43B1-990A-A267A1629FD8}" srcOrd="0" destOrd="0" presId="urn:microsoft.com/office/officeart/2005/8/layout/chevron1"/>
    <dgm:cxn modelId="{CC5B5FA5-2A8D-4ACB-AE82-A5C0672F1348}" type="presOf" srcId="{9AA3C7D9-CCFE-49B4-B890-AC71F8B98B97}" destId="{7D6D9C5D-D10A-43DB-AAF5-2092842CE20E}" srcOrd="0" destOrd="0" presId="urn:microsoft.com/office/officeart/2005/8/layout/chevron1"/>
    <dgm:cxn modelId="{4C955BBF-1967-4788-8294-BD430724D3EC}" srcId="{9AA3C7D9-CCFE-49B4-B890-AC71F8B98B97}" destId="{01692BE5-4E5B-4B1C-AC78-9FBB8019FC68}" srcOrd="2" destOrd="0" parTransId="{8ABEB670-4C05-4543-A2AC-F18D18F8703E}" sibTransId="{DF61D14A-9EBC-4A45-8CB0-25F9406B9D11}"/>
    <dgm:cxn modelId="{18060DB7-0B4F-48C5-9216-DC4923172CFC}" type="presParOf" srcId="{7D6D9C5D-D10A-43DB-AAF5-2092842CE20E}" destId="{F436D01A-DEA9-4304-B49F-6EFE36DC93EE}" srcOrd="0" destOrd="0" presId="urn:microsoft.com/office/officeart/2005/8/layout/chevron1"/>
    <dgm:cxn modelId="{C0F516BB-5EDC-4C69-A23C-CC911E738A73}" type="presParOf" srcId="{7D6D9C5D-D10A-43DB-AAF5-2092842CE20E}" destId="{59E8BCFA-71FC-4085-8A19-443653D6417C}" srcOrd="1" destOrd="0" presId="urn:microsoft.com/office/officeart/2005/8/layout/chevron1"/>
    <dgm:cxn modelId="{67B5913E-4D58-4D9C-8FAA-04A22A94D23B}" type="presParOf" srcId="{7D6D9C5D-D10A-43DB-AAF5-2092842CE20E}" destId="{4AB78B1F-EEDD-43B1-990A-A267A1629FD8}" srcOrd="2" destOrd="0" presId="urn:microsoft.com/office/officeart/2005/8/layout/chevron1"/>
    <dgm:cxn modelId="{6C785A05-10F8-4A52-9F85-C49741B8D65E}" type="presParOf" srcId="{7D6D9C5D-D10A-43DB-AAF5-2092842CE20E}" destId="{DC8E14A5-655E-4577-B82A-AFD519340CE5}" srcOrd="3" destOrd="0" presId="urn:microsoft.com/office/officeart/2005/8/layout/chevron1"/>
    <dgm:cxn modelId="{CD9F965B-A8FC-453E-9BA4-763418CE76F8}" type="presParOf" srcId="{7D6D9C5D-D10A-43DB-AAF5-2092842CE20E}" destId="{5D003D64-3BC0-47A0-B617-4A42FA863AA4}" srcOrd="4" destOrd="0" presId="urn:microsoft.com/office/officeart/2005/8/layout/chevron1"/>
    <dgm:cxn modelId="{BAFFE043-8933-4549-A8B2-0700F2E86758}" type="presParOf" srcId="{7D6D9C5D-D10A-43DB-AAF5-2092842CE20E}" destId="{776F81FD-229C-4F85-B8AC-9D50559E10FF}" srcOrd="5" destOrd="0" presId="urn:microsoft.com/office/officeart/2005/8/layout/chevron1"/>
    <dgm:cxn modelId="{C62DC8A0-7DFD-49A3-9AD9-6F6A34858F05}" type="presParOf" srcId="{7D6D9C5D-D10A-43DB-AAF5-2092842CE20E}" destId="{6EEF5BEE-63E4-4F62-95B1-94A16876FF34}" srcOrd="6" destOrd="0" presId="urn:microsoft.com/office/officeart/2005/8/layout/chevron1"/>
    <dgm:cxn modelId="{323F8D2C-04A2-42CD-83E3-2AB173AD277B}" type="presParOf" srcId="{7D6D9C5D-D10A-43DB-AAF5-2092842CE20E}" destId="{484A3562-C56C-4652-A9A4-C91456F1D720}" srcOrd="7" destOrd="0" presId="urn:microsoft.com/office/officeart/2005/8/layout/chevron1"/>
    <dgm:cxn modelId="{A8868403-E5C4-48D3-888A-6204B29539B7}" type="presParOf" srcId="{7D6D9C5D-D10A-43DB-AAF5-2092842CE20E}" destId="{F34008FE-91AA-49D7-A921-121147A3CF2D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40A3DD-1983-4521-B0D6-E0759915D3CA}" type="doc">
      <dgm:prSet loTypeId="urn:microsoft.com/office/officeart/2005/8/layout/hierarchy4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B5E0BF-6593-4577-9D39-7719AAC17A02}">
      <dgm:prSet phldrT="[Text]"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地球</a:t>
          </a:r>
          <a:endParaRPr lang="en-US" sz="3000" dirty="0">
            <a:solidFill>
              <a:schemeClr val="tx1"/>
            </a:solidFill>
          </a:endParaRPr>
        </a:p>
      </dgm:t>
    </dgm:pt>
    <dgm:pt modelId="{2F715EC2-6E96-4E87-AB66-DA803D4C4A7B}" type="parTrans" cxnId="{801A7AEB-6EC8-4903-8295-5421E556FE71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0D93BC94-DE3A-4CEB-BB5E-1100FF6AFCDD}" type="sibTrans" cxnId="{801A7AEB-6EC8-4903-8295-5421E556FE71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E2DBFD79-445C-4F76-9346-F2D7BE82E42D}">
      <dgm:prSet phldrT="[Text]"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陆</a:t>
          </a:r>
          <a:r>
            <a:rPr lang="zh-CN" altLang="en-US" sz="3000" dirty="0" smtClean="0">
              <a:solidFill>
                <a:schemeClr val="tx1"/>
              </a:solidFill>
            </a:rPr>
            <a:t>地</a:t>
          </a:r>
          <a:r>
            <a:rPr lang="en-MY" altLang="zh-CN" sz="3000" dirty="0" smtClean="0">
              <a:solidFill>
                <a:schemeClr val="tx1"/>
              </a:solidFill>
            </a:rPr>
            <a:t>29%</a:t>
          </a:r>
          <a:endParaRPr lang="en-US" sz="3000" dirty="0">
            <a:solidFill>
              <a:schemeClr val="tx1"/>
            </a:solidFill>
          </a:endParaRPr>
        </a:p>
      </dgm:t>
    </dgm:pt>
    <dgm:pt modelId="{94F08673-7DAB-4A87-B447-AF4756AE4305}" type="parTrans" cxnId="{B912B539-732D-4BCE-A143-F82DE88D0646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FC5F6C16-DD4D-4B9F-89DB-DA411465E935}" type="sibTrans" cxnId="{B912B539-732D-4BCE-A143-F82DE88D0646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A84E9985-6303-46A3-AB29-58C17B82C179}">
      <dgm:prSet phldrT="[Text]"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海</a:t>
          </a:r>
          <a:r>
            <a:rPr lang="zh-CN" altLang="en-US" sz="3000" dirty="0" smtClean="0">
              <a:solidFill>
                <a:schemeClr val="tx1"/>
              </a:solidFill>
            </a:rPr>
            <a:t>洋</a:t>
          </a:r>
          <a:r>
            <a:rPr lang="en-MY" altLang="zh-CN" sz="3000" dirty="0" smtClean="0">
              <a:solidFill>
                <a:schemeClr val="tx1"/>
              </a:solidFill>
            </a:rPr>
            <a:t>71%</a:t>
          </a:r>
          <a:endParaRPr lang="en-US" sz="3000" dirty="0">
            <a:solidFill>
              <a:schemeClr val="tx1"/>
            </a:solidFill>
          </a:endParaRPr>
        </a:p>
      </dgm:t>
    </dgm:pt>
    <dgm:pt modelId="{8271206C-1822-4E5D-BAF2-4254BF5FF63D}" type="parTrans" cxnId="{00C7A6AC-0A3D-4380-9DF1-E76621D22A4F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C504B41A-616C-4C09-A41A-236D5E931D76}" type="sibTrans" cxnId="{00C7A6AC-0A3D-4380-9DF1-E76621D22A4F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1CEE4D5E-9D5D-4FFE-8C10-9A66054DE8CF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地形</a:t>
          </a:r>
          <a:endParaRPr lang="en-US" sz="3000" dirty="0">
            <a:solidFill>
              <a:schemeClr val="tx1"/>
            </a:solidFill>
          </a:endParaRPr>
        </a:p>
      </dgm:t>
    </dgm:pt>
    <dgm:pt modelId="{92E30903-F7C0-463B-90FD-4B2F3E7E554F}" type="parTrans" cxnId="{6312475E-B701-40CC-9DEA-41DBC969C7DF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B14DC17C-BA66-413B-B4E4-7F7C35A8FB80}" type="sibTrans" cxnId="{6312475E-B701-40CC-9DEA-41DBC969C7DF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5D20760A-9E44-491D-B2A0-34207E8699BC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山地</a:t>
          </a:r>
          <a:endParaRPr lang="en-US" sz="3000" dirty="0">
            <a:solidFill>
              <a:schemeClr val="tx1"/>
            </a:solidFill>
          </a:endParaRPr>
        </a:p>
      </dgm:t>
    </dgm:pt>
    <dgm:pt modelId="{BA66F4FA-2C54-4D89-A593-3AEB4F45FBAA}" type="parTrans" cxnId="{8657E0DA-B19A-4A89-8192-C137CB50C907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5934162A-77AB-44A4-A2AC-4C54946A2726}" type="sibTrans" cxnId="{8657E0DA-B19A-4A89-8192-C137CB50C907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3D18F681-BB2B-416C-B061-8401E0B10AED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洋</a:t>
          </a:r>
          <a:endParaRPr lang="en-US" sz="3000" dirty="0">
            <a:solidFill>
              <a:schemeClr val="tx1"/>
            </a:solidFill>
          </a:endParaRPr>
        </a:p>
      </dgm:t>
    </dgm:pt>
    <dgm:pt modelId="{D683EDC2-A5FE-48E0-A830-B57307B5736E}" type="parTrans" cxnId="{EB43A58B-4DFD-4C66-913D-F42C7A31C1FC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471184F3-A73E-4CE9-98AB-FCA57409E059}" type="sibTrans" cxnId="{EB43A58B-4DFD-4C66-913D-F42C7A31C1FC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72526C86-308A-457E-B2F6-6DE40CF67666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海</a:t>
          </a:r>
          <a:endParaRPr lang="en-US" sz="3000" dirty="0">
            <a:solidFill>
              <a:schemeClr val="tx1"/>
            </a:solidFill>
          </a:endParaRPr>
        </a:p>
      </dgm:t>
    </dgm:pt>
    <dgm:pt modelId="{C24EC6F1-7313-4DC7-A27C-BD67DD8A7234}" type="parTrans" cxnId="{099EEDDD-DE23-4322-A7C0-FE3ABDB8C7CE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FA1B2C23-E48F-4B0B-9AA3-CCC88F220243}" type="sibTrans" cxnId="{099EEDDD-DE23-4322-A7C0-FE3ABDB8C7CE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9445F8E4-27E7-49E7-9AE7-551DB763F8FE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大陆</a:t>
          </a:r>
          <a:endParaRPr lang="en-US" sz="3000" dirty="0">
            <a:solidFill>
              <a:schemeClr val="tx1"/>
            </a:solidFill>
          </a:endParaRPr>
        </a:p>
      </dgm:t>
    </dgm:pt>
    <dgm:pt modelId="{434CD2CA-B232-43EC-A264-2F15EB360E73}" type="parTrans" cxnId="{AFCDD2DA-9102-4EC0-9C31-C2FF8AADCB51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47A7CE80-6149-4271-BBF1-EE132F2BFA7D}" type="sibTrans" cxnId="{AFCDD2DA-9102-4EC0-9C31-C2FF8AADCB51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64B5E407-17AB-4417-B7CA-DFAF63491EE7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高原</a:t>
          </a:r>
          <a:endParaRPr lang="en-US" sz="3000" dirty="0">
            <a:solidFill>
              <a:schemeClr val="tx1"/>
            </a:solidFill>
          </a:endParaRPr>
        </a:p>
      </dgm:t>
    </dgm:pt>
    <dgm:pt modelId="{08F6296C-736D-49F1-96AB-32D46DCB6F2C}" type="parTrans" cxnId="{6532CAA2-F375-4839-95EE-A101850FF139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FC1B10A5-774B-4EEA-BA40-D6DAF61BA72B}" type="sibTrans" cxnId="{6532CAA2-F375-4839-95EE-A101850FF139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3FA3644E-3B31-4EA5-BC07-AC583E1CC696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丘陵</a:t>
          </a:r>
          <a:endParaRPr lang="en-US" sz="3000" dirty="0">
            <a:solidFill>
              <a:schemeClr val="tx1"/>
            </a:solidFill>
          </a:endParaRPr>
        </a:p>
      </dgm:t>
    </dgm:pt>
    <dgm:pt modelId="{0385EA13-FAC9-4BF6-B864-62FCB0C72E1A}" type="parTrans" cxnId="{BFE5895C-41E7-4F88-AA29-570C51A8F5A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7FE36E8F-4794-4CFB-A42B-2F935B51E68C}" type="sibTrans" cxnId="{BFE5895C-41E7-4F88-AA29-570C51A8F5A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9A57C938-9B9E-4282-97FB-910680E67120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盆地</a:t>
          </a:r>
          <a:endParaRPr lang="en-US" sz="3000" dirty="0">
            <a:solidFill>
              <a:schemeClr val="tx1"/>
            </a:solidFill>
          </a:endParaRPr>
        </a:p>
      </dgm:t>
    </dgm:pt>
    <dgm:pt modelId="{73E30441-C5EB-4D0C-90F1-19224E916671}" type="parTrans" cxnId="{AB9CC1B3-BC4C-45B7-81CE-8C7B7575CBF7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9B9BA0DF-9A72-41F3-A0DA-F31CAF4F65B6}" type="sibTrans" cxnId="{AB9CC1B3-BC4C-45B7-81CE-8C7B7575CBF7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B6157B41-7159-40B9-BECA-810504DFE684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平原</a:t>
          </a:r>
          <a:endParaRPr lang="en-US" sz="3000" dirty="0">
            <a:solidFill>
              <a:schemeClr val="tx1"/>
            </a:solidFill>
          </a:endParaRPr>
        </a:p>
      </dgm:t>
    </dgm:pt>
    <dgm:pt modelId="{2728FC7F-C85C-4A36-BDD3-4C51B0350125}" type="parTrans" cxnId="{2387AD35-24EE-4EEF-A35E-25C484ABEDA4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DEF7F935-B736-42D3-B4D4-51BFD16F1622}" type="sibTrans" cxnId="{2387AD35-24EE-4EEF-A35E-25C484ABEDA4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3176646E-622D-4587-8810-D07ECA2A9551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岛屿</a:t>
          </a:r>
          <a:endParaRPr lang="en-US" sz="3000" dirty="0">
            <a:solidFill>
              <a:schemeClr val="tx1"/>
            </a:solidFill>
          </a:endParaRPr>
        </a:p>
      </dgm:t>
    </dgm:pt>
    <dgm:pt modelId="{201B7752-37CD-4E78-A59E-C6625BF43287}" type="parTrans" cxnId="{0716243C-3997-4879-8DFC-9A5B16783ECE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E317731F-33CE-48B7-A974-BA8383730233}" type="sibTrans" cxnId="{0716243C-3997-4879-8DFC-9A5B16783ECE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48FC3869-36C5-4269-9D4A-662CE06D02C1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半岛</a:t>
          </a:r>
          <a:endParaRPr lang="en-US" sz="3000" dirty="0">
            <a:solidFill>
              <a:schemeClr val="tx1"/>
            </a:solidFill>
          </a:endParaRPr>
        </a:p>
      </dgm:t>
    </dgm:pt>
    <dgm:pt modelId="{E18A2836-894F-4A4A-AA4B-41871E273CD4}" type="parTrans" cxnId="{C2E6A2D3-48ED-4F3E-A7BA-F5DA98F6710A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1DE6B53D-4832-4DE7-82D5-E0EFC853D4D5}" type="sibTrans" cxnId="{C2E6A2D3-48ED-4F3E-A7BA-F5DA98F6710A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5F7A07C4-1B8E-4368-B94A-E75242B72791}">
      <dgm:prSet custT="1"/>
      <dgm:spPr/>
      <dgm:t>
        <a:bodyPr/>
        <a:lstStyle/>
        <a:p>
          <a:r>
            <a:rPr lang="zh-CN" altLang="en-US" sz="3000">
              <a:solidFill>
                <a:schemeClr val="tx1"/>
              </a:solidFill>
            </a:rPr>
            <a:t>群岛</a:t>
          </a:r>
          <a:endParaRPr lang="en-US" sz="3000" dirty="0">
            <a:solidFill>
              <a:schemeClr val="tx1"/>
            </a:solidFill>
          </a:endParaRPr>
        </a:p>
      </dgm:t>
    </dgm:pt>
    <dgm:pt modelId="{ED65834B-4899-487A-87A2-3CF6D481994E}" type="parTrans" cxnId="{DA170560-211A-4F26-9B53-0280C4C1B63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4DB2E1C5-B3DA-4157-A4AE-468959914A0D}" type="sibTrans" cxnId="{DA170560-211A-4F26-9B53-0280C4C1B63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AF43674E-9B59-4774-9FFA-255491506E8B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七大洲</a:t>
          </a:r>
          <a:endParaRPr lang="en-US" sz="3000" dirty="0">
            <a:solidFill>
              <a:schemeClr val="tx1"/>
            </a:solidFill>
          </a:endParaRPr>
        </a:p>
      </dgm:t>
    </dgm:pt>
    <dgm:pt modelId="{257C52A0-0A87-4E17-AE03-C7F47934E0AA}" type="parTrans" cxnId="{35653C83-0AEF-47E0-A1FC-49350E6425CD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EA755D7E-3501-4626-88CC-60BBC3165E91}" type="sibTrans" cxnId="{35653C83-0AEF-47E0-A1FC-49350E6425CD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5FC936EE-94EE-4475-89DD-183733960C7E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五大洋</a:t>
          </a:r>
          <a:endParaRPr lang="en-US" sz="3000" dirty="0">
            <a:solidFill>
              <a:schemeClr val="tx1"/>
            </a:solidFill>
          </a:endParaRPr>
        </a:p>
      </dgm:t>
    </dgm:pt>
    <dgm:pt modelId="{6B8EC011-A47D-499A-8F1F-A3613CF57122}" type="parTrans" cxnId="{3CEBCD4D-5C49-4D28-AF61-A6CFF243717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25EE4B0C-A26E-44C3-BF9C-971B15322ADE}" type="sibTrans" cxnId="{3CEBCD4D-5C49-4D28-AF61-A6CFF243717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F932C76E-4A6D-4237-8C39-0C7C256BEC5A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地形</a:t>
          </a:r>
          <a:endParaRPr lang="en-US" sz="3000" dirty="0">
            <a:solidFill>
              <a:schemeClr val="tx1"/>
            </a:solidFill>
          </a:endParaRPr>
        </a:p>
      </dgm:t>
    </dgm:pt>
    <dgm:pt modelId="{2517A19E-3DB0-441D-AE87-BEF3B285A915}" type="parTrans" cxnId="{A3415075-095E-4DEB-8A00-D6DBA243CBF3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39A650B7-3400-4611-AF65-654CECFDB099}" type="sibTrans" cxnId="{A3415075-095E-4DEB-8A00-D6DBA243CBF3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6EAE5FC3-2AE2-4542-9F20-7CFC7C7A8636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大陆棚</a:t>
          </a:r>
          <a:endParaRPr lang="en-US" sz="3000" dirty="0">
            <a:solidFill>
              <a:schemeClr val="tx1"/>
            </a:solidFill>
          </a:endParaRPr>
        </a:p>
      </dgm:t>
    </dgm:pt>
    <dgm:pt modelId="{DD1E58BF-3FC3-49FE-9DD7-8C4802DCB9F7}" type="parTrans" cxnId="{DCFB01F6-6392-481F-A9F9-E397A287720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A18527DC-E317-4CFE-A6E3-F32478487D58}" type="sibTrans" cxnId="{DCFB01F6-6392-481F-A9F9-E397A2877202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E3606045-99A2-4312-92C0-A3DE376A0A55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洋盆</a:t>
          </a:r>
          <a:endParaRPr lang="en-US" sz="3000" dirty="0">
            <a:solidFill>
              <a:schemeClr val="tx1"/>
            </a:solidFill>
          </a:endParaRPr>
        </a:p>
      </dgm:t>
    </dgm:pt>
    <dgm:pt modelId="{AFB73F72-D42B-4539-813B-4A9EEC6E19C8}" type="parTrans" cxnId="{64A0C088-63AD-4623-AC93-5A1BBE4B61F5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804DEDCF-5AFC-4663-A5CC-0732E1CE12B2}" type="sibTrans" cxnId="{64A0C088-63AD-4623-AC93-5A1BBE4B61F5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95EDBE1A-16F6-4038-8D12-4C48DFD03120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海底山脉</a:t>
          </a:r>
          <a:endParaRPr lang="en-US" sz="3000" dirty="0">
            <a:solidFill>
              <a:schemeClr val="tx1"/>
            </a:solidFill>
          </a:endParaRPr>
        </a:p>
      </dgm:t>
    </dgm:pt>
    <dgm:pt modelId="{CECF2769-4536-4819-A976-D9298950169D}" type="parTrans" cxnId="{1D633094-950F-4302-A5AC-48800F6B8C25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1AFD84E1-FCCA-4809-A73C-36C7F471B47C}" type="sibTrans" cxnId="{1D633094-950F-4302-A5AC-48800F6B8C25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10ECDC4E-CE7D-476F-B64C-D52ED4250D91}">
      <dgm:prSet custT="1"/>
      <dgm:spPr/>
      <dgm:t>
        <a:bodyPr/>
        <a:lstStyle/>
        <a:p>
          <a:r>
            <a:rPr lang="zh-CN" altLang="en-US" sz="3000" dirty="0">
              <a:solidFill>
                <a:schemeClr val="tx1"/>
              </a:solidFill>
            </a:rPr>
            <a:t>海沟</a:t>
          </a:r>
          <a:endParaRPr lang="en-US" sz="3000" dirty="0">
            <a:solidFill>
              <a:schemeClr val="tx1"/>
            </a:solidFill>
          </a:endParaRPr>
        </a:p>
      </dgm:t>
    </dgm:pt>
    <dgm:pt modelId="{7111B32D-AFFC-4356-894C-7ABA3EC5F752}" type="parTrans" cxnId="{9283608C-78C1-4794-A019-E7B526DDA1CC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8ABC7D1D-360E-4230-AF6F-D43AE536E7FE}" type="sibTrans" cxnId="{9283608C-78C1-4794-A019-E7B526DDA1CC}">
      <dgm:prSet/>
      <dgm:spPr/>
      <dgm:t>
        <a:bodyPr/>
        <a:lstStyle/>
        <a:p>
          <a:endParaRPr lang="en-US" sz="3000">
            <a:solidFill>
              <a:schemeClr val="tx1"/>
            </a:solidFill>
          </a:endParaRPr>
        </a:p>
      </dgm:t>
    </dgm:pt>
    <dgm:pt modelId="{F2E3FE2C-4A80-4FC7-8A26-78EC5ED5DBC7}" type="pres">
      <dgm:prSet presAssocID="{8B40A3DD-1983-4521-B0D6-E0759915D3C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0EDB65AC-F7E1-42F6-9B80-BF1AF5F80888}" type="pres">
      <dgm:prSet presAssocID="{10B5E0BF-6593-4577-9D39-7719AAC17A02}" presName="vertOne" presStyleCnt="0"/>
      <dgm:spPr/>
    </dgm:pt>
    <dgm:pt modelId="{AFE70180-8D78-49BF-9EE5-6705A8C2B8C7}" type="pres">
      <dgm:prSet presAssocID="{10B5E0BF-6593-4577-9D39-7719AAC17A02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689168-3A46-4BE3-ACC2-72452F8B004F}" type="pres">
      <dgm:prSet presAssocID="{10B5E0BF-6593-4577-9D39-7719AAC17A02}" presName="parTransOne" presStyleCnt="0"/>
      <dgm:spPr/>
    </dgm:pt>
    <dgm:pt modelId="{F6246409-72EB-472A-B2F8-DEADC4B6F43D}" type="pres">
      <dgm:prSet presAssocID="{10B5E0BF-6593-4577-9D39-7719AAC17A02}" presName="horzOne" presStyleCnt="0"/>
      <dgm:spPr/>
    </dgm:pt>
    <dgm:pt modelId="{6D3161A2-7B4C-44B3-B0EF-D5ED4A5312D7}" type="pres">
      <dgm:prSet presAssocID="{E2DBFD79-445C-4F76-9346-F2D7BE82E42D}" presName="vertTwo" presStyleCnt="0"/>
      <dgm:spPr/>
    </dgm:pt>
    <dgm:pt modelId="{22E093C0-8A83-4E3A-BB88-8F2FFEB59FEF}" type="pres">
      <dgm:prSet presAssocID="{E2DBFD79-445C-4F76-9346-F2D7BE82E42D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AC77209-95AF-48C1-B265-B7AFB6F11A67}" type="pres">
      <dgm:prSet presAssocID="{E2DBFD79-445C-4F76-9346-F2D7BE82E42D}" presName="parTransTwo" presStyleCnt="0"/>
      <dgm:spPr/>
    </dgm:pt>
    <dgm:pt modelId="{B98B526A-F180-4BA9-9FA2-A1E07D563204}" type="pres">
      <dgm:prSet presAssocID="{E2DBFD79-445C-4F76-9346-F2D7BE82E42D}" presName="horzTwo" presStyleCnt="0"/>
      <dgm:spPr/>
    </dgm:pt>
    <dgm:pt modelId="{33581BFA-A126-4781-BD6C-90F5920AE0D3}" type="pres">
      <dgm:prSet presAssocID="{1CEE4D5E-9D5D-4FFE-8C10-9A66054DE8CF}" presName="vertThree" presStyleCnt="0"/>
      <dgm:spPr/>
    </dgm:pt>
    <dgm:pt modelId="{0D975E43-4AFA-42BF-B01F-A70A4812C344}" type="pres">
      <dgm:prSet presAssocID="{1CEE4D5E-9D5D-4FFE-8C10-9A66054DE8CF}" presName="txThre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05C0EF1-F809-4B3F-9313-60CF2111AE9E}" type="pres">
      <dgm:prSet presAssocID="{1CEE4D5E-9D5D-4FFE-8C10-9A66054DE8CF}" presName="parTransThree" presStyleCnt="0"/>
      <dgm:spPr/>
    </dgm:pt>
    <dgm:pt modelId="{3A81F43E-84A2-47B9-AB4F-4C1EA9166277}" type="pres">
      <dgm:prSet presAssocID="{1CEE4D5E-9D5D-4FFE-8C10-9A66054DE8CF}" presName="horzThree" presStyleCnt="0"/>
      <dgm:spPr/>
    </dgm:pt>
    <dgm:pt modelId="{6D8F0C43-2FDB-4F33-B9A7-C0550772F7ED}" type="pres">
      <dgm:prSet presAssocID="{9445F8E4-27E7-49E7-9AE7-551DB763F8FE}" presName="vertFour" presStyleCnt="0">
        <dgm:presLayoutVars>
          <dgm:chPref val="3"/>
        </dgm:presLayoutVars>
      </dgm:prSet>
      <dgm:spPr/>
    </dgm:pt>
    <dgm:pt modelId="{8507559A-3DF2-4685-B117-ABE451A8C720}" type="pres">
      <dgm:prSet presAssocID="{9445F8E4-27E7-49E7-9AE7-551DB763F8FE}" presName="txFour" presStyleLbl="node4" presStyleIdx="0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0A3604B-7C7D-4EC0-BD9C-3C87AD1C4269}" type="pres">
      <dgm:prSet presAssocID="{9445F8E4-27E7-49E7-9AE7-551DB763F8FE}" presName="parTransFour" presStyleCnt="0"/>
      <dgm:spPr/>
    </dgm:pt>
    <dgm:pt modelId="{99461E9E-2DA2-4906-9B75-8A0712F7BF30}" type="pres">
      <dgm:prSet presAssocID="{9445F8E4-27E7-49E7-9AE7-551DB763F8FE}" presName="horzFour" presStyleCnt="0"/>
      <dgm:spPr/>
    </dgm:pt>
    <dgm:pt modelId="{52494038-E3AE-4900-BF09-370404A88F49}" type="pres">
      <dgm:prSet presAssocID="{3176646E-622D-4587-8810-D07ECA2A9551}" presName="vertFour" presStyleCnt="0">
        <dgm:presLayoutVars>
          <dgm:chPref val="3"/>
        </dgm:presLayoutVars>
      </dgm:prSet>
      <dgm:spPr/>
    </dgm:pt>
    <dgm:pt modelId="{3E19F10E-1BF8-48B6-8172-CA98AC101C18}" type="pres">
      <dgm:prSet presAssocID="{3176646E-622D-4587-8810-D07ECA2A9551}" presName="txFour" presStyleLbl="node4" presStyleIdx="1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BCFAD13-A487-4162-B4CD-05F6DA84D9A6}" type="pres">
      <dgm:prSet presAssocID="{3176646E-622D-4587-8810-D07ECA2A9551}" presName="parTransFour" presStyleCnt="0"/>
      <dgm:spPr/>
    </dgm:pt>
    <dgm:pt modelId="{40785604-2FE4-4D66-B2F5-BD111026F6B2}" type="pres">
      <dgm:prSet presAssocID="{3176646E-622D-4587-8810-D07ECA2A9551}" presName="horzFour" presStyleCnt="0"/>
      <dgm:spPr/>
    </dgm:pt>
    <dgm:pt modelId="{B9F2131C-6359-4FB7-BD94-2BA7E416D9AF}" type="pres">
      <dgm:prSet presAssocID="{48FC3869-36C5-4269-9D4A-662CE06D02C1}" presName="vertFour" presStyleCnt="0">
        <dgm:presLayoutVars>
          <dgm:chPref val="3"/>
        </dgm:presLayoutVars>
      </dgm:prSet>
      <dgm:spPr/>
    </dgm:pt>
    <dgm:pt modelId="{BC849BF7-8722-4DD4-8207-F122901582A1}" type="pres">
      <dgm:prSet presAssocID="{48FC3869-36C5-4269-9D4A-662CE06D02C1}" presName="txFour" presStyleLbl="node4" presStyleIdx="2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51A3911-F204-4950-A804-0C74131C4F6C}" type="pres">
      <dgm:prSet presAssocID="{48FC3869-36C5-4269-9D4A-662CE06D02C1}" presName="parTransFour" presStyleCnt="0"/>
      <dgm:spPr/>
    </dgm:pt>
    <dgm:pt modelId="{D846A504-DD24-4DC2-8A76-A101FA23BA3C}" type="pres">
      <dgm:prSet presAssocID="{48FC3869-36C5-4269-9D4A-662CE06D02C1}" presName="horzFour" presStyleCnt="0"/>
      <dgm:spPr/>
    </dgm:pt>
    <dgm:pt modelId="{C559B7E2-8296-4C0B-8F7C-382E1B94F524}" type="pres">
      <dgm:prSet presAssocID="{5F7A07C4-1B8E-4368-B94A-E75242B72791}" presName="vertFour" presStyleCnt="0">
        <dgm:presLayoutVars>
          <dgm:chPref val="3"/>
        </dgm:presLayoutVars>
      </dgm:prSet>
      <dgm:spPr/>
    </dgm:pt>
    <dgm:pt modelId="{A2349733-9FA4-4D20-BA01-2EE7A3B0B54B}" type="pres">
      <dgm:prSet presAssocID="{5F7A07C4-1B8E-4368-B94A-E75242B72791}" presName="txFour" presStyleLbl="node4" presStyleIdx="3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99AB21E-24ED-489A-93C7-FCD2007C5C0C}" type="pres">
      <dgm:prSet presAssocID="{5F7A07C4-1B8E-4368-B94A-E75242B72791}" presName="horzFour" presStyleCnt="0"/>
      <dgm:spPr/>
    </dgm:pt>
    <dgm:pt modelId="{40171A0E-964F-48D1-AA39-3B5B895B2B88}" type="pres">
      <dgm:prSet presAssocID="{47A7CE80-6149-4271-BBF1-EE132F2BFA7D}" presName="sibSpaceFour" presStyleCnt="0"/>
      <dgm:spPr/>
    </dgm:pt>
    <dgm:pt modelId="{CD082DC4-F4AA-4C7F-ACBF-26ED33DEBA6E}" type="pres">
      <dgm:prSet presAssocID="{5D20760A-9E44-491D-B2A0-34207E8699BC}" presName="vertFour" presStyleCnt="0">
        <dgm:presLayoutVars>
          <dgm:chPref val="3"/>
        </dgm:presLayoutVars>
      </dgm:prSet>
      <dgm:spPr/>
    </dgm:pt>
    <dgm:pt modelId="{6A0F6D72-159B-4EDF-A327-D7FF8806DAEF}" type="pres">
      <dgm:prSet presAssocID="{5D20760A-9E44-491D-B2A0-34207E8699BC}" presName="txFour" presStyleLbl="node4" presStyleIdx="4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374A5CE-197F-45CC-95F1-650729A4190A}" type="pres">
      <dgm:prSet presAssocID="{5D20760A-9E44-491D-B2A0-34207E8699BC}" presName="parTransFour" presStyleCnt="0"/>
      <dgm:spPr/>
    </dgm:pt>
    <dgm:pt modelId="{48D25E04-767B-4687-ADA6-B82897D0CBA1}" type="pres">
      <dgm:prSet presAssocID="{5D20760A-9E44-491D-B2A0-34207E8699BC}" presName="horzFour" presStyleCnt="0"/>
      <dgm:spPr/>
    </dgm:pt>
    <dgm:pt modelId="{70594FBD-ED6A-426A-B56E-C7F6E6306E3E}" type="pres">
      <dgm:prSet presAssocID="{64B5E407-17AB-4417-B7CA-DFAF63491EE7}" presName="vertFour" presStyleCnt="0">
        <dgm:presLayoutVars>
          <dgm:chPref val="3"/>
        </dgm:presLayoutVars>
      </dgm:prSet>
      <dgm:spPr/>
    </dgm:pt>
    <dgm:pt modelId="{73C55407-E55E-4A40-9713-5EF6D1FA9DCD}" type="pres">
      <dgm:prSet presAssocID="{64B5E407-17AB-4417-B7CA-DFAF63491EE7}" presName="txFour" presStyleLbl="node4" presStyleIdx="5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85B3ED1-ACEE-485C-92C5-617A50A72D26}" type="pres">
      <dgm:prSet presAssocID="{64B5E407-17AB-4417-B7CA-DFAF63491EE7}" presName="parTransFour" presStyleCnt="0"/>
      <dgm:spPr/>
    </dgm:pt>
    <dgm:pt modelId="{BCB074E1-15B9-462F-AE24-53A3A8D00498}" type="pres">
      <dgm:prSet presAssocID="{64B5E407-17AB-4417-B7CA-DFAF63491EE7}" presName="horzFour" presStyleCnt="0"/>
      <dgm:spPr/>
    </dgm:pt>
    <dgm:pt modelId="{F6A19925-782B-49E0-B0DE-24E91A1F73FB}" type="pres">
      <dgm:prSet presAssocID="{3FA3644E-3B31-4EA5-BC07-AC583E1CC696}" presName="vertFour" presStyleCnt="0">
        <dgm:presLayoutVars>
          <dgm:chPref val="3"/>
        </dgm:presLayoutVars>
      </dgm:prSet>
      <dgm:spPr/>
    </dgm:pt>
    <dgm:pt modelId="{A94D136D-516E-4889-A88E-02ED5E7D3D68}" type="pres">
      <dgm:prSet presAssocID="{3FA3644E-3B31-4EA5-BC07-AC583E1CC696}" presName="txFour" presStyleLbl="node4" presStyleIdx="6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AC99252-3FE5-4943-86F8-118F19F272FD}" type="pres">
      <dgm:prSet presAssocID="{3FA3644E-3B31-4EA5-BC07-AC583E1CC696}" presName="parTransFour" presStyleCnt="0"/>
      <dgm:spPr/>
    </dgm:pt>
    <dgm:pt modelId="{BBBEE8F9-B1F6-4B0E-9F4F-777EC094F35F}" type="pres">
      <dgm:prSet presAssocID="{3FA3644E-3B31-4EA5-BC07-AC583E1CC696}" presName="horzFour" presStyleCnt="0"/>
      <dgm:spPr/>
    </dgm:pt>
    <dgm:pt modelId="{BCE92245-40C3-43A0-983F-F27ACA0788DF}" type="pres">
      <dgm:prSet presAssocID="{B6157B41-7159-40B9-BECA-810504DFE684}" presName="vertFour" presStyleCnt="0">
        <dgm:presLayoutVars>
          <dgm:chPref val="3"/>
        </dgm:presLayoutVars>
      </dgm:prSet>
      <dgm:spPr/>
    </dgm:pt>
    <dgm:pt modelId="{223E7672-08FB-43C5-A792-9E7FE7257974}" type="pres">
      <dgm:prSet presAssocID="{B6157B41-7159-40B9-BECA-810504DFE684}" presName="txFour" presStyleLbl="node4" presStyleIdx="7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2EC03ED-3273-432C-9075-01415A504C8D}" type="pres">
      <dgm:prSet presAssocID="{B6157B41-7159-40B9-BECA-810504DFE684}" presName="parTransFour" presStyleCnt="0"/>
      <dgm:spPr/>
    </dgm:pt>
    <dgm:pt modelId="{AD19E93B-C075-48E1-81C1-3C57643B8F1F}" type="pres">
      <dgm:prSet presAssocID="{B6157B41-7159-40B9-BECA-810504DFE684}" presName="horzFour" presStyleCnt="0"/>
      <dgm:spPr/>
    </dgm:pt>
    <dgm:pt modelId="{6D611B61-8D2D-4FEF-A6AF-FD409D0EF87A}" type="pres">
      <dgm:prSet presAssocID="{9A57C938-9B9E-4282-97FB-910680E67120}" presName="vertFour" presStyleCnt="0">
        <dgm:presLayoutVars>
          <dgm:chPref val="3"/>
        </dgm:presLayoutVars>
      </dgm:prSet>
      <dgm:spPr/>
    </dgm:pt>
    <dgm:pt modelId="{A46C4F99-E1A4-495E-8C45-0DFD2667EA8B}" type="pres">
      <dgm:prSet presAssocID="{9A57C938-9B9E-4282-97FB-910680E67120}" presName="txFour" presStyleLbl="node4" presStyleIdx="8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D2D9BDA-A23E-4536-B3E7-2B0851EF6683}" type="pres">
      <dgm:prSet presAssocID="{9A57C938-9B9E-4282-97FB-910680E67120}" presName="horzFour" presStyleCnt="0"/>
      <dgm:spPr/>
    </dgm:pt>
    <dgm:pt modelId="{B312B5A8-490B-48CC-92F2-04C4C2470B96}" type="pres">
      <dgm:prSet presAssocID="{B14DC17C-BA66-413B-B4E4-7F7C35A8FB80}" presName="sibSpaceThree" presStyleCnt="0"/>
      <dgm:spPr/>
    </dgm:pt>
    <dgm:pt modelId="{0C1587AA-665C-4C91-B1CF-F850E2F04FD6}" type="pres">
      <dgm:prSet presAssocID="{AF43674E-9B59-4774-9FFA-255491506E8B}" presName="vertThree" presStyleCnt="0"/>
      <dgm:spPr/>
    </dgm:pt>
    <dgm:pt modelId="{7D149520-7C65-4BD8-AE78-1B45335D0CAB}" type="pres">
      <dgm:prSet presAssocID="{AF43674E-9B59-4774-9FFA-255491506E8B}" presName="txThre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F24B790-721D-43D3-8356-2E4CBC756C6A}" type="pres">
      <dgm:prSet presAssocID="{AF43674E-9B59-4774-9FFA-255491506E8B}" presName="horzThree" presStyleCnt="0"/>
      <dgm:spPr/>
    </dgm:pt>
    <dgm:pt modelId="{BFFD53C3-7BD6-4AB4-82D9-2087791678D7}" type="pres">
      <dgm:prSet presAssocID="{FC5F6C16-DD4D-4B9F-89DB-DA411465E935}" presName="sibSpaceTwo" presStyleCnt="0"/>
      <dgm:spPr/>
    </dgm:pt>
    <dgm:pt modelId="{31891642-606B-4FCA-B77C-099524A1BE93}" type="pres">
      <dgm:prSet presAssocID="{A84E9985-6303-46A3-AB29-58C17B82C179}" presName="vertTwo" presStyleCnt="0"/>
      <dgm:spPr/>
    </dgm:pt>
    <dgm:pt modelId="{FCDF9D65-ED74-4A39-827C-D8147E4DCC9F}" type="pres">
      <dgm:prSet presAssocID="{A84E9985-6303-46A3-AB29-58C17B82C179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8291D18-8919-44C6-95FA-2D2DC2B45AC1}" type="pres">
      <dgm:prSet presAssocID="{A84E9985-6303-46A3-AB29-58C17B82C179}" presName="parTransTwo" presStyleCnt="0"/>
      <dgm:spPr/>
    </dgm:pt>
    <dgm:pt modelId="{09E7BF4F-5A42-4BB2-AC4C-52297B5B0B7E}" type="pres">
      <dgm:prSet presAssocID="{A84E9985-6303-46A3-AB29-58C17B82C179}" presName="horzTwo" presStyleCnt="0"/>
      <dgm:spPr/>
    </dgm:pt>
    <dgm:pt modelId="{6434A5B1-F374-4257-8C14-B7B6EC6F218E}" type="pres">
      <dgm:prSet presAssocID="{72526C86-308A-457E-B2F6-6DE40CF67666}" presName="vertThree" presStyleCnt="0"/>
      <dgm:spPr/>
    </dgm:pt>
    <dgm:pt modelId="{EAC4E719-AFA0-42BB-A0E8-AC14E53FEE6D}" type="pres">
      <dgm:prSet presAssocID="{72526C86-308A-457E-B2F6-6DE40CF67666}" presName="txThre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D7E61F9-7D51-44A8-B0D2-9F23150C3B1B}" type="pres">
      <dgm:prSet presAssocID="{72526C86-308A-457E-B2F6-6DE40CF67666}" presName="horzThree" presStyleCnt="0"/>
      <dgm:spPr/>
    </dgm:pt>
    <dgm:pt modelId="{7B6C3D6B-84A7-42EE-9150-9EEEE03F71A7}" type="pres">
      <dgm:prSet presAssocID="{FA1B2C23-E48F-4B0B-9AA3-CCC88F220243}" presName="sibSpaceThree" presStyleCnt="0"/>
      <dgm:spPr/>
    </dgm:pt>
    <dgm:pt modelId="{0EE21534-B083-47A0-B8CF-1C601706617C}" type="pres">
      <dgm:prSet presAssocID="{3D18F681-BB2B-416C-B061-8401E0B10AED}" presName="vertThree" presStyleCnt="0"/>
      <dgm:spPr/>
    </dgm:pt>
    <dgm:pt modelId="{2A120727-3057-46C0-975B-248C88404638}" type="pres">
      <dgm:prSet presAssocID="{3D18F681-BB2B-416C-B061-8401E0B10AED}" presName="txThre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4F48B5-F60C-4052-9416-FB3CD95198C5}" type="pres">
      <dgm:prSet presAssocID="{3D18F681-BB2B-416C-B061-8401E0B10AED}" presName="parTransThree" presStyleCnt="0"/>
      <dgm:spPr/>
    </dgm:pt>
    <dgm:pt modelId="{E60339E9-76EB-4F05-BB7D-2625BA1C9877}" type="pres">
      <dgm:prSet presAssocID="{3D18F681-BB2B-416C-B061-8401E0B10AED}" presName="horzThree" presStyleCnt="0"/>
      <dgm:spPr/>
    </dgm:pt>
    <dgm:pt modelId="{E6985225-C483-4B52-AF83-C5B2DBADBC9B}" type="pres">
      <dgm:prSet presAssocID="{5FC936EE-94EE-4475-89DD-183733960C7E}" presName="vertFour" presStyleCnt="0">
        <dgm:presLayoutVars>
          <dgm:chPref val="3"/>
        </dgm:presLayoutVars>
      </dgm:prSet>
      <dgm:spPr/>
    </dgm:pt>
    <dgm:pt modelId="{47C821F2-055E-4EA4-9CED-C513BDF28F56}" type="pres">
      <dgm:prSet presAssocID="{5FC936EE-94EE-4475-89DD-183733960C7E}" presName="txFour" presStyleLbl="node4" presStyleIdx="9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A602E44-F9FC-4686-A041-BD7FB718184F}" type="pres">
      <dgm:prSet presAssocID="{5FC936EE-94EE-4475-89DD-183733960C7E}" presName="horzFour" presStyleCnt="0"/>
      <dgm:spPr/>
    </dgm:pt>
    <dgm:pt modelId="{1BB84216-B325-43D5-82A5-09C24A7C1B1B}" type="pres">
      <dgm:prSet presAssocID="{471184F3-A73E-4CE9-98AB-FCA57409E059}" presName="sibSpaceThree" presStyleCnt="0"/>
      <dgm:spPr/>
    </dgm:pt>
    <dgm:pt modelId="{6316DA51-6E0E-4725-A608-8F7A597F3F7B}" type="pres">
      <dgm:prSet presAssocID="{F932C76E-4A6D-4237-8C39-0C7C256BEC5A}" presName="vertThree" presStyleCnt="0"/>
      <dgm:spPr/>
    </dgm:pt>
    <dgm:pt modelId="{53A8A70B-0F43-4979-ADA2-03B76D1F3011}" type="pres">
      <dgm:prSet presAssocID="{F932C76E-4A6D-4237-8C39-0C7C256BEC5A}" presName="txThre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2D5380B-B7B5-4C76-9ABB-82A160B1AA97}" type="pres">
      <dgm:prSet presAssocID="{F932C76E-4A6D-4237-8C39-0C7C256BEC5A}" presName="parTransThree" presStyleCnt="0"/>
      <dgm:spPr/>
    </dgm:pt>
    <dgm:pt modelId="{544FBBC6-EAB2-407B-B009-B8BEC8D53375}" type="pres">
      <dgm:prSet presAssocID="{F932C76E-4A6D-4237-8C39-0C7C256BEC5A}" presName="horzThree" presStyleCnt="0"/>
      <dgm:spPr/>
    </dgm:pt>
    <dgm:pt modelId="{29470A7B-ED71-4D37-A2D9-B1D42AA34289}" type="pres">
      <dgm:prSet presAssocID="{6EAE5FC3-2AE2-4542-9F20-7CFC7C7A8636}" presName="vertFour" presStyleCnt="0">
        <dgm:presLayoutVars>
          <dgm:chPref val="3"/>
        </dgm:presLayoutVars>
      </dgm:prSet>
      <dgm:spPr/>
    </dgm:pt>
    <dgm:pt modelId="{AE86829A-1194-497C-85E8-7832863A8B8A}" type="pres">
      <dgm:prSet presAssocID="{6EAE5FC3-2AE2-4542-9F20-7CFC7C7A8636}" presName="txFour" presStyleLbl="node4" presStyleIdx="10" presStyleCnt="14" custScaleY="12701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0AFEBD8-82FA-4D6B-B3A9-0A0BB89397A5}" type="pres">
      <dgm:prSet presAssocID="{6EAE5FC3-2AE2-4542-9F20-7CFC7C7A8636}" presName="parTransFour" presStyleCnt="0"/>
      <dgm:spPr/>
    </dgm:pt>
    <dgm:pt modelId="{FABE728C-6B1B-431B-AEDF-9D3760A49675}" type="pres">
      <dgm:prSet presAssocID="{6EAE5FC3-2AE2-4542-9F20-7CFC7C7A8636}" presName="horzFour" presStyleCnt="0"/>
      <dgm:spPr/>
    </dgm:pt>
    <dgm:pt modelId="{404D2057-2A42-45A2-9FE6-AD2FF3CC9838}" type="pres">
      <dgm:prSet presAssocID="{E3606045-99A2-4312-92C0-A3DE376A0A55}" presName="vertFour" presStyleCnt="0">
        <dgm:presLayoutVars>
          <dgm:chPref val="3"/>
        </dgm:presLayoutVars>
      </dgm:prSet>
      <dgm:spPr/>
    </dgm:pt>
    <dgm:pt modelId="{D8ABD022-F461-455D-8493-98B91D5CD4A8}" type="pres">
      <dgm:prSet presAssocID="{E3606045-99A2-4312-92C0-A3DE376A0A55}" presName="txFour" presStyleLbl="node4" presStyleIdx="11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3751DF8-8955-4DDB-9D24-8587893B0DED}" type="pres">
      <dgm:prSet presAssocID="{E3606045-99A2-4312-92C0-A3DE376A0A55}" presName="parTransFour" presStyleCnt="0"/>
      <dgm:spPr/>
    </dgm:pt>
    <dgm:pt modelId="{3682F0F2-1C1F-41E3-ABC0-7AE9359E93F8}" type="pres">
      <dgm:prSet presAssocID="{E3606045-99A2-4312-92C0-A3DE376A0A55}" presName="horzFour" presStyleCnt="0"/>
      <dgm:spPr/>
    </dgm:pt>
    <dgm:pt modelId="{8DBE804F-E8E2-418B-A771-847C945BF1B9}" type="pres">
      <dgm:prSet presAssocID="{95EDBE1A-16F6-4038-8D12-4C48DFD03120}" presName="vertFour" presStyleCnt="0">
        <dgm:presLayoutVars>
          <dgm:chPref val="3"/>
        </dgm:presLayoutVars>
      </dgm:prSet>
      <dgm:spPr/>
    </dgm:pt>
    <dgm:pt modelId="{868CFCC8-7CF2-4950-818D-FE48D3DB0E15}" type="pres">
      <dgm:prSet presAssocID="{95EDBE1A-16F6-4038-8D12-4C48DFD03120}" presName="txFour" presStyleLbl="node4" presStyleIdx="12" presStyleCnt="14" custScaleY="137779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3BDA39D-D616-40D6-9ACC-20872AC160CC}" type="pres">
      <dgm:prSet presAssocID="{95EDBE1A-16F6-4038-8D12-4C48DFD03120}" presName="parTransFour" presStyleCnt="0"/>
      <dgm:spPr/>
    </dgm:pt>
    <dgm:pt modelId="{F18B08EE-B02E-425C-A948-338246DA44FF}" type="pres">
      <dgm:prSet presAssocID="{95EDBE1A-16F6-4038-8D12-4C48DFD03120}" presName="horzFour" presStyleCnt="0"/>
      <dgm:spPr/>
    </dgm:pt>
    <dgm:pt modelId="{2D18537F-AFDB-4047-9D53-AD13B024E8B3}" type="pres">
      <dgm:prSet presAssocID="{10ECDC4E-CE7D-476F-B64C-D52ED4250D91}" presName="vertFour" presStyleCnt="0">
        <dgm:presLayoutVars>
          <dgm:chPref val="3"/>
        </dgm:presLayoutVars>
      </dgm:prSet>
      <dgm:spPr/>
    </dgm:pt>
    <dgm:pt modelId="{95B4C39C-6265-42C3-92A8-D32A5ED1D1C9}" type="pres">
      <dgm:prSet presAssocID="{10ECDC4E-CE7D-476F-B64C-D52ED4250D91}" presName="txFour" presStyleLbl="node4" presStyleIdx="13" presStyleCnt="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3B40368-DA3A-41E2-AF81-4ADFDCBE74E1}" type="pres">
      <dgm:prSet presAssocID="{10ECDC4E-CE7D-476F-B64C-D52ED4250D91}" presName="horzFour" presStyleCnt="0"/>
      <dgm:spPr/>
    </dgm:pt>
  </dgm:ptLst>
  <dgm:cxnLst>
    <dgm:cxn modelId="{1D633094-950F-4302-A5AC-48800F6B8C25}" srcId="{E3606045-99A2-4312-92C0-A3DE376A0A55}" destId="{95EDBE1A-16F6-4038-8D12-4C48DFD03120}" srcOrd="0" destOrd="0" parTransId="{CECF2769-4536-4819-A976-D9298950169D}" sibTransId="{1AFD84E1-FCCA-4809-A73C-36C7F471B47C}"/>
    <dgm:cxn modelId="{1D485A17-41DF-4927-A109-E406023E49BA}" type="presOf" srcId="{64B5E407-17AB-4417-B7CA-DFAF63491EE7}" destId="{73C55407-E55E-4A40-9713-5EF6D1FA9DCD}" srcOrd="0" destOrd="0" presId="urn:microsoft.com/office/officeart/2005/8/layout/hierarchy4"/>
    <dgm:cxn modelId="{2387AD35-24EE-4EEF-A35E-25C484ABEDA4}" srcId="{3FA3644E-3B31-4EA5-BC07-AC583E1CC696}" destId="{B6157B41-7159-40B9-BECA-810504DFE684}" srcOrd="0" destOrd="0" parTransId="{2728FC7F-C85C-4A36-BDD3-4C51B0350125}" sibTransId="{DEF7F935-B736-42D3-B4D4-51BFD16F1622}"/>
    <dgm:cxn modelId="{43F5F6F9-9F8C-44D8-8662-011C46A239D6}" type="presOf" srcId="{F932C76E-4A6D-4237-8C39-0C7C256BEC5A}" destId="{53A8A70B-0F43-4979-ADA2-03B76D1F3011}" srcOrd="0" destOrd="0" presId="urn:microsoft.com/office/officeart/2005/8/layout/hierarchy4"/>
    <dgm:cxn modelId="{FFD76121-8E6F-411A-ADE9-E72009218F5B}" type="presOf" srcId="{10ECDC4E-CE7D-476F-B64C-D52ED4250D91}" destId="{95B4C39C-6265-42C3-92A8-D32A5ED1D1C9}" srcOrd="0" destOrd="0" presId="urn:microsoft.com/office/officeart/2005/8/layout/hierarchy4"/>
    <dgm:cxn modelId="{00C7A6AC-0A3D-4380-9DF1-E76621D22A4F}" srcId="{10B5E0BF-6593-4577-9D39-7719AAC17A02}" destId="{A84E9985-6303-46A3-AB29-58C17B82C179}" srcOrd="1" destOrd="0" parTransId="{8271206C-1822-4E5D-BAF2-4254BF5FF63D}" sibTransId="{C504B41A-616C-4C09-A41A-236D5E931D76}"/>
    <dgm:cxn modelId="{CFC7A590-9A0A-4A0B-A113-08AA3028A924}" type="presOf" srcId="{AF43674E-9B59-4774-9FFA-255491506E8B}" destId="{7D149520-7C65-4BD8-AE78-1B45335D0CAB}" srcOrd="0" destOrd="0" presId="urn:microsoft.com/office/officeart/2005/8/layout/hierarchy4"/>
    <dgm:cxn modelId="{1F5FB595-9E8E-42DF-ADDD-E93C3FA123DB}" type="presOf" srcId="{9445F8E4-27E7-49E7-9AE7-551DB763F8FE}" destId="{8507559A-3DF2-4685-B117-ABE451A8C720}" srcOrd="0" destOrd="0" presId="urn:microsoft.com/office/officeart/2005/8/layout/hierarchy4"/>
    <dgm:cxn modelId="{F65568FA-71AD-48AA-9D32-21568EB4F259}" type="presOf" srcId="{9A57C938-9B9E-4282-97FB-910680E67120}" destId="{A46C4F99-E1A4-495E-8C45-0DFD2667EA8B}" srcOrd="0" destOrd="0" presId="urn:microsoft.com/office/officeart/2005/8/layout/hierarchy4"/>
    <dgm:cxn modelId="{6FF47076-37C1-48D0-8ABF-004F4E43998E}" type="presOf" srcId="{3D18F681-BB2B-416C-B061-8401E0B10AED}" destId="{2A120727-3057-46C0-975B-248C88404638}" srcOrd="0" destOrd="0" presId="urn:microsoft.com/office/officeart/2005/8/layout/hierarchy4"/>
    <dgm:cxn modelId="{AB9CC1B3-BC4C-45B7-81CE-8C7B7575CBF7}" srcId="{B6157B41-7159-40B9-BECA-810504DFE684}" destId="{9A57C938-9B9E-4282-97FB-910680E67120}" srcOrd="0" destOrd="0" parTransId="{73E30441-C5EB-4D0C-90F1-19224E916671}" sibTransId="{9B9BA0DF-9A72-41F3-A0DA-F31CAF4F65B6}"/>
    <dgm:cxn modelId="{A974F371-74E8-42AC-8236-FE04583C9A23}" type="presOf" srcId="{3176646E-622D-4587-8810-D07ECA2A9551}" destId="{3E19F10E-1BF8-48B6-8172-CA98AC101C18}" srcOrd="0" destOrd="0" presId="urn:microsoft.com/office/officeart/2005/8/layout/hierarchy4"/>
    <dgm:cxn modelId="{1EA4C9FF-DC83-4951-BABB-47DAAFA02DE2}" type="presOf" srcId="{E3606045-99A2-4312-92C0-A3DE376A0A55}" destId="{D8ABD022-F461-455D-8493-98B91D5CD4A8}" srcOrd="0" destOrd="0" presId="urn:microsoft.com/office/officeart/2005/8/layout/hierarchy4"/>
    <dgm:cxn modelId="{EB43A58B-4DFD-4C66-913D-F42C7A31C1FC}" srcId="{A84E9985-6303-46A3-AB29-58C17B82C179}" destId="{3D18F681-BB2B-416C-B061-8401E0B10AED}" srcOrd="1" destOrd="0" parTransId="{D683EDC2-A5FE-48E0-A830-B57307B5736E}" sibTransId="{471184F3-A73E-4CE9-98AB-FCA57409E059}"/>
    <dgm:cxn modelId="{4A834572-9D3D-48F4-B28A-5C0C89ECD412}" type="presOf" srcId="{B6157B41-7159-40B9-BECA-810504DFE684}" destId="{223E7672-08FB-43C5-A792-9E7FE7257974}" srcOrd="0" destOrd="0" presId="urn:microsoft.com/office/officeart/2005/8/layout/hierarchy4"/>
    <dgm:cxn modelId="{2AD443F3-CD8D-4515-9F0A-6E3BED271E43}" type="presOf" srcId="{5F7A07C4-1B8E-4368-B94A-E75242B72791}" destId="{A2349733-9FA4-4D20-BA01-2EE7A3B0B54B}" srcOrd="0" destOrd="0" presId="urn:microsoft.com/office/officeart/2005/8/layout/hierarchy4"/>
    <dgm:cxn modelId="{449F33C3-4746-457C-8977-D4B4856693D9}" type="presOf" srcId="{1CEE4D5E-9D5D-4FFE-8C10-9A66054DE8CF}" destId="{0D975E43-4AFA-42BF-B01F-A70A4812C344}" srcOrd="0" destOrd="0" presId="urn:microsoft.com/office/officeart/2005/8/layout/hierarchy4"/>
    <dgm:cxn modelId="{78E47776-D243-484C-B091-4A389819D578}" type="presOf" srcId="{8B40A3DD-1983-4521-B0D6-E0759915D3CA}" destId="{F2E3FE2C-4A80-4FC7-8A26-78EC5ED5DBC7}" srcOrd="0" destOrd="0" presId="urn:microsoft.com/office/officeart/2005/8/layout/hierarchy4"/>
    <dgm:cxn modelId="{8D424710-0883-4A64-AC2C-8732614D27A7}" type="presOf" srcId="{10B5E0BF-6593-4577-9D39-7719AAC17A02}" destId="{AFE70180-8D78-49BF-9EE5-6705A8C2B8C7}" srcOrd="0" destOrd="0" presId="urn:microsoft.com/office/officeart/2005/8/layout/hierarchy4"/>
    <dgm:cxn modelId="{64F7447C-082C-4741-9346-EF6FB63F03B8}" type="presOf" srcId="{72526C86-308A-457E-B2F6-6DE40CF67666}" destId="{EAC4E719-AFA0-42BB-A0E8-AC14E53FEE6D}" srcOrd="0" destOrd="0" presId="urn:microsoft.com/office/officeart/2005/8/layout/hierarchy4"/>
    <dgm:cxn modelId="{0716243C-3997-4879-8DFC-9A5B16783ECE}" srcId="{9445F8E4-27E7-49E7-9AE7-551DB763F8FE}" destId="{3176646E-622D-4587-8810-D07ECA2A9551}" srcOrd="0" destOrd="0" parTransId="{201B7752-37CD-4E78-A59E-C6625BF43287}" sibTransId="{E317731F-33CE-48B7-A974-BA8383730233}"/>
    <dgm:cxn modelId="{9283608C-78C1-4794-A019-E7B526DDA1CC}" srcId="{95EDBE1A-16F6-4038-8D12-4C48DFD03120}" destId="{10ECDC4E-CE7D-476F-B64C-D52ED4250D91}" srcOrd="0" destOrd="0" parTransId="{7111B32D-AFFC-4356-894C-7ABA3EC5F752}" sibTransId="{8ABC7D1D-360E-4230-AF6F-D43AE536E7FE}"/>
    <dgm:cxn modelId="{85A5A7B5-27E1-4B9C-9069-FF2C42820746}" type="presOf" srcId="{3FA3644E-3B31-4EA5-BC07-AC583E1CC696}" destId="{A94D136D-516E-4889-A88E-02ED5E7D3D68}" srcOrd="0" destOrd="0" presId="urn:microsoft.com/office/officeart/2005/8/layout/hierarchy4"/>
    <dgm:cxn modelId="{90B0837B-7FAA-4108-A874-75286491ABBD}" type="presOf" srcId="{5FC936EE-94EE-4475-89DD-183733960C7E}" destId="{47C821F2-055E-4EA4-9CED-C513BDF28F56}" srcOrd="0" destOrd="0" presId="urn:microsoft.com/office/officeart/2005/8/layout/hierarchy4"/>
    <dgm:cxn modelId="{5CF34372-A2EA-4257-BC80-167166EE2DBF}" type="presOf" srcId="{6EAE5FC3-2AE2-4542-9F20-7CFC7C7A8636}" destId="{AE86829A-1194-497C-85E8-7832863A8B8A}" srcOrd="0" destOrd="0" presId="urn:microsoft.com/office/officeart/2005/8/layout/hierarchy4"/>
    <dgm:cxn modelId="{BFE5895C-41E7-4F88-AA29-570C51A8F5A2}" srcId="{64B5E407-17AB-4417-B7CA-DFAF63491EE7}" destId="{3FA3644E-3B31-4EA5-BC07-AC583E1CC696}" srcOrd="0" destOrd="0" parTransId="{0385EA13-FAC9-4BF6-B864-62FCB0C72E1A}" sibTransId="{7FE36E8F-4794-4CFB-A42B-2F935B51E68C}"/>
    <dgm:cxn modelId="{AFCDD2DA-9102-4EC0-9C31-C2FF8AADCB51}" srcId="{1CEE4D5E-9D5D-4FFE-8C10-9A66054DE8CF}" destId="{9445F8E4-27E7-49E7-9AE7-551DB763F8FE}" srcOrd="0" destOrd="0" parTransId="{434CD2CA-B232-43EC-A264-2F15EB360E73}" sibTransId="{47A7CE80-6149-4271-BBF1-EE132F2BFA7D}"/>
    <dgm:cxn modelId="{DA170560-211A-4F26-9B53-0280C4C1B632}" srcId="{48FC3869-36C5-4269-9D4A-662CE06D02C1}" destId="{5F7A07C4-1B8E-4368-B94A-E75242B72791}" srcOrd="0" destOrd="0" parTransId="{ED65834B-4899-487A-87A2-3CF6D481994E}" sibTransId="{4DB2E1C5-B3DA-4157-A4AE-468959914A0D}"/>
    <dgm:cxn modelId="{64A0C088-63AD-4623-AC93-5A1BBE4B61F5}" srcId="{6EAE5FC3-2AE2-4542-9F20-7CFC7C7A8636}" destId="{E3606045-99A2-4312-92C0-A3DE376A0A55}" srcOrd="0" destOrd="0" parTransId="{AFB73F72-D42B-4539-813B-4A9EEC6E19C8}" sibTransId="{804DEDCF-5AFC-4663-A5CC-0732E1CE12B2}"/>
    <dgm:cxn modelId="{DCFB01F6-6392-481F-A9F9-E397A2877202}" srcId="{F932C76E-4A6D-4237-8C39-0C7C256BEC5A}" destId="{6EAE5FC3-2AE2-4542-9F20-7CFC7C7A8636}" srcOrd="0" destOrd="0" parTransId="{DD1E58BF-3FC3-49FE-9DD7-8C4802DCB9F7}" sibTransId="{A18527DC-E317-4CFE-A6E3-F32478487D58}"/>
    <dgm:cxn modelId="{3CEBCD4D-5C49-4D28-AF61-A6CFF2437172}" srcId="{3D18F681-BB2B-416C-B061-8401E0B10AED}" destId="{5FC936EE-94EE-4475-89DD-183733960C7E}" srcOrd="0" destOrd="0" parTransId="{6B8EC011-A47D-499A-8F1F-A3613CF57122}" sibTransId="{25EE4B0C-A26E-44C3-BF9C-971B15322ADE}"/>
    <dgm:cxn modelId="{35653C83-0AEF-47E0-A1FC-49350E6425CD}" srcId="{E2DBFD79-445C-4F76-9346-F2D7BE82E42D}" destId="{AF43674E-9B59-4774-9FFA-255491506E8B}" srcOrd="1" destOrd="0" parTransId="{257C52A0-0A87-4E17-AE03-C7F47934E0AA}" sibTransId="{EA755D7E-3501-4626-88CC-60BBC3165E91}"/>
    <dgm:cxn modelId="{60B7584F-EA7E-4125-B5E6-9B24C8AB9132}" type="presOf" srcId="{5D20760A-9E44-491D-B2A0-34207E8699BC}" destId="{6A0F6D72-159B-4EDF-A327-D7FF8806DAEF}" srcOrd="0" destOrd="0" presId="urn:microsoft.com/office/officeart/2005/8/layout/hierarchy4"/>
    <dgm:cxn modelId="{6532CAA2-F375-4839-95EE-A101850FF139}" srcId="{5D20760A-9E44-491D-B2A0-34207E8699BC}" destId="{64B5E407-17AB-4417-B7CA-DFAF63491EE7}" srcOrd="0" destOrd="0" parTransId="{08F6296C-736D-49F1-96AB-32D46DCB6F2C}" sibTransId="{FC1B10A5-774B-4EEA-BA40-D6DAF61BA72B}"/>
    <dgm:cxn modelId="{8657E0DA-B19A-4A89-8192-C137CB50C907}" srcId="{1CEE4D5E-9D5D-4FFE-8C10-9A66054DE8CF}" destId="{5D20760A-9E44-491D-B2A0-34207E8699BC}" srcOrd="1" destOrd="0" parTransId="{BA66F4FA-2C54-4D89-A593-3AEB4F45FBAA}" sibTransId="{5934162A-77AB-44A4-A2AC-4C54946A2726}"/>
    <dgm:cxn modelId="{801A7AEB-6EC8-4903-8295-5421E556FE71}" srcId="{8B40A3DD-1983-4521-B0D6-E0759915D3CA}" destId="{10B5E0BF-6593-4577-9D39-7719AAC17A02}" srcOrd="0" destOrd="0" parTransId="{2F715EC2-6E96-4E87-AB66-DA803D4C4A7B}" sibTransId="{0D93BC94-DE3A-4CEB-BB5E-1100FF6AFCDD}"/>
    <dgm:cxn modelId="{B912B539-732D-4BCE-A143-F82DE88D0646}" srcId="{10B5E0BF-6593-4577-9D39-7719AAC17A02}" destId="{E2DBFD79-445C-4F76-9346-F2D7BE82E42D}" srcOrd="0" destOrd="0" parTransId="{94F08673-7DAB-4A87-B447-AF4756AE4305}" sibTransId="{FC5F6C16-DD4D-4B9F-89DB-DA411465E935}"/>
    <dgm:cxn modelId="{6A4E0909-EC1C-472E-9872-E262E7EE4AE2}" type="presOf" srcId="{E2DBFD79-445C-4F76-9346-F2D7BE82E42D}" destId="{22E093C0-8A83-4E3A-BB88-8F2FFEB59FEF}" srcOrd="0" destOrd="0" presId="urn:microsoft.com/office/officeart/2005/8/layout/hierarchy4"/>
    <dgm:cxn modelId="{099EEDDD-DE23-4322-A7C0-FE3ABDB8C7CE}" srcId="{A84E9985-6303-46A3-AB29-58C17B82C179}" destId="{72526C86-308A-457E-B2F6-6DE40CF67666}" srcOrd="0" destOrd="0" parTransId="{C24EC6F1-7313-4DC7-A27C-BD67DD8A7234}" sibTransId="{FA1B2C23-E48F-4B0B-9AA3-CCC88F220243}"/>
    <dgm:cxn modelId="{E248D67C-E0B5-4A14-9595-A64B30B6C47F}" type="presOf" srcId="{48FC3869-36C5-4269-9D4A-662CE06D02C1}" destId="{BC849BF7-8722-4DD4-8207-F122901582A1}" srcOrd="0" destOrd="0" presId="urn:microsoft.com/office/officeart/2005/8/layout/hierarchy4"/>
    <dgm:cxn modelId="{C2E6A2D3-48ED-4F3E-A7BA-F5DA98F6710A}" srcId="{3176646E-622D-4587-8810-D07ECA2A9551}" destId="{48FC3869-36C5-4269-9D4A-662CE06D02C1}" srcOrd="0" destOrd="0" parTransId="{E18A2836-894F-4A4A-AA4B-41871E273CD4}" sibTransId="{1DE6B53D-4832-4DE7-82D5-E0EFC853D4D5}"/>
    <dgm:cxn modelId="{6312475E-B701-40CC-9DEA-41DBC969C7DF}" srcId="{E2DBFD79-445C-4F76-9346-F2D7BE82E42D}" destId="{1CEE4D5E-9D5D-4FFE-8C10-9A66054DE8CF}" srcOrd="0" destOrd="0" parTransId="{92E30903-F7C0-463B-90FD-4B2F3E7E554F}" sibTransId="{B14DC17C-BA66-413B-B4E4-7F7C35A8FB80}"/>
    <dgm:cxn modelId="{A2E98FA7-116D-4119-8E7A-5BBC0BC68BD8}" type="presOf" srcId="{95EDBE1A-16F6-4038-8D12-4C48DFD03120}" destId="{868CFCC8-7CF2-4950-818D-FE48D3DB0E15}" srcOrd="0" destOrd="0" presId="urn:microsoft.com/office/officeart/2005/8/layout/hierarchy4"/>
    <dgm:cxn modelId="{A3415075-095E-4DEB-8A00-D6DBA243CBF3}" srcId="{A84E9985-6303-46A3-AB29-58C17B82C179}" destId="{F932C76E-4A6D-4237-8C39-0C7C256BEC5A}" srcOrd="2" destOrd="0" parTransId="{2517A19E-3DB0-441D-AE87-BEF3B285A915}" sibTransId="{39A650B7-3400-4611-AF65-654CECFDB099}"/>
    <dgm:cxn modelId="{030B05B0-C745-4A9B-B051-98BDC173E195}" type="presOf" srcId="{A84E9985-6303-46A3-AB29-58C17B82C179}" destId="{FCDF9D65-ED74-4A39-827C-D8147E4DCC9F}" srcOrd="0" destOrd="0" presId="urn:microsoft.com/office/officeart/2005/8/layout/hierarchy4"/>
    <dgm:cxn modelId="{1F24D837-087D-4A43-B9EE-B38CE340FA1D}" type="presParOf" srcId="{F2E3FE2C-4A80-4FC7-8A26-78EC5ED5DBC7}" destId="{0EDB65AC-F7E1-42F6-9B80-BF1AF5F80888}" srcOrd="0" destOrd="0" presId="urn:microsoft.com/office/officeart/2005/8/layout/hierarchy4"/>
    <dgm:cxn modelId="{1AD8B922-71E0-4400-902C-626BE9A4C266}" type="presParOf" srcId="{0EDB65AC-F7E1-42F6-9B80-BF1AF5F80888}" destId="{AFE70180-8D78-49BF-9EE5-6705A8C2B8C7}" srcOrd="0" destOrd="0" presId="urn:microsoft.com/office/officeart/2005/8/layout/hierarchy4"/>
    <dgm:cxn modelId="{6BEDA3B5-66D0-45C8-AED2-837B2031D87D}" type="presParOf" srcId="{0EDB65AC-F7E1-42F6-9B80-BF1AF5F80888}" destId="{59689168-3A46-4BE3-ACC2-72452F8B004F}" srcOrd="1" destOrd="0" presId="urn:microsoft.com/office/officeart/2005/8/layout/hierarchy4"/>
    <dgm:cxn modelId="{E3080FA6-5036-4989-8C2B-36A2C8AFC3A7}" type="presParOf" srcId="{0EDB65AC-F7E1-42F6-9B80-BF1AF5F80888}" destId="{F6246409-72EB-472A-B2F8-DEADC4B6F43D}" srcOrd="2" destOrd="0" presId="urn:microsoft.com/office/officeart/2005/8/layout/hierarchy4"/>
    <dgm:cxn modelId="{9FECBF8B-00AC-44AF-A633-6E161B70685F}" type="presParOf" srcId="{F6246409-72EB-472A-B2F8-DEADC4B6F43D}" destId="{6D3161A2-7B4C-44B3-B0EF-D5ED4A5312D7}" srcOrd="0" destOrd="0" presId="urn:microsoft.com/office/officeart/2005/8/layout/hierarchy4"/>
    <dgm:cxn modelId="{D614B0B9-9A88-4D3D-961D-EA2C344FEE50}" type="presParOf" srcId="{6D3161A2-7B4C-44B3-B0EF-D5ED4A5312D7}" destId="{22E093C0-8A83-4E3A-BB88-8F2FFEB59FEF}" srcOrd="0" destOrd="0" presId="urn:microsoft.com/office/officeart/2005/8/layout/hierarchy4"/>
    <dgm:cxn modelId="{C38A7109-70B8-42E4-9626-881FA279DF46}" type="presParOf" srcId="{6D3161A2-7B4C-44B3-B0EF-D5ED4A5312D7}" destId="{4AC77209-95AF-48C1-B265-B7AFB6F11A67}" srcOrd="1" destOrd="0" presId="urn:microsoft.com/office/officeart/2005/8/layout/hierarchy4"/>
    <dgm:cxn modelId="{96D84A12-BD5C-466A-8555-210E5D8B33CD}" type="presParOf" srcId="{6D3161A2-7B4C-44B3-B0EF-D5ED4A5312D7}" destId="{B98B526A-F180-4BA9-9FA2-A1E07D563204}" srcOrd="2" destOrd="0" presId="urn:microsoft.com/office/officeart/2005/8/layout/hierarchy4"/>
    <dgm:cxn modelId="{3F30ED1A-34CB-426F-9F11-541399DACF3E}" type="presParOf" srcId="{B98B526A-F180-4BA9-9FA2-A1E07D563204}" destId="{33581BFA-A126-4781-BD6C-90F5920AE0D3}" srcOrd="0" destOrd="0" presId="urn:microsoft.com/office/officeart/2005/8/layout/hierarchy4"/>
    <dgm:cxn modelId="{2B243233-9B88-4B27-95B6-59FAA96CD6C4}" type="presParOf" srcId="{33581BFA-A126-4781-BD6C-90F5920AE0D3}" destId="{0D975E43-4AFA-42BF-B01F-A70A4812C344}" srcOrd="0" destOrd="0" presId="urn:microsoft.com/office/officeart/2005/8/layout/hierarchy4"/>
    <dgm:cxn modelId="{836083E7-C7CF-4D98-ADB7-1582BA020F28}" type="presParOf" srcId="{33581BFA-A126-4781-BD6C-90F5920AE0D3}" destId="{305C0EF1-F809-4B3F-9313-60CF2111AE9E}" srcOrd="1" destOrd="0" presId="urn:microsoft.com/office/officeart/2005/8/layout/hierarchy4"/>
    <dgm:cxn modelId="{81EA6640-0432-4EA8-848A-E9F63458D175}" type="presParOf" srcId="{33581BFA-A126-4781-BD6C-90F5920AE0D3}" destId="{3A81F43E-84A2-47B9-AB4F-4C1EA9166277}" srcOrd="2" destOrd="0" presId="urn:microsoft.com/office/officeart/2005/8/layout/hierarchy4"/>
    <dgm:cxn modelId="{F3A6A4B6-E03F-479E-9392-AECBB20289D9}" type="presParOf" srcId="{3A81F43E-84A2-47B9-AB4F-4C1EA9166277}" destId="{6D8F0C43-2FDB-4F33-B9A7-C0550772F7ED}" srcOrd="0" destOrd="0" presId="urn:microsoft.com/office/officeart/2005/8/layout/hierarchy4"/>
    <dgm:cxn modelId="{A19BB049-889D-4658-BB03-172F07D8CD78}" type="presParOf" srcId="{6D8F0C43-2FDB-4F33-B9A7-C0550772F7ED}" destId="{8507559A-3DF2-4685-B117-ABE451A8C720}" srcOrd="0" destOrd="0" presId="urn:microsoft.com/office/officeart/2005/8/layout/hierarchy4"/>
    <dgm:cxn modelId="{9A0A8565-B65A-4FE6-A267-13D2294C7512}" type="presParOf" srcId="{6D8F0C43-2FDB-4F33-B9A7-C0550772F7ED}" destId="{30A3604B-7C7D-4EC0-BD9C-3C87AD1C4269}" srcOrd="1" destOrd="0" presId="urn:microsoft.com/office/officeart/2005/8/layout/hierarchy4"/>
    <dgm:cxn modelId="{7631A7ED-2B3E-492C-A489-F2A4925DFD95}" type="presParOf" srcId="{6D8F0C43-2FDB-4F33-B9A7-C0550772F7ED}" destId="{99461E9E-2DA2-4906-9B75-8A0712F7BF30}" srcOrd="2" destOrd="0" presId="urn:microsoft.com/office/officeart/2005/8/layout/hierarchy4"/>
    <dgm:cxn modelId="{46E1C8C6-C5F8-4F9C-A4BD-E855F38BE091}" type="presParOf" srcId="{99461E9E-2DA2-4906-9B75-8A0712F7BF30}" destId="{52494038-E3AE-4900-BF09-370404A88F49}" srcOrd="0" destOrd="0" presId="urn:microsoft.com/office/officeart/2005/8/layout/hierarchy4"/>
    <dgm:cxn modelId="{AD169464-88DA-47A1-ACED-A8ADF388706A}" type="presParOf" srcId="{52494038-E3AE-4900-BF09-370404A88F49}" destId="{3E19F10E-1BF8-48B6-8172-CA98AC101C18}" srcOrd="0" destOrd="0" presId="urn:microsoft.com/office/officeart/2005/8/layout/hierarchy4"/>
    <dgm:cxn modelId="{C3BFB3B3-C353-4D61-BE98-FC9D2165DC8E}" type="presParOf" srcId="{52494038-E3AE-4900-BF09-370404A88F49}" destId="{2BCFAD13-A487-4162-B4CD-05F6DA84D9A6}" srcOrd="1" destOrd="0" presId="urn:microsoft.com/office/officeart/2005/8/layout/hierarchy4"/>
    <dgm:cxn modelId="{11E56E60-AD3A-4FC4-97A3-92694FB16814}" type="presParOf" srcId="{52494038-E3AE-4900-BF09-370404A88F49}" destId="{40785604-2FE4-4D66-B2F5-BD111026F6B2}" srcOrd="2" destOrd="0" presId="urn:microsoft.com/office/officeart/2005/8/layout/hierarchy4"/>
    <dgm:cxn modelId="{F02E2A01-E9E7-42DC-A9AE-8B203BD79710}" type="presParOf" srcId="{40785604-2FE4-4D66-B2F5-BD111026F6B2}" destId="{B9F2131C-6359-4FB7-BD94-2BA7E416D9AF}" srcOrd="0" destOrd="0" presId="urn:microsoft.com/office/officeart/2005/8/layout/hierarchy4"/>
    <dgm:cxn modelId="{1BFE07B1-E3D2-4D2D-8A5F-02B7914AE4C4}" type="presParOf" srcId="{B9F2131C-6359-4FB7-BD94-2BA7E416D9AF}" destId="{BC849BF7-8722-4DD4-8207-F122901582A1}" srcOrd="0" destOrd="0" presId="urn:microsoft.com/office/officeart/2005/8/layout/hierarchy4"/>
    <dgm:cxn modelId="{1842FE17-94D2-44B1-99D1-54A1918D82E9}" type="presParOf" srcId="{B9F2131C-6359-4FB7-BD94-2BA7E416D9AF}" destId="{951A3911-F204-4950-A804-0C74131C4F6C}" srcOrd="1" destOrd="0" presId="urn:microsoft.com/office/officeart/2005/8/layout/hierarchy4"/>
    <dgm:cxn modelId="{C68A1229-A269-4B3A-A85B-1D5E23CE30C0}" type="presParOf" srcId="{B9F2131C-6359-4FB7-BD94-2BA7E416D9AF}" destId="{D846A504-DD24-4DC2-8A76-A101FA23BA3C}" srcOrd="2" destOrd="0" presId="urn:microsoft.com/office/officeart/2005/8/layout/hierarchy4"/>
    <dgm:cxn modelId="{2297D368-6F8D-4C3B-80A4-EB0A8E72E398}" type="presParOf" srcId="{D846A504-DD24-4DC2-8A76-A101FA23BA3C}" destId="{C559B7E2-8296-4C0B-8F7C-382E1B94F524}" srcOrd="0" destOrd="0" presId="urn:microsoft.com/office/officeart/2005/8/layout/hierarchy4"/>
    <dgm:cxn modelId="{40C1C84C-768C-4965-951C-4C9E1CAFB396}" type="presParOf" srcId="{C559B7E2-8296-4C0B-8F7C-382E1B94F524}" destId="{A2349733-9FA4-4D20-BA01-2EE7A3B0B54B}" srcOrd="0" destOrd="0" presId="urn:microsoft.com/office/officeart/2005/8/layout/hierarchy4"/>
    <dgm:cxn modelId="{FDEE8991-636B-471B-813C-78754728B352}" type="presParOf" srcId="{C559B7E2-8296-4C0B-8F7C-382E1B94F524}" destId="{799AB21E-24ED-489A-93C7-FCD2007C5C0C}" srcOrd="1" destOrd="0" presId="urn:microsoft.com/office/officeart/2005/8/layout/hierarchy4"/>
    <dgm:cxn modelId="{288EF239-6F0D-4047-8525-3EDA8D63BB57}" type="presParOf" srcId="{3A81F43E-84A2-47B9-AB4F-4C1EA9166277}" destId="{40171A0E-964F-48D1-AA39-3B5B895B2B88}" srcOrd="1" destOrd="0" presId="urn:microsoft.com/office/officeart/2005/8/layout/hierarchy4"/>
    <dgm:cxn modelId="{8342D93E-2472-4561-B848-378E821D01A7}" type="presParOf" srcId="{3A81F43E-84A2-47B9-AB4F-4C1EA9166277}" destId="{CD082DC4-F4AA-4C7F-ACBF-26ED33DEBA6E}" srcOrd="2" destOrd="0" presId="urn:microsoft.com/office/officeart/2005/8/layout/hierarchy4"/>
    <dgm:cxn modelId="{C75BDDAC-3058-4A0E-910E-56FCBCE67107}" type="presParOf" srcId="{CD082DC4-F4AA-4C7F-ACBF-26ED33DEBA6E}" destId="{6A0F6D72-159B-4EDF-A327-D7FF8806DAEF}" srcOrd="0" destOrd="0" presId="urn:microsoft.com/office/officeart/2005/8/layout/hierarchy4"/>
    <dgm:cxn modelId="{D2380454-72B1-4EB5-AB6B-A770F884CE69}" type="presParOf" srcId="{CD082DC4-F4AA-4C7F-ACBF-26ED33DEBA6E}" destId="{4374A5CE-197F-45CC-95F1-650729A4190A}" srcOrd="1" destOrd="0" presId="urn:microsoft.com/office/officeart/2005/8/layout/hierarchy4"/>
    <dgm:cxn modelId="{02158963-1D13-46C6-90AB-CE3A898AB422}" type="presParOf" srcId="{CD082DC4-F4AA-4C7F-ACBF-26ED33DEBA6E}" destId="{48D25E04-767B-4687-ADA6-B82897D0CBA1}" srcOrd="2" destOrd="0" presId="urn:microsoft.com/office/officeart/2005/8/layout/hierarchy4"/>
    <dgm:cxn modelId="{3E2E8421-A221-4E63-8153-09555BC1A35B}" type="presParOf" srcId="{48D25E04-767B-4687-ADA6-B82897D0CBA1}" destId="{70594FBD-ED6A-426A-B56E-C7F6E6306E3E}" srcOrd="0" destOrd="0" presId="urn:microsoft.com/office/officeart/2005/8/layout/hierarchy4"/>
    <dgm:cxn modelId="{0F6AA7E6-295D-45A8-B5DD-39F8407DC875}" type="presParOf" srcId="{70594FBD-ED6A-426A-B56E-C7F6E6306E3E}" destId="{73C55407-E55E-4A40-9713-5EF6D1FA9DCD}" srcOrd="0" destOrd="0" presId="urn:microsoft.com/office/officeart/2005/8/layout/hierarchy4"/>
    <dgm:cxn modelId="{297353E9-CF38-4BA3-B050-9A91F4639257}" type="presParOf" srcId="{70594FBD-ED6A-426A-B56E-C7F6E6306E3E}" destId="{C85B3ED1-ACEE-485C-92C5-617A50A72D26}" srcOrd="1" destOrd="0" presId="urn:microsoft.com/office/officeart/2005/8/layout/hierarchy4"/>
    <dgm:cxn modelId="{EC89C474-3CFF-43EA-A207-BFDE8B6EEB10}" type="presParOf" srcId="{70594FBD-ED6A-426A-B56E-C7F6E6306E3E}" destId="{BCB074E1-15B9-462F-AE24-53A3A8D00498}" srcOrd="2" destOrd="0" presId="urn:microsoft.com/office/officeart/2005/8/layout/hierarchy4"/>
    <dgm:cxn modelId="{5D3EA23C-1269-40B5-8810-5F95C2AC8C61}" type="presParOf" srcId="{BCB074E1-15B9-462F-AE24-53A3A8D00498}" destId="{F6A19925-782B-49E0-B0DE-24E91A1F73FB}" srcOrd="0" destOrd="0" presId="urn:microsoft.com/office/officeart/2005/8/layout/hierarchy4"/>
    <dgm:cxn modelId="{80DA6BC0-3DFE-4604-806A-BA9DF2DA499D}" type="presParOf" srcId="{F6A19925-782B-49E0-B0DE-24E91A1F73FB}" destId="{A94D136D-516E-4889-A88E-02ED5E7D3D68}" srcOrd="0" destOrd="0" presId="urn:microsoft.com/office/officeart/2005/8/layout/hierarchy4"/>
    <dgm:cxn modelId="{33C724DB-F54B-4442-94D7-B66E20599FD5}" type="presParOf" srcId="{F6A19925-782B-49E0-B0DE-24E91A1F73FB}" destId="{DAC99252-3FE5-4943-86F8-118F19F272FD}" srcOrd="1" destOrd="0" presId="urn:microsoft.com/office/officeart/2005/8/layout/hierarchy4"/>
    <dgm:cxn modelId="{4185DFE5-310A-4942-B702-7D3229BFA6F3}" type="presParOf" srcId="{F6A19925-782B-49E0-B0DE-24E91A1F73FB}" destId="{BBBEE8F9-B1F6-4B0E-9F4F-777EC094F35F}" srcOrd="2" destOrd="0" presId="urn:microsoft.com/office/officeart/2005/8/layout/hierarchy4"/>
    <dgm:cxn modelId="{A61DE4E3-046F-4397-BC98-4ECA4CE1C12D}" type="presParOf" srcId="{BBBEE8F9-B1F6-4B0E-9F4F-777EC094F35F}" destId="{BCE92245-40C3-43A0-983F-F27ACA0788DF}" srcOrd="0" destOrd="0" presId="urn:microsoft.com/office/officeart/2005/8/layout/hierarchy4"/>
    <dgm:cxn modelId="{96B4FB7B-FA43-407B-A12F-E205ED5A07A4}" type="presParOf" srcId="{BCE92245-40C3-43A0-983F-F27ACA0788DF}" destId="{223E7672-08FB-43C5-A792-9E7FE7257974}" srcOrd="0" destOrd="0" presId="urn:microsoft.com/office/officeart/2005/8/layout/hierarchy4"/>
    <dgm:cxn modelId="{CC246AAA-1D8B-4EC1-9A93-E8CB560A4AFE}" type="presParOf" srcId="{BCE92245-40C3-43A0-983F-F27ACA0788DF}" destId="{02EC03ED-3273-432C-9075-01415A504C8D}" srcOrd="1" destOrd="0" presId="urn:microsoft.com/office/officeart/2005/8/layout/hierarchy4"/>
    <dgm:cxn modelId="{5F91232C-923F-4C97-A0AF-3DBD29099E66}" type="presParOf" srcId="{BCE92245-40C3-43A0-983F-F27ACA0788DF}" destId="{AD19E93B-C075-48E1-81C1-3C57643B8F1F}" srcOrd="2" destOrd="0" presId="urn:microsoft.com/office/officeart/2005/8/layout/hierarchy4"/>
    <dgm:cxn modelId="{92BCB3DD-6269-4A56-8737-EB0C9CDD1C07}" type="presParOf" srcId="{AD19E93B-C075-48E1-81C1-3C57643B8F1F}" destId="{6D611B61-8D2D-4FEF-A6AF-FD409D0EF87A}" srcOrd="0" destOrd="0" presId="urn:microsoft.com/office/officeart/2005/8/layout/hierarchy4"/>
    <dgm:cxn modelId="{B50AAAE7-0C41-4D09-816F-15A1C832F5C6}" type="presParOf" srcId="{6D611B61-8D2D-4FEF-A6AF-FD409D0EF87A}" destId="{A46C4F99-E1A4-495E-8C45-0DFD2667EA8B}" srcOrd="0" destOrd="0" presId="urn:microsoft.com/office/officeart/2005/8/layout/hierarchy4"/>
    <dgm:cxn modelId="{5322C98E-7E86-475E-B31F-2279B54D09ED}" type="presParOf" srcId="{6D611B61-8D2D-4FEF-A6AF-FD409D0EF87A}" destId="{ED2D9BDA-A23E-4536-B3E7-2B0851EF6683}" srcOrd="1" destOrd="0" presId="urn:microsoft.com/office/officeart/2005/8/layout/hierarchy4"/>
    <dgm:cxn modelId="{CE489345-49B7-4419-82B5-2A8900E29E32}" type="presParOf" srcId="{B98B526A-F180-4BA9-9FA2-A1E07D563204}" destId="{B312B5A8-490B-48CC-92F2-04C4C2470B96}" srcOrd="1" destOrd="0" presId="urn:microsoft.com/office/officeart/2005/8/layout/hierarchy4"/>
    <dgm:cxn modelId="{97DCFDA2-D73E-4D33-ACC8-927D3EA0C4A3}" type="presParOf" srcId="{B98B526A-F180-4BA9-9FA2-A1E07D563204}" destId="{0C1587AA-665C-4C91-B1CF-F850E2F04FD6}" srcOrd="2" destOrd="0" presId="urn:microsoft.com/office/officeart/2005/8/layout/hierarchy4"/>
    <dgm:cxn modelId="{98015703-28B1-4106-85AC-976565902AFF}" type="presParOf" srcId="{0C1587AA-665C-4C91-B1CF-F850E2F04FD6}" destId="{7D149520-7C65-4BD8-AE78-1B45335D0CAB}" srcOrd="0" destOrd="0" presId="urn:microsoft.com/office/officeart/2005/8/layout/hierarchy4"/>
    <dgm:cxn modelId="{CE31616F-B7BB-44ED-B096-93036026ED13}" type="presParOf" srcId="{0C1587AA-665C-4C91-B1CF-F850E2F04FD6}" destId="{6F24B790-721D-43D3-8356-2E4CBC756C6A}" srcOrd="1" destOrd="0" presId="urn:microsoft.com/office/officeart/2005/8/layout/hierarchy4"/>
    <dgm:cxn modelId="{BB398E8C-F5A7-4F20-B65C-E5F0A09B2ABD}" type="presParOf" srcId="{F6246409-72EB-472A-B2F8-DEADC4B6F43D}" destId="{BFFD53C3-7BD6-4AB4-82D9-2087791678D7}" srcOrd="1" destOrd="0" presId="urn:microsoft.com/office/officeart/2005/8/layout/hierarchy4"/>
    <dgm:cxn modelId="{D06C7942-F04A-4F83-852C-14DFD9FB75EC}" type="presParOf" srcId="{F6246409-72EB-472A-B2F8-DEADC4B6F43D}" destId="{31891642-606B-4FCA-B77C-099524A1BE93}" srcOrd="2" destOrd="0" presId="urn:microsoft.com/office/officeart/2005/8/layout/hierarchy4"/>
    <dgm:cxn modelId="{F1B1C48F-34B7-445B-ACB6-2FEED51B07FD}" type="presParOf" srcId="{31891642-606B-4FCA-B77C-099524A1BE93}" destId="{FCDF9D65-ED74-4A39-827C-D8147E4DCC9F}" srcOrd="0" destOrd="0" presId="urn:microsoft.com/office/officeart/2005/8/layout/hierarchy4"/>
    <dgm:cxn modelId="{B66E3F26-BDCA-4A23-A993-F6FFBCAF515C}" type="presParOf" srcId="{31891642-606B-4FCA-B77C-099524A1BE93}" destId="{B8291D18-8919-44C6-95FA-2D2DC2B45AC1}" srcOrd="1" destOrd="0" presId="urn:microsoft.com/office/officeart/2005/8/layout/hierarchy4"/>
    <dgm:cxn modelId="{2E06C5A2-EDD9-441C-AF6D-44AB4D323B2A}" type="presParOf" srcId="{31891642-606B-4FCA-B77C-099524A1BE93}" destId="{09E7BF4F-5A42-4BB2-AC4C-52297B5B0B7E}" srcOrd="2" destOrd="0" presId="urn:microsoft.com/office/officeart/2005/8/layout/hierarchy4"/>
    <dgm:cxn modelId="{18F2DFAE-0DD3-4813-B8AC-6F6F1C7A9CEE}" type="presParOf" srcId="{09E7BF4F-5A42-4BB2-AC4C-52297B5B0B7E}" destId="{6434A5B1-F374-4257-8C14-B7B6EC6F218E}" srcOrd="0" destOrd="0" presId="urn:microsoft.com/office/officeart/2005/8/layout/hierarchy4"/>
    <dgm:cxn modelId="{2F023A5C-5F88-4B24-A87F-8726375691AE}" type="presParOf" srcId="{6434A5B1-F374-4257-8C14-B7B6EC6F218E}" destId="{EAC4E719-AFA0-42BB-A0E8-AC14E53FEE6D}" srcOrd="0" destOrd="0" presId="urn:microsoft.com/office/officeart/2005/8/layout/hierarchy4"/>
    <dgm:cxn modelId="{CB997FD8-6579-4B5A-98A0-91CE65952D85}" type="presParOf" srcId="{6434A5B1-F374-4257-8C14-B7B6EC6F218E}" destId="{ED7E61F9-7D51-44A8-B0D2-9F23150C3B1B}" srcOrd="1" destOrd="0" presId="urn:microsoft.com/office/officeart/2005/8/layout/hierarchy4"/>
    <dgm:cxn modelId="{4E1D7A4F-61F3-4B13-997A-965BAFB5C66B}" type="presParOf" srcId="{09E7BF4F-5A42-4BB2-AC4C-52297B5B0B7E}" destId="{7B6C3D6B-84A7-42EE-9150-9EEEE03F71A7}" srcOrd="1" destOrd="0" presId="urn:microsoft.com/office/officeart/2005/8/layout/hierarchy4"/>
    <dgm:cxn modelId="{CAD34057-B7A3-48B7-B679-427CD3D427B1}" type="presParOf" srcId="{09E7BF4F-5A42-4BB2-AC4C-52297B5B0B7E}" destId="{0EE21534-B083-47A0-B8CF-1C601706617C}" srcOrd="2" destOrd="0" presId="urn:microsoft.com/office/officeart/2005/8/layout/hierarchy4"/>
    <dgm:cxn modelId="{0D46F2B2-5E8E-42F7-936F-0C023662865F}" type="presParOf" srcId="{0EE21534-B083-47A0-B8CF-1C601706617C}" destId="{2A120727-3057-46C0-975B-248C88404638}" srcOrd="0" destOrd="0" presId="urn:microsoft.com/office/officeart/2005/8/layout/hierarchy4"/>
    <dgm:cxn modelId="{6C684AE1-0772-45FC-A454-D02E5DB7ED0A}" type="presParOf" srcId="{0EE21534-B083-47A0-B8CF-1C601706617C}" destId="{714F48B5-F60C-4052-9416-FB3CD95198C5}" srcOrd="1" destOrd="0" presId="urn:microsoft.com/office/officeart/2005/8/layout/hierarchy4"/>
    <dgm:cxn modelId="{14DE0E41-BDDD-4AE7-98EC-0E032A319B6A}" type="presParOf" srcId="{0EE21534-B083-47A0-B8CF-1C601706617C}" destId="{E60339E9-76EB-4F05-BB7D-2625BA1C9877}" srcOrd="2" destOrd="0" presId="urn:microsoft.com/office/officeart/2005/8/layout/hierarchy4"/>
    <dgm:cxn modelId="{3E6B91F6-0085-40BD-96FF-F4B708EF3458}" type="presParOf" srcId="{E60339E9-76EB-4F05-BB7D-2625BA1C9877}" destId="{E6985225-C483-4B52-AF83-C5B2DBADBC9B}" srcOrd="0" destOrd="0" presId="urn:microsoft.com/office/officeart/2005/8/layout/hierarchy4"/>
    <dgm:cxn modelId="{B8E8523B-96AC-4C51-9F4B-7491882FFDFD}" type="presParOf" srcId="{E6985225-C483-4B52-AF83-C5B2DBADBC9B}" destId="{47C821F2-055E-4EA4-9CED-C513BDF28F56}" srcOrd="0" destOrd="0" presId="urn:microsoft.com/office/officeart/2005/8/layout/hierarchy4"/>
    <dgm:cxn modelId="{2F34F72F-9563-48C9-AD04-DC433C484678}" type="presParOf" srcId="{E6985225-C483-4B52-AF83-C5B2DBADBC9B}" destId="{2A602E44-F9FC-4686-A041-BD7FB718184F}" srcOrd="1" destOrd="0" presId="urn:microsoft.com/office/officeart/2005/8/layout/hierarchy4"/>
    <dgm:cxn modelId="{79EA7E35-4751-4F61-9308-714EC8275607}" type="presParOf" srcId="{09E7BF4F-5A42-4BB2-AC4C-52297B5B0B7E}" destId="{1BB84216-B325-43D5-82A5-09C24A7C1B1B}" srcOrd="3" destOrd="0" presId="urn:microsoft.com/office/officeart/2005/8/layout/hierarchy4"/>
    <dgm:cxn modelId="{F4AF3B6A-B7F7-4990-8FF3-28A96213BE3F}" type="presParOf" srcId="{09E7BF4F-5A42-4BB2-AC4C-52297B5B0B7E}" destId="{6316DA51-6E0E-4725-A608-8F7A597F3F7B}" srcOrd="4" destOrd="0" presId="urn:microsoft.com/office/officeart/2005/8/layout/hierarchy4"/>
    <dgm:cxn modelId="{C0D9BB59-4281-41E5-BF77-9CD25AECC643}" type="presParOf" srcId="{6316DA51-6E0E-4725-A608-8F7A597F3F7B}" destId="{53A8A70B-0F43-4979-ADA2-03B76D1F3011}" srcOrd="0" destOrd="0" presId="urn:microsoft.com/office/officeart/2005/8/layout/hierarchy4"/>
    <dgm:cxn modelId="{6B240729-1DA9-446B-A8B6-F2C3E6045F5A}" type="presParOf" srcId="{6316DA51-6E0E-4725-A608-8F7A597F3F7B}" destId="{F2D5380B-B7B5-4C76-9ABB-82A160B1AA97}" srcOrd="1" destOrd="0" presId="urn:microsoft.com/office/officeart/2005/8/layout/hierarchy4"/>
    <dgm:cxn modelId="{E26647AE-D33B-4602-8541-5B105FA38A8A}" type="presParOf" srcId="{6316DA51-6E0E-4725-A608-8F7A597F3F7B}" destId="{544FBBC6-EAB2-407B-B009-B8BEC8D53375}" srcOrd="2" destOrd="0" presId="urn:microsoft.com/office/officeart/2005/8/layout/hierarchy4"/>
    <dgm:cxn modelId="{623FFFFB-3F67-4679-8F57-E638B8097628}" type="presParOf" srcId="{544FBBC6-EAB2-407B-B009-B8BEC8D53375}" destId="{29470A7B-ED71-4D37-A2D9-B1D42AA34289}" srcOrd="0" destOrd="0" presId="urn:microsoft.com/office/officeart/2005/8/layout/hierarchy4"/>
    <dgm:cxn modelId="{15C159A2-1E07-4AE4-83C2-6DE8C5E973BB}" type="presParOf" srcId="{29470A7B-ED71-4D37-A2D9-B1D42AA34289}" destId="{AE86829A-1194-497C-85E8-7832863A8B8A}" srcOrd="0" destOrd="0" presId="urn:microsoft.com/office/officeart/2005/8/layout/hierarchy4"/>
    <dgm:cxn modelId="{B4C58479-E8F1-4C90-8535-4B52D5499DCA}" type="presParOf" srcId="{29470A7B-ED71-4D37-A2D9-B1D42AA34289}" destId="{30AFEBD8-82FA-4D6B-B3A9-0A0BB89397A5}" srcOrd="1" destOrd="0" presId="urn:microsoft.com/office/officeart/2005/8/layout/hierarchy4"/>
    <dgm:cxn modelId="{BF6C114D-E256-497D-A9E8-82E2D852242F}" type="presParOf" srcId="{29470A7B-ED71-4D37-A2D9-B1D42AA34289}" destId="{FABE728C-6B1B-431B-AEDF-9D3760A49675}" srcOrd="2" destOrd="0" presId="urn:microsoft.com/office/officeart/2005/8/layout/hierarchy4"/>
    <dgm:cxn modelId="{5B98F690-A283-4D2E-ABD0-2780866B45E5}" type="presParOf" srcId="{FABE728C-6B1B-431B-AEDF-9D3760A49675}" destId="{404D2057-2A42-45A2-9FE6-AD2FF3CC9838}" srcOrd="0" destOrd="0" presId="urn:microsoft.com/office/officeart/2005/8/layout/hierarchy4"/>
    <dgm:cxn modelId="{8658B08F-7D1F-4D4D-B411-398ACED0CA58}" type="presParOf" srcId="{404D2057-2A42-45A2-9FE6-AD2FF3CC9838}" destId="{D8ABD022-F461-455D-8493-98B91D5CD4A8}" srcOrd="0" destOrd="0" presId="urn:microsoft.com/office/officeart/2005/8/layout/hierarchy4"/>
    <dgm:cxn modelId="{FDB94092-756C-445F-A10F-13A68F242085}" type="presParOf" srcId="{404D2057-2A42-45A2-9FE6-AD2FF3CC9838}" destId="{D3751DF8-8955-4DDB-9D24-8587893B0DED}" srcOrd="1" destOrd="0" presId="urn:microsoft.com/office/officeart/2005/8/layout/hierarchy4"/>
    <dgm:cxn modelId="{A53DBC73-C125-4073-8C5A-A4AE71588A86}" type="presParOf" srcId="{404D2057-2A42-45A2-9FE6-AD2FF3CC9838}" destId="{3682F0F2-1C1F-41E3-ABC0-7AE9359E93F8}" srcOrd="2" destOrd="0" presId="urn:microsoft.com/office/officeart/2005/8/layout/hierarchy4"/>
    <dgm:cxn modelId="{B7C8DC21-BFEC-4297-A5DC-081928ABDC6D}" type="presParOf" srcId="{3682F0F2-1C1F-41E3-ABC0-7AE9359E93F8}" destId="{8DBE804F-E8E2-418B-A771-847C945BF1B9}" srcOrd="0" destOrd="0" presId="urn:microsoft.com/office/officeart/2005/8/layout/hierarchy4"/>
    <dgm:cxn modelId="{A7F64B37-FD7D-41E4-9B5B-583E2A9938A5}" type="presParOf" srcId="{8DBE804F-E8E2-418B-A771-847C945BF1B9}" destId="{868CFCC8-7CF2-4950-818D-FE48D3DB0E15}" srcOrd="0" destOrd="0" presId="urn:microsoft.com/office/officeart/2005/8/layout/hierarchy4"/>
    <dgm:cxn modelId="{DE1065A1-501E-4788-AEA2-24EBC6D0C7B6}" type="presParOf" srcId="{8DBE804F-E8E2-418B-A771-847C945BF1B9}" destId="{B3BDA39D-D616-40D6-9ACC-20872AC160CC}" srcOrd="1" destOrd="0" presId="urn:microsoft.com/office/officeart/2005/8/layout/hierarchy4"/>
    <dgm:cxn modelId="{5C77FFE8-6B08-47CA-9888-06399BF7CD4E}" type="presParOf" srcId="{8DBE804F-E8E2-418B-A771-847C945BF1B9}" destId="{F18B08EE-B02E-425C-A948-338246DA44FF}" srcOrd="2" destOrd="0" presId="urn:microsoft.com/office/officeart/2005/8/layout/hierarchy4"/>
    <dgm:cxn modelId="{9B9ADE6F-2C53-4BE9-AF64-A6082B1422CF}" type="presParOf" srcId="{F18B08EE-B02E-425C-A948-338246DA44FF}" destId="{2D18537F-AFDB-4047-9D53-AD13B024E8B3}" srcOrd="0" destOrd="0" presId="urn:microsoft.com/office/officeart/2005/8/layout/hierarchy4"/>
    <dgm:cxn modelId="{9A3FCBAC-6F1D-4638-8046-EB56C5970D25}" type="presParOf" srcId="{2D18537F-AFDB-4047-9D53-AD13B024E8B3}" destId="{95B4C39C-6265-42C3-92A8-D32A5ED1D1C9}" srcOrd="0" destOrd="0" presId="urn:microsoft.com/office/officeart/2005/8/layout/hierarchy4"/>
    <dgm:cxn modelId="{E68BE512-90E9-4B64-9461-008B539326FD}" type="presParOf" srcId="{2D18537F-AFDB-4047-9D53-AD13B024E8B3}" destId="{23B40368-DA3A-41E2-AF81-4ADFDCBE74E1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CA72B-C153-4EA6-B092-376755BE9284}">
      <dsp:nvSpPr>
        <dsp:cNvPr id="0" name=""/>
        <dsp:cNvSpPr/>
      </dsp:nvSpPr>
      <dsp:spPr>
        <a:xfrm>
          <a:off x="6987452" y="4523301"/>
          <a:ext cx="280866" cy="8613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1324"/>
              </a:lnTo>
              <a:lnTo>
                <a:pt x="280866" y="861324"/>
              </a:lnTo>
            </a:path>
          </a:pathLst>
        </a:custGeom>
        <a:noFill/>
        <a:ln w="381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D53AAA-DFA2-4512-B427-AFB627FF14B6}">
      <dsp:nvSpPr>
        <dsp:cNvPr id="0" name=""/>
        <dsp:cNvSpPr/>
      </dsp:nvSpPr>
      <dsp:spPr>
        <a:xfrm>
          <a:off x="7690710" y="3193866"/>
          <a:ext cx="91440" cy="393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213"/>
              </a:lnTo>
            </a:path>
          </a:pathLst>
        </a:custGeom>
        <a:noFill/>
        <a:ln w="381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87E7D7-7129-4ADD-82CE-4AA97C782D0E}">
      <dsp:nvSpPr>
        <dsp:cNvPr id="0" name=""/>
        <dsp:cNvSpPr/>
      </dsp:nvSpPr>
      <dsp:spPr>
        <a:xfrm>
          <a:off x="4337944" y="1864431"/>
          <a:ext cx="3398485" cy="393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6606"/>
              </a:lnTo>
              <a:lnTo>
                <a:pt x="3398485" y="196606"/>
              </a:lnTo>
              <a:lnTo>
                <a:pt x="3398485" y="393213"/>
              </a:lnTo>
            </a:path>
          </a:pathLst>
        </a:custGeom>
        <a:noFill/>
        <a:ln w="381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89AFBB-58A7-4CDF-BBE2-9B8173535F3F}">
      <dsp:nvSpPr>
        <dsp:cNvPr id="0" name=""/>
        <dsp:cNvSpPr/>
      </dsp:nvSpPr>
      <dsp:spPr>
        <a:xfrm>
          <a:off x="4721795" y="4523301"/>
          <a:ext cx="280866" cy="8613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1324"/>
              </a:lnTo>
              <a:lnTo>
                <a:pt x="280866" y="861324"/>
              </a:lnTo>
            </a:path>
          </a:pathLst>
        </a:custGeom>
        <a:noFill/>
        <a:ln w="381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C063BF-8084-4AD1-AD7D-20FCED5106FD}">
      <dsp:nvSpPr>
        <dsp:cNvPr id="0" name=""/>
        <dsp:cNvSpPr/>
      </dsp:nvSpPr>
      <dsp:spPr>
        <a:xfrm>
          <a:off x="5425053" y="3193866"/>
          <a:ext cx="91440" cy="393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213"/>
              </a:lnTo>
            </a:path>
          </a:pathLst>
        </a:custGeom>
        <a:noFill/>
        <a:ln w="381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3A8B20-39E3-432D-8A5D-D27E26A1CBE1}">
      <dsp:nvSpPr>
        <dsp:cNvPr id="0" name=""/>
        <dsp:cNvSpPr/>
      </dsp:nvSpPr>
      <dsp:spPr>
        <a:xfrm>
          <a:off x="4337944" y="1864431"/>
          <a:ext cx="1132828" cy="393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6606"/>
              </a:lnTo>
              <a:lnTo>
                <a:pt x="1132828" y="196606"/>
              </a:lnTo>
              <a:lnTo>
                <a:pt x="1132828" y="393213"/>
              </a:lnTo>
            </a:path>
          </a:pathLst>
        </a:custGeom>
        <a:noFill/>
        <a:ln w="381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05D021-1B2B-4034-BBA0-5BA084F6C726}">
      <dsp:nvSpPr>
        <dsp:cNvPr id="0" name=""/>
        <dsp:cNvSpPr/>
      </dsp:nvSpPr>
      <dsp:spPr>
        <a:xfrm>
          <a:off x="2456138" y="4523301"/>
          <a:ext cx="280866" cy="8613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1324"/>
              </a:lnTo>
              <a:lnTo>
                <a:pt x="280866" y="861324"/>
              </a:lnTo>
            </a:path>
          </a:pathLst>
        </a:custGeom>
        <a:noFill/>
        <a:ln w="381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E1786F-6D0A-4BD0-B972-6A3108BE95C1}">
      <dsp:nvSpPr>
        <dsp:cNvPr id="0" name=""/>
        <dsp:cNvSpPr/>
      </dsp:nvSpPr>
      <dsp:spPr>
        <a:xfrm>
          <a:off x="3159395" y="3193866"/>
          <a:ext cx="91440" cy="393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213"/>
              </a:lnTo>
            </a:path>
          </a:pathLst>
        </a:custGeom>
        <a:noFill/>
        <a:ln w="381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F44B3E-52BF-4E89-92EA-CA2C292E2115}">
      <dsp:nvSpPr>
        <dsp:cNvPr id="0" name=""/>
        <dsp:cNvSpPr/>
      </dsp:nvSpPr>
      <dsp:spPr>
        <a:xfrm>
          <a:off x="3205115" y="1864431"/>
          <a:ext cx="1132828" cy="393213"/>
        </a:xfrm>
        <a:custGeom>
          <a:avLst/>
          <a:gdLst/>
          <a:ahLst/>
          <a:cxnLst/>
          <a:rect l="0" t="0" r="0" b="0"/>
          <a:pathLst>
            <a:path>
              <a:moveTo>
                <a:pt x="1132828" y="0"/>
              </a:moveTo>
              <a:lnTo>
                <a:pt x="1132828" y="196606"/>
              </a:lnTo>
              <a:lnTo>
                <a:pt x="0" y="196606"/>
              </a:lnTo>
              <a:lnTo>
                <a:pt x="0" y="393213"/>
              </a:lnTo>
            </a:path>
          </a:pathLst>
        </a:custGeom>
        <a:noFill/>
        <a:ln w="381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119534-32AF-41E7-B769-771470A6649A}">
      <dsp:nvSpPr>
        <dsp:cNvPr id="0" name=""/>
        <dsp:cNvSpPr/>
      </dsp:nvSpPr>
      <dsp:spPr>
        <a:xfrm>
          <a:off x="190481" y="4523301"/>
          <a:ext cx="280866" cy="8613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1324"/>
              </a:lnTo>
              <a:lnTo>
                <a:pt x="280866" y="861324"/>
              </a:lnTo>
            </a:path>
          </a:pathLst>
        </a:custGeom>
        <a:noFill/>
        <a:ln w="381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66C016-78EC-4D54-BEF1-2A11DCEEFB9C}">
      <dsp:nvSpPr>
        <dsp:cNvPr id="0" name=""/>
        <dsp:cNvSpPr/>
      </dsp:nvSpPr>
      <dsp:spPr>
        <a:xfrm>
          <a:off x="893738" y="3193866"/>
          <a:ext cx="91440" cy="393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213"/>
              </a:lnTo>
            </a:path>
          </a:pathLst>
        </a:custGeom>
        <a:noFill/>
        <a:ln w="381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0EEDF3-EF56-4F8D-A1E8-1B3C23A7F049}">
      <dsp:nvSpPr>
        <dsp:cNvPr id="0" name=""/>
        <dsp:cNvSpPr/>
      </dsp:nvSpPr>
      <dsp:spPr>
        <a:xfrm>
          <a:off x="939458" y="1864431"/>
          <a:ext cx="3398485" cy="393213"/>
        </a:xfrm>
        <a:custGeom>
          <a:avLst/>
          <a:gdLst/>
          <a:ahLst/>
          <a:cxnLst/>
          <a:rect l="0" t="0" r="0" b="0"/>
          <a:pathLst>
            <a:path>
              <a:moveTo>
                <a:pt x="3398485" y="0"/>
              </a:moveTo>
              <a:lnTo>
                <a:pt x="3398485" y="196606"/>
              </a:lnTo>
              <a:lnTo>
                <a:pt x="0" y="196606"/>
              </a:lnTo>
              <a:lnTo>
                <a:pt x="0" y="393213"/>
              </a:lnTo>
            </a:path>
          </a:pathLst>
        </a:custGeom>
        <a:noFill/>
        <a:ln w="381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6265E5-4E0F-4D4C-808A-95F7819B28B0}">
      <dsp:nvSpPr>
        <dsp:cNvPr id="0" name=""/>
        <dsp:cNvSpPr/>
      </dsp:nvSpPr>
      <dsp:spPr>
        <a:xfrm>
          <a:off x="3401722" y="928209"/>
          <a:ext cx="1872443" cy="9362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bg1"/>
              </a:solidFill>
            </a:rPr>
            <a:t>陆地</a:t>
          </a:r>
          <a:endParaRPr lang="en-MY" sz="3200" kern="1200" dirty="0">
            <a:solidFill>
              <a:schemeClr val="bg1"/>
            </a:solidFill>
          </a:endParaRPr>
        </a:p>
      </dsp:txBody>
      <dsp:txXfrm>
        <a:off x="3401722" y="928209"/>
        <a:ext cx="1872443" cy="936221"/>
      </dsp:txXfrm>
    </dsp:sp>
    <dsp:sp modelId="{F18458CC-D33E-49D0-BEF2-9AFF8680EDF4}">
      <dsp:nvSpPr>
        <dsp:cNvPr id="0" name=""/>
        <dsp:cNvSpPr/>
      </dsp:nvSpPr>
      <dsp:spPr>
        <a:xfrm>
          <a:off x="3237" y="2257644"/>
          <a:ext cx="1872443" cy="9362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大陆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3237" y="2257644"/>
        <a:ext cx="1872443" cy="936221"/>
      </dsp:txXfrm>
    </dsp:sp>
    <dsp:sp modelId="{21CD751C-F3EA-4E6F-9393-AF9691D27B7C}">
      <dsp:nvSpPr>
        <dsp:cNvPr id="0" name=""/>
        <dsp:cNvSpPr/>
      </dsp:nvSpPr>
      <dsp:spPr>
        <a:xfrm>
          <a:off x="3237" y="3587079"/>
          <a:ext cx="1872443" cy="9362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面积广大的陆地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3237" y="3587079"/>
        <a:ext cx="1872443" cy="936221"/>
      </dsp:txXfrm>
    </dsp:sp>
    <dsp:sp modelId="{595D86E8-F27F-4C8A-97E1-D9EDB2DB19CB}">
      <dsp:nvSpPr>
        <dsp:cNvPr id="0" name=""/>
        <dsp:cNvSpPr/>
      </dsp:nvSpPr>
      <dsp:spPr>
        <a:xfrm>
          <a:off x="471347" y="4916514"/>
          <a:ext cx="1872443" cy="9362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亚欧大陆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471347" y="4916514"/>
        <a:ext cx="1872443" cy="936221"/>
      </dsp:txXfrm>
    </dsp:sp>
    <dsp:sp modelId="{8F27C0E3-DB28-432B-A64D-5ACFD7A0317A}">
      <dsp:nvSpPr>
        <dsp:cNvPr id="0" name=""/>
        <dsp:cNvSpPr/>
      </dsp:nvSpPr>
      <dsp:spPr>
        <a:xfrm>
          <a:off x="2268894" y="2257644"/>
          <a:ext cx="1872443" cy="9362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岛屿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2268894" y="2257644"/>
        <a:ext cx="1872443" cy="936221"/>
      </dsp:txXfrm>
    </dsp:sp>
    <dsp:sp modelId="{18F3916D-BDC4-4EB8-8231-E40264DA3B14}">
      <dsp:nvSpPr>
        <dsp:cNvPr id="0" name=""/>
        <dsp:cNvSpPr/>
      </dsp:nvSpPr>
      <dsp:spPr>
        <a:xfrm>
          <a:off x="2268894" y="3587079"/>
          <a:ext cx="1872443" cy="9362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面积小，四面环水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2268894" y="3587079"/>
        <a:ext cx="1872443" cy="936221"/>
      </dsp:txXfrm>
    </dsp:sp>
    <dsp:sp modelId="{B1539F28-A440-4459-B992-5632295FC16E}">
      <dsp:nvSpPr>
        <dsp:cNvPr id="0" name=""/>
        <dsp:cNvSpPr/>
      </dsp:nvSpPr>
      <dsp:spPr>
        <a:xfrm>
          <a:off x="2737005" y="4916514"/>
          <a:ext cx="1872443" cy="9362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格陵兰岛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2737005" y="4916514"/>
        <a:ext cx="1872443" cy="936221"/>
      </dsp:txXfrm>
    </dsp:sp>
    <dsp:sp modelId="{8D6CDE96-6032-47D0-836F-25E24568388C}">
      <dsp:nvSpPr>
        <dsp:cNvPr id="0" name=""/>
        <dsp:cNvSpPr/>
      </dsp:nvSpPr>
      <dsp:spPr>
        <a:xfrm>
          <a:off x="4534551" y="2257644"/>
          <a:ext cx="1872443" cy="9362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半岛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4534551" y="2257644"/>
        <a:ext cx="1872443" cy="936221"/>
      </dsp:txXfrm>
    </dsp:sp>
    <dsp:sp modelId="{C15742D7-C087-428A-8C92-1680C1DF404B}">
      <dsp:nvSpPr>
        <dsp:cNvPr id="0" name=""/>
        <dsp:cNvSpPr/>
      </dsp:nvSpPr>
      <dsp:spPr>
        <a:xfrm>
          <a:off x="4534551" y="3587079"/>
          <a:ext cx="1872443" cy="9362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三面环水的陆地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4534551" y="3587079"/>
        <a:ext cx="1872443" cy="936221"/>
      </dsp:txXfrm>
    </dsp:sp>
    <dsp:sp modelId="{EE3F31AF-D82D-4A4E-BB43-461AADC62440}">
      <dsp:nvSpPr>
        <dsp:cNvPr id="0" name=""/>
        <dsp:cNvSpPr/>
      </dsp:nvSpPr>
      <dsp:spPr>
        <a:xfrm>
          <a:off x="5002662" y="4916514"/>
          <a:ext cx="1872443" cy="9362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阿拉伯半岛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5002662" y="4916514"/>
        <a:ext cx="1872443" cy="936221"/>
      </dsp:txXfrm>
    </dsp:sp>
    <dsp:sp modelId="{3D225E30-D0F0-408A-A456-0F8A94F6ECA8}">
      <dsp:nvSpPr>
        <dsp:cNvPr id="0" name=""/>
        <dsp:cNvSpPr/>
      </dsp:nvSpPr>
      <dsp:spPr>
        <a:xfrm>
          <a:off x="6800208" y="2257644"/>
          <a:ext cx="1872443" cy="9362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群岛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6800208" y="2257644"/>
        <a:ext cx="1872443" cy="936221"/>
      </dsp:txXfrm>
    </dsp:sp>
    <dsp:sp modelId="{D9B00016-6334-4C3A-BF63-473C1F899D4A}">
      <dsp:nvSpPr>
        <dsp:cNvPr id="0" name=""/>
        <dsp:cNvSpPr/>
      </dsp:nvSpPr>
      <dsp:spPr>
        <a:xfrm>
          <a:off x="6800208" y="3587079"/>
          <a:ext cx="1872443" cy="9362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由很多小岛组成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6800208" y="3587079"/>
        <a:ext cx="1872443" cy="936221"/>
      </dsp:txXfrm>
    </dsp:sp>
    <dsp:sp modelId="{708A8122-91FD-4BF4-AADA-A29DD2D07F8D}">
      <dsp:nvSpPr>
        <dsp:cNvPr id="0" name=""/>
        <dsp:cNvSpPr/>
      </dsp:nvSpPr>
      <dsp:spPr>
        <a:xfrm>
          <a:off x="7268319" y="4916514"/>
          <a:ext cx="1872443" cy="9362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dirty="0">
              <a:solidFill>
                <a:schemeClr val="tx1"/>
              </a:solidFill>
            </a:rPr>
            <a:t>马来群岛</a:t>
          </a:r>
          <a:endParaRPr lang="en-MY" sz="3200" kern="1200" dirty="0">
            <a:solidFill>
              <a:schemeClr val="tx1"/>
            </a:solidFill>
          </a:endParaRPr>
        </a:p>
      </dsp:txBody>
      <dsp:txXfrm>
        <a:off x="7268319" y="4916514"/>
        <a:ext cx="1872443" cy="9362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93701-CD21-463B-B1FC-C3D1A89A1798}">
      <dsp:nvSpPr>
        <dsp:cNvPr id="0" name=""/>
        <dsp:cNvSpPr/>
      </dsp:nvSpPr>
      <dsp:spPr>
        <a:xfrm>
          <a:off x="1129" y="599407"/>
          <a:ext cx="1321465" cy="132146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>
              <a:solidFill>
                <a:schemeClr val="tx1"/>
              </a:solidFill>
            </a:rPr>
            <a:t>亚洲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194653" y="792931"/>
        <a:ext cx="934417" cy="934417"/>
      </dsp:txXfrm>
    </dsp:sp>
    <dsp:sp modelId="{58E170C5-FA58-4D05-8743-A7F21DE9B65D}">
      <dsp:nvSpPr>
        <dsp:cNvPr id="0" name=""/>
        <dsp:cNvSpPr/>
      </dsp:nvSpPr>
      <dsp:spPr>
        <a:xfrm>
          <a:off x="1322595" y="599407"/>
          <a:ext cx="1321465" cy="132146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dirty="0">
              <a:solidFill>
                <a:schemeClr val="tx1"/>
              </a:solidFill>
            </a:rPr>
            <a:t>非洲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1516119" y="792931"/>
        <a:ext cx="934417" cy="934417"/>
      </dsp:txXfrm>
    </dsp:sp>
    <dsp:sp modelId="{A67C5464-F001-403B-87D5-DC9EE89BAAA8}">
      <dsp:nvSpPr>
        <dsp:cNvPr id="0" name=""/>
        <dsp:cNvSpPr/>
      </dsp:nvSpPr>
      <dsp:spPr>
        <a:xfrm>
          <a:off x="2644061" y="599407"/>
          <a:ext cx="1321465" cy="132146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>
              <a:solidFill>
                <a:schemeClr val="tx1"/>
              </a:solidFill>
            </a:rPr>
            <a:t>北美洲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2837585" y="792931"/>
        <a:ext cx="934417" cy="934417"/>
      </dsp:txXfrm>
    </dsp:sp>
    <dsp:sp modelId="{7FA16EEF-5B4F-4B64-B533-BE47E7242FFC}">
      <dsp:nvSpPr>
        <dsp:cNvPr id="0" name=""/>
        <dsp:cNvSpPr/>
      </dsp:nvSpPr>
      <dsp:spPr>
        <a:xfrm>
          <a:off x="3965527" y="599407"/>
          <a:ext cx="1321465" cy="132146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>
              <a:solidFill>
                <a:schemeClr val="tx1"/>
              </a:solidFill>
            </a:rPr>
            <a:t>南美洲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4159051" y="792931"/>
        <a:ext cx="934417" cy="934417"/>
      </dsp:txXfrm>
    </dsp:sp>
    <dsp:sp modelId="{C475A29C-30D6-463E-AB7D-0587283D511C}">
      <dsp:nvSpPr>
        <dsp:cNvPr id="0" name=""/>
        <dsp:cNvSpPr/>
      </dsp:nvSpPr>
      <dsp:spPr>
        <a:xfrm>
          <a:off x="5286992" y="599407"/>
          <a:ext cx="1321465" cy="132146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>
              <a:solidFill>
                <a:schemeClr val="tx1"/>
              </a:solidFill>
            </a:rPr>
            <a:t>南极洲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5480516" y="792931"/>
        <a:ext cx="934417" cy="934417"/>
      </dsp:txXfrm>
    </dsp:sp>
    <dsp:sp modelId="{2D3FB8D0-CDFB-4538-826B-CD1926E35706}">
      <dsp:nvSpPr>
        <dsp:cNvPr id="0" name=""/>
        <dsp:cNvSpPr/>
      </dsp:nvSpPr>
      <dsp:spPr>
        <a:xfrm>
          <a:off x="6608458" y="599407"/>
          <a:ext cx="1321465" cy="132146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>
              <a:solidFill>
                <a:schemeClr val="tx1"/>
              </a:solidFill>
            </a:rPr>
            <a:t>欧洲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6801982" y="792931"/>
        <a:ext cx="934417" cy="934417"/>
      </dsp:txXfrm>
    </dsp:sp>
    <dsp:sp modelId="{11702BCB-3708-4FAB-9972-381FD31AE757}">
      <dsp:nvSpPr>
        <dsp:cNvPr id="0" name=""/>
        <dsp:cNvSpPr/>
      </dsp:nvSpPr>
      <dsp:spPr>
        <a:xfrm>
          <a:off x="7929924" y="599407"/>
          <a:ext cx="1321465" cy="132146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>
              <a:solidFill>
                <a:schemeClr val="tx1"/>
              </a:solidFill>
            </a:rPr>
            <a:t>大洋洲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8123448" y="792931"/>
        <a:ext cx="934417" cy="9344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E60065-3CC6-4AEA-8F6D-3F3C11C4B4DF}">
      <dsp:nvSpPr>
        <dsp:cNvPr id="0" name=""/>
        <dsp:cNvSpPr/>
      </dsp:nvSpPr>
      <dsp:spPr>
        <a:xfrm>
          <a:off x="5328601" y="3378615"/>
          <a:ext cx="3074806" cy="15899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许可证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装备</a:t>
          </a:r>
        </a:p>
      </dsp:txBody>
      <dsp:txXfrm>
        <a:off x="6285969" y="3811025"/>
        <a:ext cx="2082512" cy="1122600"/>
      </dsp:txXfrm>
    </dsp:sp>
    <dsp:sp modelId="{5FBB6878-29E5-4B60-88D7-D4EFAE2826E5}">
      <dsp:nvSpPr>
        <dsp:cNvPr id="0" name=""/>
        <dsp:cNvSpPr/>
      </dsp:nvSpPr>
      <dsp:spPr>
        <a:xfrm>
          <a:off x="1054657" y="3378615"/>
          <a:ext cx="3224405" cy="15899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厨师、急救包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登山装备、氧气瓶、卫星电话</a:t>
          </a:r>
        </a:p>
      </dsp:txBody>
      <dsp:txXfrm>
        <a:off x="1089583" y="3811025"/>
        <a:ext cx="2187232" cy="1122600"/>
      </dsp:txXfrm>
    </dsp:sp>
    <dsp:sp modelId="{A3597045-1B31-461D-918C-4040B46E4431}">
      <dsp:nvSpPr>
        <dsp:cNvPr id="0" name=""/>
        <dsp:cNvSpPr/>
      </dsp:nvSpPr>
      <dsp:spPr>
        <a:xfrm>
          <a:off x="5339118" y="0"/>
          <a:ext cx="3132363" cy="15899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err="1">
              <a:latin typeface="KaiTi" panose="02010609060101010101" pitchFamily="49" charset="-122"/>
              <a:ea typeface="KaiTi" panose="02010609060101010101" pitchFamily="49" charset="-122"/>
            </a:rPr>
            <a:t>尼泊</a:t>
          </a:r>
          <a:r>
            <a:rPr lang="zh-CN" alt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尔</a:t>
          </a:r>
          <a:r>
            <a:rPr 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$11,000美元/人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西藏$7,000美元/人</a:t>
          </a:r>
        </a:p>
      </dsp:txBody>
      <dsp:txXfrm>
        <a:off x="6313753" y="34926"/>
        <a:ext cx="2122802" cy="1122600"/>
      </dsp:txXfrm>
    </dsp:sp>
    <dsp:sp modelId="{D7CB1ED1-E31B-4F7D-BD98-881127D83197}">
      <dsp:nvSpPr>
        <dsp:cNvPr id="0" name=""/>
        <dsp:cNvSpPr/>
      </dsp:nvSpPr>
      <dsp:spPr>
        <a:xfrm>
          <a:off x="979329" y="0"/>
          <a:ext cx="3375060" cy="15899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机票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酒店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交通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伙食</a:t>
          </a: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zh-CN" altLang="en-US" sz="2000" kern="1200">
            <a:latin typeface="KaiTi" panose="02010609060101010101" pitchFamily="49" charset="-122"/>
            <a:ea typeface="KaiTi" panose="02010609060101010101" pitchFamily="49" charset="-122"/>
          </a:endParaRPr>
        </a:p>
      </dsp:txBody>
      <dsp:txXfrm>
        <a:off x="1014255" y="34926"/>
        <a:ext cx="2292690" cy="1122600"/>
      </dsp:txXfrm>
    </dsp:sp>
    <dsp:sp modelId="{8B732ED6-D4F2-4872-85F2-4AA038F26E67}">
      <dsp:nvSpPr>
        <dsp:cNvPr id="0" name=""/>
        <dsp:cNvSpPr/>
      </dsp:nvSpPr>
      <dsp:spPr>
        <a:xfrm>
          <a:off x="2407443" y="283207"/>
          <a:ext cx="2151383" cy="215138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旅行费用</a:t>
          </a:r>
        </a:p>
      </dsp:txBody>
      <dsp:txXfrm>
        <a:off x="3037568" y="913332"/>
        <a:ext cx="1521258" cy="1521258"/>
      </dsp:txXfrm>
    </dsp:sp>
    <dsp:sp modelId="{3E12746E-A927-4827-BCB0-FA06C704BAA3}">
      <dsp:nvSpPr>
        <dsp:cNvPr id="0" name=""/>
        <dsp:cNvSpPr/>
      </dsp:nvSpPr>
      <dsp:spPr>
        <a:xfrm rot="5400000">
          <a:off x="4658197" y="283207"/>
          <a:ext cx="2151383" cy="215138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许可证</a:t>
          </a:r>
          <a:r>
            <a:rPr lang="en-US" altLang="zh-CN" sz="2000" kern="1200" dirty="0">
              <a:latin typeface="KaiTi" panose="02010609060101010101" pitchFamily="49" charset="-122"/>
              <a:ea typeface="KaiTi" panose="02010609060101010101" pitchFamily="49" charset="-122"/>
            </a:rPr>
            <a:t>/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 dirty="0">
              <a:latin typeface="KaiTi" panose="02010609060101010101" pitchFamily="49" charset="-122"/>
              <a:ea typeface="KaiTi" panose="02010609060101010101" pitchFamily="49" charset="-122"/>
            </a:rPr>
            <a:t>保险</a:t>
          </a:r>
        </a:p>
      </dsp:txBody>
      <dsp:txXfrm rot="-5400000">
        <a:off x="4658197" y="913332"/>
        <a:ext cx="1521258" cy="1521258"/>
      </dsp:txXfrm>
    </dsp:sp>
    <dsp:sp modelId="{9ADC461F-D521-4955-8144-657949622AC6}">
      <dsp:nvSpPr>
        <dsp:cNvPr id="0" name=""/>
        <dsp:cNvSpPr/>
      </dsp:nvSpPr>
      <dsp:spPr>
        <a:xfrm rot="10800000">
          <a:off x="4658197" y="2533961"/>
          <a:ext cx="2151383" cy="215138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向导</a:t>
          </a:r>
        </a:p>
      </dsp:txBody>
      <dsp:txXfrm rot="10800000">
        <a:off x="4658197" y="2533961"/>
        <a:ext cx="1521258" cy="1521258"/>
      </dsp:txXfrm>
    </dsp:sp>
    <dsp:sp modelId="{979FA352-0AA0-481C-8544-022DCC0DF3B1}">
      <dsp:nvSpPr>
        <dsp:cNvPr id="0" name=""/>
        <dsp:cNvSpPr/>
      </dsp:nvSpPr>
      <dsp:spPr>
        <a:xfrm rot="16200000">
          <a:off x="2407443" y="2533961"/>
          <a:ext cx="2151383" cy="215138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>
              <a:latin typeface="KaiTi" panose="02010609060101010101" pitchFamily="49" charset="-122"/>
              <a:ea typeface="KaiTi" panose="02010609060101010101" pitchFamily="49" charset="-122"/>
            </a:rPr>
            <a:t>装备</a:t>
          </a:r>
        </a:p>
      </dsp:txBody>
      <dsp:txXfrm rot="5400000">
        <a:off x="3037568" y="2533961"/>
        <a:ext cx="1521258" cy="1521258"/>
      </dsp:txXfrm>
    </dsp:sp>
    <dsp:sp modelId="{140DBE94-F1E0-4466-8994-BA7DE636A9F2}">
      <dsp:nvSpPr>
        <dsp:cNvPr id="0" name=""/>
        <dsp:cNvSpPr/>
      </dsp:nvSpPr>
      <dsp:spPr>
        <a:xfrm>
          <a:off x="4237112" y="2037106"/>
          <a:ext cx="742798" cy="64591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147BBC-1518-4517-BE8A-B8D33DAB25B3}">
      <dsp:nvSpPr>
        <dsp:cNvPr id="0" name=""/>
        <dsp:cNvSpPr/>
      </dsp:nvSpPr>
      <dsp:spPr>
        <a:xfrm rot="10800000">
          <a:off x="4237112" y="2285533"/>
          <a:ext cx="742798" cy="64591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6D01A-DEA9-4304-B49F-6EFE36DC93EE}">
      <dsp:nvSpPr>
        <dsp:cNvPr id="0" name=""/>
        <dsp:cNvSpPr/>
      </dsp:nvSpPr>
      <dsp:spPr>
        <a:xfrm>
          <a:off x="2258" y="894056"/>
          <a:ext cx="2010435" cy="80417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53340" rIns="53340" bIns="5334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dirty="0">
              <a:solidFill>
                <a:schemeClr val="tx1"/>
              </a:solidFill>
            </a:rPr>
            <a:t>太平洋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404345" y="894056"/>
        <a:ext cx="1206261" cy="804174"/>
      </dsp:txXfrm>
    </dsp:sp>
    <dsp:sp modelId="{4AB78B1F-EEDD-43B1-990A-A267A1629FD8}">
      <dsp:nvSpPr>
        <dsp:cNvPr id="0" name=""/>
        <dsp:cNvSpPr/>
      </dsp:nvSpPr>
      <dsp:spPr>
        <a:xfrm>
          <a:off x="1811650" y="894056"/>
          <a:ext cx="2010435" cy="80417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53340" rIns="53340" bIns="5334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dirty="0">
              <a:solidFill>
                <a:schemeClr val="tx1"/>
              </a:solidFill>
            </a:rPr>
            <a:t>大西洋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2213737" y="894056"/>
        <a:ext cx="1206261" cy="804174"/>
      </dsp:txXfrm>
    </dsp:sp>
    <dsp:sp modelId="{5D003D64-3BC0-47A0-B617-4A42FA863AA4}">
      <dsp:nvSpPr>
        <dsp:cNvPr id="0" name=""/>
        <dsp:cNvSpPr/>
      </dsp:nvSpPr>
      <dsp:spPr>
        <a:xfrm>
          <a:off x="3621042" y="894056"/>
          <a:ext cx="2010435" cy="804174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53340" rIns="53340" bIns="5334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dirty="0">
              <a:solidFill>
                <a:schemeClr val="tx1"/>
              </a:solidFill>
            </a:rPr>
            <a:t>印度洋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4023129" y="894056"/>
        <a:ext cx="1206261" cy="804174"/>
      </dsp:txXfrm>
    </dsp:sp>
    <dsp:sp modelId="{6EEF5BEE-63E4-4F62-95B1-94A16876FF34}">
      <dsp:nvSpPr>
        <dsp:cNvPr id="0" name=""/>
        <dsp:cNvSpPr/>
      </dsp:nvSpPr>
      <dsp:spPr>
        <a:xfrm>
          <a:off x="5430434" y="894056"/>
          <a:ext cx="2010435" cy="804174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53340" rIns="53340" bIns="5334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dirty="0">
              <a:solidFill>
                <a:schemeClr val="tx1"/>
              </a:solidFill>
            </a:rPr>
            <a:t>南冰洋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5832521" y="894056"/>
        <a:ext cx="1206261" cy="804174"/>
      </dsp:txXfrm>
    </dsp:sp>
    <dsp:sp modelId="{F34008FE-91AA-49D7-A921-121147A3CF2D}">
      <dsp:nvSpPr>
        <dsp:cNvPr id="0" name=""/>
        <dsp:cNvSpPr/>
      </dsp:nvSpPr>
      <dsp:spPr>
        <a:xfrm>
          <a:off x="7239825" y="894056"/>
          <a:ext cx="2010435" cy="804174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53340" rIns="53340" bIns="5334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dirty="0">
              <a:solidFill>
                <a:schemeClr val="tx1"/>
              </a:solidFill>
            </a:rPr>
            <a:t>北冰洋</a:t>
          </a:r>
          <a:endParaRPr lang="en-MY" sz="4000" kern="1200" dirty="0">
            <a:solidFill>
              <a:schemeClr val="tx1"/>
            </a:solidFill>
          </a:endParaRPr>
        </a:p>
      </dsp:txBody>
      <dsp:txXfrm>
        <a:off x="7641912" y="894056"/>
        <a:ext cx="1206261" cy="8041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70180-8D78-49BF-9EE5-6705A8C2B8C7}">
      <dsp:nvSpPr>
        <dsp:cNvPr id="0" name=""/>
        <dsp:cNvSpPr/>
      </dsp:nvSpPr>
      <dsp:spPr>
        <a:xfrm>
          <a:off x="2492" y="1870"/>
          <a:ext cx="8924006" cy="749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地球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24443" y="23821"/>
        <a:ext cx="8880104" cy="705554"/>
      </dsp:txXfrm>
    </dsp:sp>
    <dsp:sp modelId="{22E093C0-8A83-4E3A-BB88-8F2FFEB59FEF}">
      <dsp:nvSpPr>
        <dsp:cNvPr id="0" name=""/>
        <dsp:cNvSpPr/>
      </dsp:nvSpPr>
      <dsp:spPr>
        <a:xfrm>
          <a:off x="11203" y="809800"/>
          <a:ext cx="4378306" cy="7494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陆</a:t>
          </a:r>
          <a:r>
            <a:rPr lang="zh-CN" altLang="en-US" sz="3000" kern="1200" dirty="0" smtClean="0">
              <a:solidFill>
                <a:schemeClr val="tx1"/>
              </a:solidFill>
            </a:rPr>
            <a:t>地</a:t>
          </a:r>
          <a:r>
            <a:rPr lang="en-MY" altLang="zh-CN" sz="3000" kern="1200" dirty="0" smtClean="0">
              <a:solidFill>
                <a:schemeClr val="tx1"/>
              </a:solidFill>
            </a:rPr>
            <a:t>29%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33154" y="831751"/>
        <a:ext cx="4334404" cy="705554"/>
      </dsp:txXfrm>
    </dsp:sp>
    <dsp:sp modelId="{0D975E43-4AFA-42BF-B01F-A70A4812C344}">
      <dsp:nvSpPr>
        <dsp:cNvPr id="0" name=""/>
        <dsp:cNvSpPr/>
      </dsp:nvSpPr>
      <dsp:spPr>
        <a:xfrm>
          <a:off x="11320" y="1617731"/>
          <a:ext cx="2888853" cy="7494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地形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33271" y="1639682"/>
        <a:ext cx="2844951" cy="705554"/>
      </dsp:txXfrm>
    </dsp:sp>
    <dsp:sp modelId="{8507559A-3DF2-4685-B117-ABE451A8C720}">
      <dsp:nvSpPr>
        <dsp:cNvPr id="0" name=""/>
        <dsp:cNvSpPr/>
      </dsp:nvSpPr>
      <dsp:spPr>
        <a:xfrm>
          <a:off x="11334" y="2425662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大陆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33285" y="2447613"/>
        <a:ext cx="1385515" cy="705554"/>
      </dsp:txXfrm>
    </dsp:sp>
    <dsp:sp modelId="{3E19F10E-1BF8-48B6-8172-CA98AC101C18}">
      <dsp:nvSpPr>
        <dsp:cNvPr id="0" name=""/>
        <dsp:cNvSpPr/>
      </dsp:nvSpPr>
      <dsp:spPr>
        <a:xfrm>
          <a:off x="11334" y="3233593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岛屿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33285" y="3255544"/>
        <a:ext cx="1385515" cy="705554"/>
      </dsp:txXfrm>
    </dsp:sp>
    <dsp:sp modelId="{BC849BF7-8722-4DD4-8207-F122901582A1}">
      <dsp:nvSpPr>
        <dsp:cNvPr id="0" name=""/>
        <dsp:cNvSpPr/>
      </dsp:nvSpPr>
      <dsp:spPr>
        <a:xfrm>
          <a:off x="11334" y="4041523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半岛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33285" y="4063474"/>
        <a:ext cx="1385515" cy="705554"/>
      </dsp:txXfrm>
    </dsp:sp>
    <dsp:sp modelId="{A2349733-9FA4-4D20-BA01-2EE7A3B0B54B}">
      <dsp:nvSpPr>
        <dsp:cNvPr id="0" name=""/>
        <dsp:cNvSpPr/>
      </dsp:nvSpPr>
      <dsp:spPr>
        <a:xfrm>
          <a:off x="11334" y="4849454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群岛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33285" y="4871405"/>
        <a:ext cx="1385515" cy="705554"/>
      </dsp:txXfrm>
    </dsp:sp>
    <dsp:sp modelId="{6A0F6D72-159B-4EDF-A327-D7FF8806DAEF}">
      <dsp:nvSpPr>
        <dsp:cNvPr id="0" name=""/>
        <dsp:cNvSpPr/>
      </dsp:nvSpPr>
      <dsp:spPr>
        <a:xfrm>
          <a:off x="1470741" y="2425662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山地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1492692" y="2447613"/>
        <a:ext cx="1385515" cy="705554"/>
      </dsp:txXfrm>
    </dsp:sp>
    <dsp:sp modelId="{73C55407-E55E-4A40-9713-5EF6D1FA9DCD}">
      <dsp:nvSpPr>
        <dsp:cNvPr id="0" name=""/>
        <dsp:cNvSpPr/>
      </dsp:nvSpPr>
      <dsp:spPr>
        <a:xfrm>
          <a:off x="1470741" y="3233593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高原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1492692" y="3255544"/>
        <a:ext cx="1385515" cy="705554"/>
      </dsp:txXfrm>
    </dsp:sp>
    <dsp:sp modelId="{A94D136D-516E-4889-A88E-02ED5E7D3D68}">
      <dsp:nvSpPr>
        <dsp:cNvPr id="0" name=""/>
        <dsp:cNvSpPr/>
      </dsp:nvSpPr>
      <dsp:spPr>
        <a:xfrm>
          <a:off x="1470741" y="4041523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丘陵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1492692" y="4063474"/>
        <a:ext cx="1385515" cy="705554"/>
      </dsp:txXfrm>
    </dsp:sp>
    <dsp:sp modelId="{223E7672-08FB-43C5-A792-9E7FE7257974}">
      <dsp:nvSpPr>
        <dsp:cNvPr id="0" name=""/>
        <dsp:cNvSpPr/>
      </dsp:nvSpPr>
      <dsp:spPr>
        <a:xfrm>
          <a:off x="1470741" y="4849454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平原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1492692" y="4871405"/>
        <a:ext cx="1385515" cy="705554"/>
      </dsp:txXfrm>
    </dsp:sp>
    <dsp:sp modelId="{A46C4F99-E1A4-495E-8C45-0DFD2667EA8B}">
      <dsp:nvSpPr>
        <dsp:cNvPr id="0" name=""/>
        <dsp:cNvSpPr/>
      </dsp:nvSpPr>
      <dsp:spPr>
        <a:xfrm>
          <a:off x="1470741" y="5657385"/>
          <a:ext cx="1429417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盆地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1492692" y="5679336"/>
        <a:ext cx="1385515" cy="705554"/>
      </dsp:txXfrm>
    </dsp:sp>
    <dsp:sp modelId="{7D149520-7C65-4BD8-AE78-1B45335D0CAB}">
      <dsp:nvSpPr>
        <dsp:cNvPr id="0" name=""/>
        <dsp:cNvSpPr/>
      </dsp:nvSpPr>
      <dsp:spPr>
        <a:xfrm>
          <a:off x="2959975" y="1617731"/>
          <a:ext cx="1429417" cy="7494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七大洲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2981926" y="1639682"/>
        <a:ext cx="1385515" cy="705554"/>
      </dsp:txXfrm>
    </dsp:sp>
    <dsp:sp modelId="{FCDF9D65-ED74-4A39-827C-D8147E4DCC9F}">
      <dsp:nvSpPr>
        <dsp:cNvPr id="0" name=""/>
        <dsp:cNvSpPr/>
      </dsp:nvSpPr>
      <dsp:spPr>
        <a:xfrm>
          <a:off x="4509464" y="809800"/>
          <a:ext cx="4408324" cy="7494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海</a:t>
          </a:r>
          <a:r>
            <a:rPr lang="zh-CN" altLang="en-US" sz="3000" kern="1200" dirty="0" smtClean="0">
              <a:solidFill>
                <a:schemeClr val="tx1"/>
              </a:solidFill>
            </a:rPr>
            <a:t>洋</a:t>
          </a:r>
          <a:r>
            <a:rPr lang="en-MY" altLang="zh-CN" sz="3000" kern="1200" dirty="0" smtClean="0">
              <a:solidFill>
                <a:schemeClr val="tx1"/>
              </a:solidFill>
            </a:rPr>
            <a:t>71%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4531415" y="831751"/>
        <a:ext cx="4364422" cy="705554"/>
      </dsp:txXfrm>
    </dsp:sp>
    <dsp:sp modelId="{EAC4E719-AFA0-42BB-A0E8-AC14E53FEE6D}">
      <dsp:nvSpPr>
        <dsp:cNvPr id="0" name=""/>
        <dsp:cNvSpPr/>
      </dsp:nvSpPr>
      <dsp:spPr>
        <a:xfrm>
          <a:off x="4518061" y="1617731"/>
          <a:ext cx="1423842" cy="7494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海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4540012" y="1639682"/>
        <a:ext cx="1379940" cy="705554"/>
      </dsp:txXfrm>
    </dsp:sp>
    <dsp:sp modelId="{2A120727-3057-46C0-975B-248C88404638}">
      <dsp:nvSpPr>
        <dsp:cNvPr id="0" name=""/>
        <dsp:cNvSpPr/>
      </dsp:nvSpPr>
      <dsp:spPr>
        <a:xfrm>
          <a:off x="6001705" y="1617731"/>
          <a:ext cx="1423842" cy="7494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>
              <a:solidFill>
                <a:schemeClr val="tx1"/>
              </a:solidFill>
            </a:rPr>
            <a:t>洋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6023656" y="1639682"/>
        <a:ext cx="1379940" cy="705554"/>
      </dsp:txXfrm>
    </dsp:sp>
    <dsp:sp modelId="{47C821F2-055E-4EA4-9CED-C513BDF28F56}">
      <dsp:nvSpPr>
        <dsp:cNvPr id="0" name=""/>
        <dsp:cNvSpPr/>
      </dsp:nvSpPr>
      <dsp:spPr>
        <a:xfrm>
          <a:off x="6001705" y="2425662"/>
          <a:ext cx="1423842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五大洋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6023656" y="2447613"/>
        <a:ext cx="1379940" cy="705554"/>
      </dsp:txXfrm>
    </dsp:sp>
    <dsp:sp modelId="{53A8A70B-0F43-4979-ADA2-03B76D1F3011}">
      <dsp:nvSpPr>
        <dsp:cNvPr id="0" name=""/>
        <dsp:cNvSpPr/>
      </dsp:nvSpPr>
      <dsp:spPr>
        <a:xfrm>
          <a:off x="7485348" y="1617731"/>
          <a:ext cx="1423842" cy="7494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地形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7507299" y="1639682"/>
        <a:ext cx="1379940" cy="705554"/>
      </dsp:txXfrm>
    </dsp:sp>
    <dsp:sp modelId="{AE86829A-1194-497C-85E8-7832863A8B8A}">
      <dsp:nvSpPr>
        <dsp:cNvPr id="0" name=""/>
        <dsp:cNvSpPr/>
      </dsp:nvSpPr>
      <dsp:spPr>
        <a:xfrm>
          <a:off x="7490891" y="2425662"/>
          <a:ext cx="1412756" cy="9519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大陆棚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7518772" y="2453543"/>
        <a:ext cx="1356994" cy="896182"/>
      </dsp:txXfrm>
    </dsp:sp>
    <dsp:sp modelId="{D8ABD022-F461-455D-8493-98B91D5CD4A8}">
      <dsp:nvSpPr>
        <dsp:cNvPr id="0" name=""/>
        <dsp:cNvSpPr/>
      </dsp:nvSpPr>
      <dsp:spPr>
        <a:xfrm>
          <a:off x="7501848" y="3436081"/>
          <a:ext cx="1390843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洋盆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7523799" y="3458032"/>
        <a:ext cx="1346941" cy="705554"/>
      </dsp:txXfrm>
    </dsp:sp>
    <dsp:sp modelId="{868CFCC8-7CF2-4950-818D-FE48D3DB0E15}">
      <dsp:nvSpPr>
        <dsp:cNvPr id="0" name=""/>
        <dsp:cNvSpPr/>
      </dsp:nvSpPr>
      <dsp:spPr>
        <a:xfrm>
          <a:off x="7523254" y="4244012"/>
          <a:ext cx="1348030" cy="10325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海底山脉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7553498" y="4274256"/>
        <a:ext cx="1287542" cy="972105"/>
      </dsp:txXfrm>
    </dsp:sp>
    <dsp:sp modelId="{95B4C39C-6265-42C3-92A8-D32A5ED1D1C9}">
      <dsp:nvSpPr>
        <dsp:cNvPr id="0" name=""/>
        <dsp:cNvSpPr/>
      </dsp:nvSpPr>
      <dsp:spPr>
        <a:xfrm>
          <a:off x="7523254" y="5335079"/>
          <a:ext cx="1348030" cy="7494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000" kern="1200" dirty="0">
              <a:solidFill>
                <a:schemeClr val="tx1"/>
              </a:solidFill>
            </a:rPr>
            <a:t>海沟</a:t>
          </a:r>
          <a:endParaRPr lang="en-US" sz="3000" kern="1200" dirty="0">
            <a:solidFill>
              <a:schemeClr val="tx1"/>
            </a:solidFill>
          </a:endParaRPr>
        </a:p>
      </dsp:txBody>
      <dsp:txXfrm>
        <a:off x="7545205" y="5357030"/>
        <a:ext cx="1304128" cy="705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ubStepProcess#1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stNode" val="anchor1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4">
                          <dgm:alg type="conn">
                            <dgm:param type="srcNode" val="parTx1"/>
                            <dgm:param type="dstNode" val="anchor1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srcNode" val="parTx2"/>
                                <dgm:param type="dstNode" val="anchor1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34">
                              <dgm:alg type="conn">
                                <dgm:param type="srcNode" val="parTx2"/>
                                <dgm:param type="dstNode" val="anchor1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stNode" val="anchor2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48">
                          <dgm:alg type="conn">
                            <dgm:param type="srcNode" val="parTx2"/>
                            <dgm:param type="dstNode" val="anchor2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srcNode" val="parTx3"/>
                                <dgm:param type="dstNode" val="anchor2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68">
                              <dgm:alg type="conn">
                                <dgm:param type="srcNode" val="parTx3"/>
                                <dgm:param type="dstNode" val="anchor2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stNode" val="anchor3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82">
                          <dgm:alg type="conn">
                            <dgm:param type="srcNode" val="parTx3"/>
                            <dgm:param type="dstNode" val="anchor3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srcNode" val="parTx4"/>
                                <dgm:param type="dstNode" val="anchor3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102">
                              <dgm:alg type="conn">
                                <dgm:param type="srcNode" val="parTx4"/>
                                <dgm:param type="dstNode" val="anchor3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stNode" val="anchor4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16">
                          <dgm:alg type="conn">
                            <dgm:param type="srcNode" val="parTx4"/>
                            <dgm:param type="dstNode" val="anchor4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srcNode" val="parTx5"/>
                                <dgm:param type="dstNode" val="anchor4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136">
                              <dgm:alg type="conn">
                                <dgm:param type="srcNode" val="parTx5"/>
                                <dgm:param type="dstNode" val="anchor4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stNode" val="anchor5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50">
                          <dgm:alg type="conn">
                            <dgm:param type="srcNode" val="parTx5"/>
                            <dgm:param type="dstNode" val="anchor5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srcNode" val="parTx6"/>
                                <dgm:param type="dstNode" val="anchor5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170">
                              <dgm:alg type="conn">
                                <dgm:param type="srcNode" val="parTx6"/>
                                <dgm:param type="dstNode" val="anchor5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stNode" val="anchor6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84">
                          <dgm:alg type="conn">
                            <dgm:param type="srcNode" val="parTx6"/>
                            <dgm:param type="dstNode" val="anchor6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srcNode" val="parTx7"/>
                                <dgm:param type="dstNode" val="anchor6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204">
                              <dgm:alg type="conn">
                                <dgm:param type="srcNode" val="parTx7"/>
                                <dgm:param type="dstNode" val="anchor6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stNode" val="anchor7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218">
                          <dgm:alg type="conn">
                            <dgm:param type="srcNode" val="parTx7"/>
                            <dgm:param type="dstNode" val="anchor7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#1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vertAlign" val="none"/>
                  <dgm:param type="horz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vertAlign" val="none"/>
                  <dgm:param type="horz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vertAlign" val="none"/>
                  <dgm:param type="horz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vertAlign" val="none"/>
                  <dgm:param type="horz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MY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MY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MY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F51D2B6-CD07-48FF-90E3-20FBA1569521}" type="datetimeFigureOut">
              <a:rPr lang="en-MY" smtClean="0"/>
              <a:t>13/2/2020</a:t>
            </a:fld>
            <a:endParaRPr lang="en-MY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MY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6E78D0C-4417-4724-A3D7-FC379BE66460}" type="slidenum">
              <a:rPr lang="en-MY" smtClean="0"/>
              <a:t>‹#›</a:t>
            </a:fld>
            <a:endParaRPr lang="en-MY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GI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7" Type="http://schemas.openxmlformats.org/officeDocument/2006/relationships/image" Target="../media/image46.GI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GIF"/><Relationship Id="rId5" Type="http://schemas.openxmlformats.org/officeDocument/2006/relationships/image" Target="../media/image44.GIF"/><Relationship Id="rId4" Type="http://schemas.openxmlformats.org/officeDocument/2006/relationships/image" Target="../media/image43.GI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GI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GI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9.jpg"/></Relationships>
</file>

<file path=ppt/slides/_rels/slide4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GIF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3.wdp"/><Relationship Id="rId4" Type="http://schemas.openxmlformats.org/officeDocument/2006/relationships/image" Target="../media/image77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4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GIF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8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2776"/>
            <a:ext cx="9147310" cy="45736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79712" y="332656"/>
            <a:ext cx="5540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5400" dirty="0">
                <a:latin typeface="华文琥珀" panose="02010800040101010101" pitchFamily="2" charset="-122"/>
                <a:ea typeface="华文琥珀" panose="02010800040101010101" pitchFamily="2" charset="-122"/>
              </a:rPr>
              <a:t>第</a:t>
            </a:r>
            <a:r>
              <a:rPr lang="en-US" altLang="zh-CN" sz="5400" dirty="0">
                <a:latin typeface="华文琥珀" panose="02010800040101010101" pitchFamily="2" charset="-122"/>
                <a:ea typeface="华文琥珀" panose="02010800040101010101" pitchFamily="2" charset="-122"/>
              </a:rPr>
              <a:t>2</a:t>
            </a:r>
            <a:r>
              <a:rPr lang="zh-CN" altLang="en-US" sz="5400" dirty="0">
                <a:latin typeface="华文琥珀" panose="02010800040101010101" pitchFamily="2" charset="-122"/>
                <a:ea typeface="华文琥珀" panose="02010800040101010101" pitchFamily="2" charset="-122"/>
              </a:rPr>
              <a:t>章 陆地和海洋</a:t>
            </a:r>
            <a:endParaRPr lang="en-MY" sz="5400" dirty="0">
              <a:latin typeface="华文琥珀" panose="02010800040101010101" pitchFamily="2" charset="-122"/>
              <a:ea typeface="华文琥珀" panose="02010800040101010101" pitchFamily="2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2247" y="1267019"/>
            <a:ext cx="768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600" dirty="0"/>
              <a:t>地球上七分是海洋，三分是陆地。</a:t>
            </a:r>
            <a:endParaRPr lang="en-US" altLang="zh-CN" sz="3600" dirty="0"/>
          </a:p>
        </p:txBody>
      </p:sp>
      <p:graphicFrame>
        <p:nvGraphicFramePr>
          <p:cNvPr id="3" name="Chart 2"/>
          <p:cNvGraphicFramePr/>
          <p:nvPr/>
        </p:nvGraphicFramePr>
        <p:xfrm>
          <a:off x="395605" y="1714500"/>
          <a:ext cx="7532370" cy="5143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4179229" y="4234852"/>
            <a:ext cx="10436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/>
              <a:t>71%</a:t>
            </a:r>
            <a:endParaRPr lang="en-MY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691680" y="2721114"/>
            <a:ext cx="11302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solidFill>
                  <a:schemeClr val="bg1"/>
                </a:solidFill>
              </a:rPr>
              <a:t>29%</a:t>
            </a:r>
            <a:endParaRPr lang="en-MY" sz="40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216507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4000" dirty="0">
                <a:solidFill>
                  <a:schemeClr val="bg1"/>
                </a:solidFill>
              </a:rPr>
              <a:t>2.1</a:t>
            </a:r>
            <a:r>
              <a:rPr lang="zh-CN" altLang="en-US" sz="4000" dirty="0">
                <a:solidFill>
                  <a:schemeClr val="bg1"/>
                </a:solidFill>
              </a:rPr>
              <a:t>地球？水球？</a:t>
            </a:r>
            <a:endParaRPr lang="en-MY" altLang="zh-CN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88640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想一想</a:t>
            </a:r>
            <a:endParaRPr lang="en-MY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93851" y="1052736"/>
            <a:ext cx="905014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3600" dirty="0"/>
              <a:t>1.</a:t>
            </a:r>
            <a:r>
              <a:rPr lang="zh-CN" altLang="en-US" sz="3600" dirty="0"/>
              <a:t>为什么人们给地球命名为地球，不叫水球？</a:t>
            </a:r>
            <a:endParaRPr lang="en-MY" sz="3600" dirty="0"/>
          </a:p>
        </p:txBody>
      </p:sp>
      <p:sp>
        <p:nvSpPr>
          <p:cNvPr id="4" name="Rectangle 3"/>
          <p:cNvSpPr/>
          <p:nvPr/>
        </p:nvSpPr>
        <p:spPr>
          <a:xfrm>
            <a:off x="323528" y="1844824"/>
            <a:ext cx="842493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4000" dirty="0"/>
              <a:t>因为人类是生活在陆地上的，限于当时科技不发达，人们并不知道除了陆地以外还有广大的海洋，以及海洋的面积大于陆地。所以当初把它命名为“地球”。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EFDF"/>
              </a:clrFrom>
              <a:clrTo>
                <a:srgbClr val="FFEFD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60" b="53610"/>
          <a:stretch>
            <a:fillRect/>
          </a:stretch>
        </p:blipFill>
        <p:spPr>
          <a:xfrm>
            <a:off x="-40674" y="27856"/>
            <a:ext cx="4188055" cy="123916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EFDF"/>
              </a:clrFrom>
              <a:clrTo>
                <a:srgbClr val="FFEFD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1" y="836712"/>
            <a:ext cx="9144000" cy="419734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EFDF"/>
              </a:clrFrom>
              <a:clrTo>
                <a:srgbClr val="FFEFD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83" t="45124" r="-723" b="8486"/>
          <a:stretch>
            <a:fillRect/>
          </a:stretch>
        </p:blipFill>
        <p:spPr>
          <a:xfrm>
            <a:off x="4955945" y="4818030"/>
            <a:ext cx="4188055" cy="12391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" t="2061"/>
          <a:stretch>
            <a:fillRect/>
          </a:stretch>
        </p:blipFill>
        <p:spPr>
          <a:xfrm>
            <a:off x="1721144" y="1092794"/>
            <a:ext cx="5701711" cy="331550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5576" y="233867"/>
            <a:ext cx="791434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2.</a:t>
            </a:r>
            <a:r>
              <a:rPr lang="zh-CN" altLang="en-US" sz="3600" dirty="0"/>
              <a:t>地球上的陆地主要集中在哪个半球？</a:t>
            </a:r>
            <a:endParaRPr lang="en-MY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727442" y="4784862"/>
            <a:ext cx="37753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/>
              <a:t>北极地区主要是</a:t>
            </a:r>
            <a:endParaRPr lang="en-US" altLang="zh-CN" sz="4000" dirty="0"/>
          </a:p>
          <a:p>
            <a:r>
              <a:rPr lang="zh-CN" altLang="en-US" sz="4000" dirty="0"/>
              <a:t>南极地区主要是</a:t>
            </a:r>
            <a:endParaRPr lang="en-MY" sz="4000" dirty="0"/>
          </a:p>
        </p:txBody>
      </p:sp>
      <p:sp>
        <p:nvSpPr>
          <p:cNvPr id="5" name="Rounded Rectangle 4"/>
          <p:cNvSpPr/>
          <p:nvPr/>
        </p:nvSpPr>
        <p:spPr>
          <a:xfrm>
            <a:off x="4502835" y="5517232"/>
            <a:ext cx="1828334" cy="675313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>
                <a:solidFill>
                  <a:schemeClr val="bg1"/>
                </a:solidFill>
              </a:rPr>
              <a:t>陆地</a:t>
            </a:r>
            <a:endParaRPr lang="en-MY" sz="4000" dirty="0">
              <a:solidFill>
                <a:schemeClr val="bg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502835" y="4716097"/>
            <a:ext cx="1828334" cy="675313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>
                <a:solidFill>
                  <a:schemeClr val="bg1"/>
                </a:solidFill>
              </a:rPr>
              <a:t>海洋</a:t>
            </a:r>
            <a:endParaRPr lang="en-MY" sz="4000" dirty="0">
              <a:solidFill>
                <a:schemeClr val="bg1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963047D-729B-4427-B407-EA0C4023724A}"/>
              </a:ext>
            </a:extLst>
          </p:cNvPr>
          <p:cNvSpPr/>
          <p:nvPr/>
        </p:nvSpPr>
        <p:spPr>
          <a:xfrm>
            <a:off x="2555776" y="3645024"/>
            <a:ext cx="1080120" cy="86723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ED813F-E832-4570-A2AF-40365424481F}"/>
              </a:ext>
            </a:extLst>
          </p:cNvPr>
          <p:cNvSpPr txBox="1"/>
          <p:nvPr/>
        </p:nvSpPr>
        <p:spPr>
          <a:xfrm>
            <a:off x="222055" y="3719869"/>
            <a:ext cx="2016224" cy="70788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/>
              <a:t>陆半球</a:t>
            </a:r>
            <a:endParaRPr lang="en-US" sz="4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2D4F19-FB15-49DB-B502-702E9F2FD9DF}"/>
              </a:ext>
            </a:extLst>
          </p:cNvPr>
          <p:cNvSpPr txBox="1"/>
          <p:nvPr/>
        </p:nvSpPr>
        <p:spPr>
          <a:xfrm>
            <a:off x="6878577" y="3804375"/>
            <a:ext cx="1723549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/>
              <a:t>水半球</a:t>
            </a:r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7B1554-898B-4CA2-996F-B820DBA8EDB6}"/>
              </a:ext>
            </a:extLst>
          </p:cNvPr>
          <p:cNvSpPr txBox="1"/>
          <p:nvPr/>
        </p:nvSpPr>
        <p:spPr>
          <a:xfrm>
            <a:off x="0" y="188640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chemeClr val="bg1"/>
                </a:solidFill>
              </a:rPr>
              <a:t>2.2</a:t>
            </a:r>
            <a:r>
              <a:rPr lang="zh-CN" altLang="en-US" sz="4000" dirty="0">
                <a:solidFill>
                  <a:schemeClr val="bg1"/>
                </a:solidFill>
              </a:rPr>
              <a:t>地球上的陆地是什么样子？</a:t>
            </a:r>
            <a:endParaRPr lang="en-MY" sz="40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9FB4A0-8A63-48F0-928C-94563F1713BE}"/>
              </a:ext>
            </a:extLst>
          </p:cNvPr>
          <p:cNvSpPr txBox="1"/>
          <p:nvPr/>
        </p:nvSpPr>
        <p:spPr>
          <a:xfrm>
            <a:off x="246340" y="896526"/>
            <a:ext cx="86100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2.2.1</a:t>
            </a:r>
            <a:r>
              <a:rPr lang="zh-CN" altLang="en-US" sz="3600" dirty="0"/>
              <a:t>陆地</a:t>
            </a:r>
            <a:endParaRPr lang="en-US" altLang="zh-CN" sz="3600" dirty="0"/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zh-CN" altLang="en-US" sz="3600" dirty="0"/>
              <a:t>陆地是指地球表面未被海水淹没的部分</a:t>
            </a:r>
            <a:endParaRPr lang="en-MY" sz="36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0531EE-8368-48B2-83E7-3BC75D2BFE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095705"/>
            <a:ext cx="9147310" cy="457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923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64984599"/>
              </p:ext>
            </p:extLst>
          </p:nvPr>
        </p:nvGraphicFramePr>
        <p:xfrm>
          <a:off x="0" y="-259923"/>
          <a:ext cx="9144000" cy="6780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2847874" y="4689170"/>
            <a:ext cx="169164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5079066" y="4689170"/>
            <a:ext cx="169164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342126" y="4725144"/>
            <a:ext cx="169164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39552" y="4725144"/>
            <a:ext cx="169164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63888" y="1541983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dirty="0">
                <a:solidFill>
                  <a:srgbClr val="FFFF00"/>
                </a:solidFill>
              </a:rPr>
              <a:t>亚欧大陆</a:t>
            </a:r>
            <a:endParaRPr lang="en-MY" sz="4800" dirty="0">
              <a:solidFill>
                <a:srgbClr val="FFFF00"/>
              </a:solidFill>
            </a:endParaRPr>
          </a:p>
        </p:txBody>
      </p:sp>
      <p:sp>
        <p:nvSpPr>
          <p:cNvPr id="4" name="Line Callout 1 3"/>
          <p:cNvSpPr/>
          <p:nvPr/>
        </p:nvSpPr>
        <p:spPr>
          <a:xfrm>
            <a:off x="3563888" y="4873759"/>
            <a:ext cx="1152128" cy="720080"/>
          </a:xfrm>
          <a:prstGeom prst="borderCallout1">
            <a:avLst>
              <a:gd name="adj1" fmla="val -127477"/>
              <a:gd name="adj2" fmla="val -16579"/>
              <a:gd name="adj3" fmla="val -26030"/>
              <a:gd name="adj4" fmla="val 3404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solidFill>
                  <a:schemeClr val="tx1"/>
                </a:solidFill>
              </a:rPr>
              <a:t>半岛</a:t>
            </a:r>
            <a:endParaRPr lang="en-MY" sz="3600" dirty="0">
              <a:solidFill>
                <a:schemeClr val="tx1"/>
              </a:solidFill>
            </a:endParaRPr>
          </a:p>
        </p:txBody>
      </p:sp>
      <p:sp>
        <p:nvSpPr>
          <p:cNvPr id="5" name="Line Callout 1 4"/>
          <p:cNvSpPr/>
          <p:nvPr/>
        </p:nvSpPr>
        <p:spPr>
          <a:xfrm>
            <a:off x="4871632" y="5733256"/>
            <a:ext cx="1212535" cy="792088"/>
          </a:xfrm>
          <a:prstGeom prst="borderCallout1">
            <a:avLst>
              <a:gd name="adj1" fmla="val 23997"/>
              <a:gd name="adj2" fmla="val -136213"/>
              <a:gd name="adj3" fmla="val 51281"/>
              <a:gd name="adj4" fmla="val -1301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solidFill>
                  <a:schemeClr val="tx1"/>
                </a:solidFill>
              </a:rPr>
              <a:t>岛屿</a:t>
            </a:r>
            <a:endParaRPr lang="en-MY" sz="3600" dirty="0">
              <a:solidFill>
                <a:schemeClr val="tx1"/>
              </a:solidFill>
            </a:endParaRPr>
          </a:p>
        </p:txBody>
      </p:sp>
      <p:sp>
        <p:nvSpPr>
          <p:cNvPr id="6" name="Right Brace 5"/>
          <p:cNvSpPr/>
          <p:nvPr/>
        </p:nvSpPr>
        <p:spPr>
          <a:xfrm>
            <a:off x="7344308" y="3212976"/>
            <a:ext cx="864096" cy="1934924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7" name="TextBox 6"/>
          <p:cNvSpPr txBox="1"/>
          <p:nvPr/>
        </p:nvSpPr>
        <p:spPr>
          <a:xfrm>
            <a:off x="8044185" y="3602074"/>
            <a:ext cx="800219" cy="1156727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4000" dirty="0"/>
              <a:t>群岛</a:t>
            </a:r>
            <a:endParaRPr lang="en-MY" sz="4000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4355976" y="3933056"/>
            <a:ext cx="531351" cy="79208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pic>
        <p:nvPicPr>
          <p:cNvPr id="8" name="Picture 7" descr="main-qimg-81400105b73813307825249db941359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0225" y="708025"/>
            <a:ext cx="3228340" cy="2143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2E894D-5FB7-4703-9664-C5A9961567A2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5373"/>
            <a:ext cx="9144000" cy="5607254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55801BBE-14B8-4B5B-930D-347E4AE357E1}"/>
              </a:ext>
            </a:extLst>
          </p:cNvPr>
          <p:cNvSpPr/>
          <p:nvPr/>
        </p:nvSpPr>
        <p:spPr>
          <a:xfrm>
            <a:off x="3419872" y="625373"/>
            <a:ext cx="1152128" cy="107543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589E77-62DB-4925-950F-B891FDCDCB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  <a14:imgEffect>
                      <a14:saturation sat="4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8371"/>
            <a:ext cx="3750874" cy="69080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404664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想一想</a:t>
            </a:r>
            <a:endParaRPr lang="en-MY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1196752"/>
            <a:ext cx="618630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你知道亚洲还有哪些半岛吗？</a:t>
            </a:r>
            <a:endParaRPr lang="en-MY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1504899" y="2106144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中南半岛</a:t>
            </a:r>
            <a:endParaRPr lang="en-MY" sz="3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623" y="2752475"/>
            <a:ext cx="3674285" cy="31270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398" y="2708920"/>
            <a:ext cx="1972460" cy="37206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08104" y="212728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印度半岛</a:t>
            </a:r>
            <a:endParaRPr lang="en-MY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16" b="13294"/>
          <a:stretch>
            <a:fillRect/>
          </a:stretch>
        </p:blipFill>
        <p:spPr>
          <a:xfrm>
            <a:off x="323528" y="1412776"/>
            <a:ext cx="4259088" cy="421126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86"/>
          <a:stretch>
            <a:fillRect/>
          </a:stretch>
        </p:blipFill>
        <p:spPr>
          <a:xfrm>
            <a:off x="4764251" y="1439531"/>
            <a:ext cx="4239108" cy="358444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868143" y="810534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朝鲜半岛</a:t>
            </a:r>
            <a:endParaRPr lang="en-MY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1331640" y="687843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勘察加半岛</a:t>
            </a:r>
            <a:endParaRPr lang="en-MY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30898" y="188640"/>
            <a:ext cx="9174898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>
                <a:solidFill>
                  <a:schemeClr val="bg1"/>
                </a:solidFill>
              </a:rPr>
              <a:t>世界海陆分布图</a:t>
            </a:r>
            <a:endParaRPr lang="en-MY" sz="36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6" r="1410"/>
          <a:stretch>
            <a:fillRect/>
          </a:stretch>
        </p:blipFill>
        <p:spPr>
          <a:xfrm>
            <a:off x="-30898" y="1112417"/>
            <a:ext cx="9174898" cy="505724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95536" y="4581128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南美洲</a:t>
            </a:r>
            <a:endParaRPr lang="en-MY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4935" y="1844824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北美洲</a:t>
            </a:r>
            <a:endParaRPr lang="en-MY" sz="40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569324" y="2066991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欧洲</a:t>
            </a:r>
            <a:endParaRPr lang="en-MY" sz="40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7647059" y="2048654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亚洲</a:t>
            </a:r>
            <a:endParaRPr lang="en-MY" sz="4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317598" y="3873242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非洲</a:t>
            </a:r>
            <a:endParaRPr lang="en-MY" sz="4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528804" y="3873242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大洋洲</a:t>
            </a:r>
            <a:endParaRPr lang="en-MY" sz="4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4805255" y="5062087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b="1" dirty="0"/>
              <a:t>南极洲</a:t>
            </a:r>
            <a:endParaRPr lang="en-MY" sz="40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8139879" y="4227185"/>
            <a:ext cx="1077731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Oceania</a:t>
            </a:r>
            <a:endParaRPr lang="en-MY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49873" y="177865"/>
            <a:ext cx="71096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地球的七大洲按照面积的大小为：</a:t>
            </a:r>
            <a:endParaRPr lang="en-MY" sz="3600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-108520" y="1066381"/>
          <a:ext cx="9252520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triped Right Arrow 3"/>
          <p:cNvSpPr/>
          <p:nvPr/>
        </p:nvSpPr>
        <p:spPr>
          <a:xfrm>
            <a:off x="3419872" y="3429000"/>
            <a:ext cx="1800200" cy="576064"/>
          </a:xfrm>
          <a:prstGeom prst="striped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5" name="TextBox 4"/>
          <p:cNvSpPr txBox="1"/>
          <p:nvPr/>
        </p:nvSpPr>
        <p:spPr>
          <a:xfrm>
            <a:off x="2457924" y="3301533"/>
            <a:ext cx="37240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dirty="0"/>
              <a:t>大               小</a:t>
            </a:r>
            <a:endParaRPr lang="en-MY" sz="4800" dirty="0"/>
          </a:p>
        </p:txBody>
      </p:sp>
      <p:sp>
        <p:nvSpPr>
          <p:cNvPr id="6" name="Rectangle 5"/>
          <p:cNvSpPr/>
          <p:nvPr/>
        </p:nvSpPr>
        <p:spPr>
          <a:xfrm>
            <a:off x="-26462" y="4506910"/>
            <a:ext cx="9170462" cy="830997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4800" dirty="0">
                <a:solidFill>
                  <a:schemeClr val="bg1"/>
                </a:solidFill>
              </a:rPr>
              <a:t>口诀：亚非北南美</a:t>
            </a:r>
            <a:r>
              <a:rPr lang="en-US" altLang="zh-CN" sz="4800" dirty="0">
                <a:solidFill>
                  <a:schemeClr val="bg1"/>
                </a:solidFill>
              </a:rPr>
              <a:t>,</a:t>
            </a:r>
            <a:r>
              <a:rPr lang="zh-CN" altLang="en-US" sz="4800" dirty="0">
                <a:solidFill>
                  <a:schemeClr val="bg1"/>
                </a:solidFill>
              </a:rPr>
              <a:t>南极欧大洋</a:t>
            </a:r>
            <a:endParaRPr lang="en-MY" sz="4800" dirty="0">
              <a:solidFill>
                <a:schemeClr val="bg1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-26459" y="762640"/>
          <a:ext cx="9170455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00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00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00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00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100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1006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1006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200" dirty="0">
                          <a:solidFill>
                            <a:schemeClr val="tx1"/>
                          </a:solidFill>
                        </a:rPr>
                        <a:t>30%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200" dirty="0">
                          <a:solidFill>
                            <a:schemeClr val="tx1"/>
                          </a:solidFill>
                        </a:rPr>
                        <a:t>20%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200" dirty="0">
                          <a:solidFill>
                            <a:schemeClr val="tx1"/>
                          </a:solidFill>
                        </a:rPr>
                        <a:t>16%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</a:rPr>
                        <a:t>12%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</a:rPr>
                        <a:t>9%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</a:rPr>
                        <a:t>7%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</a:rPr>
                        <a:t>6%</a:t>
                      </a:r>
                      <a:endParaRPr lang="en-MY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94" y="746423"/>
            <a:ext cx="8280919" cy="62106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-9516" y="127057"/>
            <a:ext cx="9153516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>
                <a:solidFill>
                  <a:schemeClr val="bg1"/>
                </a:solidFill>
              </a:rPr>
              <a:t>总面积 </a:t>
            </a:r>
            <a:r>
              <a:rPr lang="en-US" altLang="zh-CN" sz="3600" dirty="0">
                <a:solidFill>
                  <a:schemeClr val="bg1"/>
                </a:solidFill>
              </a:rPr>
              <a:t>1.49</a:t>
            </a:r>
            <a:r>
              <a:rPr lang="zh-CN" altLang="en-US" sz="3600" dirty="0">
                <a:solidFill>
                  <a:schemeClr val="bg1"/>
                </a:solidFill>
              </a:rPr>
              <a:t>亿平方公里</a:t>
            </a:r>
            <a:endParaRPr lang="en-MY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01" y="332656"/>
            <a:ext cx="5530343" cy="5530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5F5750"/>
              </a:clrFrom>
              <a:clrTo>
                <a:srgbClr val="5F575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5868144" y="1162050"/>
            <a:ext cx="2736304" cy="4533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2994"/>
            <a:ext cx="6778887" cy="66320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7544" y="548680"/>
            <a:ext cx="3972772" cy="30391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340768"/>
            <a:ext cx="4258281" cy="42582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" y="209550"/>
            <a:ext cx="8763000" cy="6438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1743" y="907009"/>
            <a:ext cx="4310211" cy="28734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68760"/>
            <a:ext cx="4735241" cy="473524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0777" y="4653136"/>
            <a:ext cx="3888432" cy="1990877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3851920" y="4365104"/>
            <a:ext cx="1512168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373" y="0"/>
            <a:ext cx="8631099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30595" flipH="1">
            <a:off x="3821555" y="1100739"/>
            <a:ext cx="5029472" cy="34575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4881273" cy="4869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881" y="-58780"/>
            <a:ext cx="7056784" cy="68980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11"/>
          <a:stretch>
            <a:fillRect/>
          </a:stretch>
        </p:blipFill>
        <p:spPr>
          <a:xfrm rot="1166297">
            <a:off x="4251447" y="-63706"/>
            <a:ext cx="5026566" cy="28292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43832">
            <a:off x="4460077" y="2501966"/>
            <a:ext cx="2933100" cy="41405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4426"/>
            <a:ext cx="4427984" cy="442798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202"/>
          <a:stretch>
            <a:fillRect/>
          </a:stretch>
        </p:blipFill>
        <p:spPr>
          <a:xfrm>
            <a:off x="567307" y="0"/>
            <a:ext cx="7721354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C6CFD8"/>
              </a:clrFrom>
              <a:clrTo>
                <a:srgbClr val="C6CFD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3070">
            <a:off x="4543328" y="713073"/>
            <a:ext cx="3702632" cy="42765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25765"/>
            <a:ext cx="4518956" cy="45189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9" y="-2361"/>
            <a:ext cx="7054356" cy="68603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9200" y="764704"/>
            <a:ext cx="4258706" cy="37765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47223"/>
            <a:ext cx="4680520" cy="46805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-56842"/>
            <a:ext cx="6427882" cy="69148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04" y="260647"/>
            <a:ext cx="9034096" cy="6414743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一首歌帶你唱遍全世界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445" y="678180"/>
            <a:ext cx="9126220" cy="47574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6" r="1410"/>
          <a:stretch>
            <a:fillRect/>
          </a:stretch>
        </p:blipFill>
        <p:spPr>
          <a:xfrm>
            <a:off x="-61699" y="918012"/>
            <a:ext cx="9174898" cy="505724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422408" y="3068960"/>
            <a:ext cx="738664" cy="1525418"/>
          </a:xfrm>
          <a:prstGeom prst="rect">
            <a:avLst/>
          </a:prstGeom>
          <a:solidFill>
            <a:schemeClr val="tx1"/>
          </a:solidFill>
        </p:spPr>
        <p:txBody>
          <a:bodyPr vert="eaVert" wrap="none" rtlCol="0">
            <a:spAutoFit/>
          </a:bodyPr>
          <a:lstStyle/>
          <a:p>
            <a:r>
              <a:rPr lang="zh-CN" altLang="en-US" sz="3600" dirty="0">
                <a:solidFill>
                  <a:schemeClr val="bg1"/>
                </a:solidFill>
              </a:rPr>
              <a:t>印度洋</a:t>
            </a:r>
            <a:endParaRPr lang="en-MY" sz="36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350204" y="1817214"/>
            <a:ext cx="738664" cy="1525418"/>
          </a:xfrm>
          <a:prstGeom prst="rect">
            <a:avLst/>
          </a:prstGeom>
          <a:solidFill>
            <a:schemeClr val="tx1"/>
          </a:solidFill>
        </p:spPr>
        <p:txBody>
          <a:bodyPr vert="eaVert" wrap="none" rtlCol="0">
            <a:spAutoFit/>
          </a:bodyPr>
          <a:lstStyle/>
          <a:p>
            <a:r>
              <a:rPr lang="zh-CN" altLang="en-US" sz="3600" dirty="0">
                <a:solidFill>
                  <a:schemeClr val="bg1"/>
                </a:solidFill>
              </a:rPr>
              <a:t>大西洋</a:t>
            </a:r>
            <a:endParaRPr lang="en-MY" sz="36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14343" y="1736906"/>
            <a:ext cx="738664" cy="1525418"/>
          </a:xfrm>
          <a:prstGeom prst="rect">
            <a:avLst/>
          </a:prstGeom>
          <a:solidFill>
            <a:schemeClr val="tx1"/>
          </a:solidFill>
        </p:spPr>
        <p:txBody>
          <a:bodyPr vert="eaVert" wrap="none" rtlCol="0">
            <a:spAutoFit/>
          </a:bodyPr>
          <a:lstStyle/>
          <a:p>
            <a:r>
              <a:rPr lang="zh-CN" altLang="en-US" sz="3600" dirty="0">
                <a:solidFill>
                  <a:schemeClr val="bg1"/>
                </a:solidFill>
              </a:rPr>
              <a:t>太平洋</a:t>
            </a:r>
            <a:endParaRPr lang="en-MY" sz="36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6910" y="4828340"/>
            <a:ext cx="1569660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solidFill>
                  <a:schemeClr val="bg1"/>
                </a:solidFill>
              </a:rPr>
              <a:t>南冰洋</a:t>
            </a:r>
            <a:endParaRPr lang="en-MY" sz="36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88722" y="398702"/>
            <a:ext cx="1569660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solidFill>
                  <a:schemeClr val="bg1"/>
                </a:solidFill>
              </a:rPr>
              <a:t>北冰洋</a:t>
            </a:r>
            <a:endParaRPr lang="en-MY" sz="3600" dirty="0">
              <a:solidFill>
                <a:schemeClr val="bg1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3995936" y="1268760"/>
            <a:ext cx="0" cy="380395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clrChange>
              <a:clrFrom>
                <a:srgbClr val="CEE7FF"/>
              </a:clrFrom>
              <a:clrTo>
                <a:srgbClr val="CEE7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74608" y="2351797"/>
            <a:ext cx="1321114" cy="990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clrChange>
              <a:clrFrom>
                <a:srgbClr val="F6FCFF"/>
              </a:clrFrom>
              <a:clrTo>
                <a:srgbClr val="F6FC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88223" y="4941168"/>
            <a:ext cx="772771" cy="77277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clrChange>
              <a:clrFrom>
                <a:srgbClr val="ADD9B7"/>
              </a:clrFrom>
              <a:clrTo>
                <a:srgbClr val="ADD9B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968570" y="2351797"/>
            <a:ext cx="2231498" cy="122413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clrChange>
              <a:clrFrom>
                <a:srgbClr val="A5DCDF"/>
              </a:clrFrom>
              <a:clrTo>
                <a:srgbClr val="A5DCD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0402" y="-255832"/>
            <a:ext cx="1284220" cy="128422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biLevel thresh="50000"/>
          </a:blip>
          <a:stretch>
            <a:fillRect/>
          </a:stretch>
        </p:blipFill>
        <p:spPr>
          <a:xfrm>
            <a:off x="3088868" y="2351797"/>
            <a:ext cx="687289" cy="549831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139879" y="4057922"/>
            <a:ext cx="1077731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Oceania</a:t>
            </a:r>
            <a:endParaRPr lang="en-MY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548680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复习</a:t>
            </a:r>
            <a:endParaRPr lang="en-MY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08970"/>
            <a:ext cx="8748464" cy="504494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47664" y="1977926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E</a:t>
            </a:r>
            <a:endParaRPr lang="en-MY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2301739" y="3645024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F</a:t>
            </a:r>
            <a:endParaRPr lang="en-MY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4523791" y="1915478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D</a:t>
            </a:r>
            <a:endParaRPr lang="en-MY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4355976" y="3162112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C</a:t>
            </a:r>
            <a:endParaRPr lang="en-MY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5868144" y="2130326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A</a:t>
            </a:r>
            <a:endParaRPr lang="en-MY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7164288" y="4014356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B</a:t>
            </a:r>
            <a:endParaRPr lang="en-MY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4699126" y="5517232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G</a:t>
            </a:r>
            <a:endParaRPr lang="en-MY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755576" y="3068960"/>
            <a:ext cx="504056" cy="193899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6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MY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3203848" y="2075364"/>
            <a:ext cx="504056" cy="2246769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5</a:t>
            </a:r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MY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5616116" y="3221360"/>
            <a:ext cx="504056" cy="163121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1</a:t>
            </a:r>
          </a:p>
          <a:p>
            <a:pPr algn="ctr"/>
            <a:endParaRPr lang="en-US" sz="2000" dirty="0"/>
          </a:p>
          <a:p>
            <a:pPr algn="ctr"/>
            <a:endParaRPr lang="en-MY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8028384" y="2009897"/>
            <a:ext cx="504056" cy="147732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4</a:t>
            </a:r>
          </a:p>
          <a:p>
            <a:endParaRPr lang="en-US" dirty="0"/>
          </a:p>
          <a:p>
            <a:endParaRPr lang="en-MY" dirty="0"/>
          </a:p>
        </p:txBody>
      </p:sp>
      <p:sp>
        <p:nvSpPr>
          <p:cNvPr id="17" name="TextBox 16"/>
          <p:cNvSpPr txBox="1"/>
          <p:nvPr/>
        </p:nvSpPr>
        <p:spPr>
          <a:xfrm>
            <a:off x="3839114" y="1204694"/>
            <a:ext cx="1753803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2000" dirty="0"/>
              <a:t>            3</a:t>
            </a:r>
            <a:endParaRPr lang="en-MY" sz="2000" dirty="0"/>
          </a:p>
        </p:txBody>
      </p:sp>
      <p:sp>
        <p:nvSpPr>
          <p:cNvPr id="19" name="TextBox 18"/>
          <p:cNvSpPr txBox="1"/>
          <p:nvPr/>
        </p:nvSpPr>
        <p:spPr>
          <a:xfrm>
            <a:off x="3821963" y="5137811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latin typeface="NSimSun" panose="02010609030101010101" pitchFamily="49" charset="-122"/>
                <a:ea typeface="NSimSun" panose="02010609030101010101" pitchFamily="49" charset="-122"/>
              </a:rPr>
              <a:t>南冰洋</a:t>
            </a:r>
            <a:endParaRPr lang="en-MY" dirty="0">
              <a:latin typeface="NSimSun" panose="02010609030101010101" pitchFamily="49" charset="-122"/>
              <a:ea typeface="NSimSun" panose="02010609030101010101" pitchFamily="49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322253" y="5107033"/>
            <a:ext cx="1753803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      </a:t>
            </a:r>
            <a:r>
              <a:rPr lang="en-US" sz="2000" dirty="0"/>
              <a:t>2</a:t>
            </a:r>
            <a:endParaRPr lang="en-MY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CA37FD-7CD0-45B5-BE64-A717508A1038}"/>
              </a:ext>
            </a:extLst>
          </p:cNvPr>
          <p:cNvSpPr txBox="1"/>
          <p:nvPr/>
        </p:nvSpPr>
        <p:spPr>
          <a:xfrm>
            <a:off x="2123728" y="188640"/>
            <a:ext cx="4270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u="sng" dirty="0"/>
              <a:t>2.2.2</a:t>
            </a:r>
            <a:r>
              <a:rPr lang="zh-CN" altLang="en-US" sz="4000" b="1" u="sng" dirty="0"/>
              <a:t>五种基本地形</a:t>
            </a:r>
            <a:endParaRPr lang="en-MY" sz="4000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3CD74A-4155-49F9-98B4-1B944C8512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763"/>
          <a:stretch/>
        </p:blipFill>
        <p:spPr>
          <a:xfrm>
            <a:off x="-24335" y="2047170"/>
            <a:ext cx="9144000" cy="2763660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39B77058-6D4C-4E77-BDF1-75EB39E993BB}"/>
              </a:ext>
            </a:extLst>
          </p:cNvPr>
          <p:cNvSpPr/>
          <p:nvPr/>
        </p:nvSpPr>
        <p:spPr>
          <a:xfrm rot="5911118">
            <a:off x="733724" y="3624920"/>
            <a:ext cx="720080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AD6CD58E-F608-4918-91B5-90C0F9062450}"/>
              </a:ext>
            </a:extLst>
          </p:cNvPr>
          <p:cNvSpPr/>
          <p:nvPr/>
        </p:nvSpPr>
        <p:spPr>
          <a:xfrm rot="5911118">
            <a:off x="3339800" y="2101837"/>
            <a:ext cx="720080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B1EF3DAB-71C7-4B86-9E45-76BEF5ECA115}"/>
              </a:ext>
            </a:extLst>
          </p:cNvPr>
          <p:cNvSpPr/>
          <p:nvPr/>
        </p:nvSpPr>
        <p:spPr>
          <a:xfrm rot="6373855">
            <a:off x="5483566" y="1461287"/>
            <a:ext cx="720080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5BDCC410-1990-43D3-B463-75995745B64B}"/>
              </a:ext>
            </a:extLst>
          </p:cNvPr>
          <p:cNvSpPr/>
          <p:nvPr/>
        </p:nvSpPr>
        <p:spPr>
          <a:xfrm rot="5911118">
            <a:off x="3668137" y="3651215"/>
            <a:ext cx="720080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4C5D386A-2745-42FA-82D6-200387E94529}"/>
              </a:ext>
            </a:extLst>
          </p:cNvPr>
          <p:cNvSpPr/>
          <p:nvPr/>
        </p:nvSpPr>
        <p:spPr>
          <a:xfrm rot="5911118">
            <a:off x="7934523" y="2319981"/>
            <a:ext cx="720080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84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/>
          <p:nvPr/>
        </p:nvSpPr>
        <p:spPr>
          <a:xfrm>
            <a:off x="274231" y="1196752"/>
            <a:ext cx="8856984" cy="5112568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357505">
              <a:buFont typeface="+mj-lt"/>
              <a:buAutoNum type="arabicPeriod"/>
            </a:pPr>
            <a:r>
              <a:rPr lang="en-US" altLang="zh-CN" sz="3600" dirty="0"/>
              <a:t> </a:t>
            </a:r>
            <a:r>
              <a:rPr lang="zh-CN" altLang="zh-CN" sz="3600" dirty="0"/>
              <a:t>山地</a:t>
            </a:r>
          </a:p>
          <a:p>
            <a:r>
              <a:rPr lang="zh-CN" altLang="zh-CN" sz="3600" dirty="0"/>
              <a:t>陆地的主要组成部分</a:t>
            </a:r>
          </a:p>
          <a:p>
            <a:r>
              <a:rPr lang="zh-CN" altLang="zh-CN" sz="3600" dirty="0"/>
              <a:t>海拔为</a:t>
            </a:r>
            <a:r>
              <a:rPr lang="en-US" altLang="zh-CN" sz="3600" dirty="0"/>
              <a:t>500</a:t>
            </a:r>
            <a:r>
              <a:rPr lang="zh-CN" altLang="en-US" sz="3600" dirty="0"/>
              <a:t>米</a:t>
            </a:r>
            <a:r>
              <a:rPr lang="zh-CN" altLang="zh-CN" sz="3600" dirty="0"/>
              <a:t>以上</a:t>
            </a:r>
          </a:p>
          <a:p>
            <a:r>
              <a:rPr lang="zh-CN" altLang="zh-CN" sz="3600" dirty="0"/>
              <a:t>包括高山、高原和丘陵</a:t>
            </a:r>
          </a:p>
          <a:p>
            <a:r>
              <a:rPr lang="zh-CN" altLang="zh-CN" sz="3600" dirty="0"/>
              <a:t>珠穆朗玛峰</a:t>
            </a:r>
            <a:r>
              <a:rPr lang="zh-CN" altLang="en-US" sz="3600" dirty="0"/>
              <a:t>是</a:t>
            </a:r>
            <a:r>
              <a:rPr lang="zh-CN" altLang="zh-CN" sz="3600" dirty="0"/>
              <a:t>世界最高峰</a:t>
            </a:r>
          </a:p>
          <a:p>
            <a:pPr marL="0" indent="0">
              <a:buNone/>
            </a:pPr>
            <a:r>
              <a:rPr lang="zh-CN" altLang="zh-CN" sz="3600" dirty="0"/>
              <a:t>（</a:t>
            </a:r>
            <a:r>
              <a:rPr lang="en-US" altLang="zh-CN" sz="3600" dirty="0"/>
              <a:t>8848</a:t>
            </a:r>
            <a:r>
              <a:rPr lang="zh-CN" altLang="en-US" sz="3600" dirty="0"/>
              <a:t>米</a:t>
            </a:r>
            <a:r>
              <a:rPr lang="zh-CN" altLang="zh-CN" sz="3600" dirty="0"/>
              <a:t>，</a:t>
            </a:r>
            <a:r>
              <a:rPr lang="en-US" altLang="zh-CN" sz="3600" dirty="0"/>
              <a:t>1954</a:t>
            </a:r>
            <a:r>
              <a:rPr lang="zh-CN" altLang="zh-CN" sz="3600" dirty="0"/>
              <a:t>年测量）</a:t>
            </a:r>
          </a:p>
          <a:p>
            <a:endParaRPr lang="zh-CN" altLang="en-US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896527"/>
            <a:ext cx="3991938" cy="224346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2D45AA7-159B-4B53-851D-93CA478993CF}"/>
              </a:ext>
            </a:extLst>
          </p:cNvPr>
          <p:cNvSpPr txBox="1"/>
          <p:nvPr/>
        </p:nvSpPr>
        <p:spPr>
          <a:xfrm>
            <a:off x="683568" y="5373216"/>
            <a:ext cx="1491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solidFill>
                  <a:srgbClr val="FF0000"/>
                </a:solidFill>
              </a:rPr>
              <a:t>蒲莱山 </a:t>
            </a:r>
            <a:r>
              <a:rPr lang="en-US" altLang="zh-CN" dirty="0">
                <a:solidFill>
                  <a:srgbClr val="FF0000"/>
                </a:solidFill>
              </a:rPr>
              <a:t>654m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279576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/>
              <a:t>珠穆朗玛峰</a:t>
            </a:r>
            <a:endParaRPr lang="en-MY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B7C2AE-BB1C-4F97-B3AA-4CAEBA7A9B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t="9381"/>
          <a:stretch/>
        </p:blipFill>
        <p:spPr>
          <a:xfrm>
            <a:off x="0" y="1340767"/>
            <a:ext cx="9144000" cy="465872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013000003286221234859498083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490" y="96520"/>
            <a:ext cx="3631565" cy="3226435"/>
          </a:xfrm>
          <a:prstGeom prst="rect">
            <a:avLst/>
          </a:prstGeom>
        </p:spPr>
      </p:pic>
      <p:pic>
        <p:nvPicPr>
          <p:cNvPr id="5" name="Picture 4" descr="17-1503051036351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385" y="118745"/>
            <a:ext cx="5125085" cy="318198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rcRect l="13111" t="34838" r="37141" b="24004"/>
          <a:stretch>
            <a:fillRect/>
          </a:stretch>
        </p:blipFill>
        <p:spPr>
          <a:xfrm>
            <a:off x="159385" y="2679065"/>
            <a:ext cx="8930640" cy="41541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/>
          <p:cNvSpPr txBox="1"/>
          <p:nvPr/>
        </p:nvSpPr>
        <p:spPr>
          <a:xfrm>
            <a:off x="666115" y="332105"/>
            <a:ext cx="820166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dirty="0" err="1">
                <a:latin typeface="Microsoft YaHei" panose="020B0503020204020204" pitchFamily="34" charset="-122"/>
                <a:ea typeface="Microsoft YaHei" panose="020B0503020204020204" pitchFamily="34" charset="-122"/>
              </a:rPr>
              <a:t>西藏（北坡</a:t>
            </a:r>
            <a:r>
              <a:rPr 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）</a:t>
            </a:r>
            <a:r>
              <a:rPr lang="zh-CN" alt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约</a:t>
            </a:r>
            <a:r>
              <a:rPr 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$32,000美元</a:t>
            </a:r>
          </a:p>
          <a:p>
            <a:r>
              <a:rPr lang="en-US" sz="3600" dirty="0" err="1">
                <a:latin typeface="Microsoft YaHei" panose="020B0503020204020204" pitchFamily="34" charset="-122"/>
                <a:ea typeface="Microsoft YaHei" panose="020B0503020204020204" pitchFamily="34" charset="-122"/>
              </a:rPr>
              <a:t>尼泊</a:t>
            </a:r>
            <a:r>
              <a:rPr lang="zh-CN" alt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尔</a:t>
            </a:r>
            <a:r>
              <a:rPr 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（南</a:t>
            </a:r>
            <a:r>
              <a:rPr lang="zh-CN" alt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侧</a:t>
            </a:r>
            <a:r>
              <a:rPr 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）</a:t>
            </a:r>
            <a:r>
              <a:rPr lang="zh-CN" alt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约</a:t>
            </a:r>
            <a:r>
              <a:rPr lang="en-US" sz="36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$42,000美元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7542325"/>
              </p:ext>
            </p:extLst>
          </p:nvPr>
        </p:nvGraphicFramePr>
        <p:xfrm>
          <a:off x="-252536" y="1628800"/>
          <a:ext cx="921702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3108325" y="203200"/>
            <a:ext cx="2926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/>
              <a:t>需要多久？？</a:t>
            </a:r>
          </a:p>
        </p:txBody>
      </p:sp>
      <p:sp>
        <p:nvSpPr>
          <p:cNvPr id="3" name="Text Box 2"/>
          <p:cNvSpPr txBox="1"/>
          <p:nvPr/>
        </p:nvSpPr>
        <p:spPr>
          <a:xfrm>
            <a:off x="40005" y="967740"/>
            <a:ext cx="9064625" cy="56311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marL="457200" indent="-457200">
              <a:buFont typeface="Wingdings" panose="05000000000000000000" charset="0"/>
              <a:buChar char="q"/>
            </a:pPr>
            <a:r>
              <a:rPr lang="en-US" sz="3600" dirty="0" err="1"/>
              <a:t>对于未经训练的登山者，为了将患病的风险降至最低</a:t>
            </a:r>
            <a:r>
              <a:rPr lang="en-US" sz="3600" dirty="0"/>
              <a:t>, </a:t>
            </a:r>
            <a:r>
              <a:rPr lang="en-US" sz="3600" dirty="0" err="1"/>
              <a:t>在平均高度（大本营海拔</a:t>
            </a:r>
            <a:r>
              <a:rPr lang="en-US" sz="3600" dirty="0"/>
              <a:t> - 5100米）的适应期内，在某些情况下最多为30-40天， </a:t>
            </a:r>
            <a:r>
              <a:rPr lang="en-US" sz="3600" dirty="0" err="1"/>
              <a:t>直到身体适应气压和缺氧的条件</a:t>
            </a:r>
            <a:r>
              <a:rPr lang="en-US" sz="3600" dirty="0"/>
              <a:t>。 </a:t>
            </a:r>
          </a:p>
          <a:p>
            <a:pPr marL="457200" indent="-457200">
              <a:buFont typeface="Wingdings" panose="05000000000000000000" charset="0"/>
              <a:buChar char="q"/>
            </a:pPr>
            <a:r>
              <a:rPr lang="en-US" sz="3600" dirty="0"/>
              <a:t> 平均而言，从到来在加德满都到攀上世界上的最高点，整个行程大约需要60天。 </a:t>
            </a:r>
          </a:p>
          <a:p>
            <a:pPr marL="457200" indent="-457200">
              <a:buFont typeface="Wingdings" panose="05000000000000000000" charset="0"/>
              <a:buChar char="q"/>
            </a:pPr>
            <a:r>
              <a:rPr lang="en-US" sz="3600" dirty="0"/>
              <a:t>从大本营攀登到峰顶需要7天左右。之后，可能需要5天左右的时间来回到他们的大本营。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/>
          <p:cNvSpPr txBox="1"/>
          <p:nvPr/>
        </p:nvSpPr>
        <p:spPr>
          <a:xfrm>
            <a:off x="856615" y="321310"/>
            <a:ext cx="643318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200"/>
              <a:t>京那巴魯山</a:t>
            </a:r>
            <a:r>
              <a:rPr lang="zh-CN" altLang="en-US" sz="3200">
                <a:ea typeface="SimSun" panose="02010600030101010101" pitchFamily="2" charset="-122"/>
              </a:rPr>
              <a:t>（</a:t>
            </a:r>
            <a:r>
              <a:rPr lang="en-US" sz="3200"/>
              <a:t>海拔‎4,095.2米</a:t>
            </a:r>
            <a:r>
              <a:rPr lang="zh-CN" altLang="en-US" sz="3200">
                <a:ea typeface="SimSun" panose="02010600030101010101" pitchFamily="2" charset="-122"/>
              </a:rPr>
              <a:t>）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0ECC51-D7D9-4C28-A253-55B1056D68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t="9381"/>
          <a:stretch/>
        </p:blipFill>
        <p:spPr>
          <a:xfrm>
            <a:off x="0" y="1340767"/>
            <a:ext cx="9144000" cy="4658727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589116-1996-47BA-BC45-6318CF1110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9838" t="27590" r="36613" b="977"/>
          <a:stretch/>
        </p:blipFill>
        <p:spPr>
          <a:xfrm>
            <a:off x="287524" y="215642"/>
            <a:ext cx="8568952" cy="642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1868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/>
          <p:nvPr/>
        </p:nvSpPr>
        <p:spPr>
          <a:xfrm>
            <a:off x="298324" y="216376"/>
            <a:ext cx="8856984" cy="5112568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 startAt="2"/>
            </a:pPr>
            <a:r>
              <a:rPr lang="zh-CN" altLang="zh-CN" sz="4000" dirty="0"/>
              <a:t>高原</a:t>
            </a:r>
          </a:p>
          <a:p>
            <a:r>
              <a:rPr lang="zh-CN" altLang="zh-CN" sz="4000" dirty="0"/>
              <a:t>海拔较高，</a:t>
            </a:r>
            <a:r>
              <a:rPr lang="en-US" altLang="zh-CN" sz="4000" dirty="0"/>
              <a:t>500</a:t>
            </a:r>
            <a:r>
              <a:rPr lang="zh-CN" altLang="zh-CN" sz="4000" dirty="0"/>
              <a:t>米以上</a:t>
            </a:r>
          </a:p>
          <a:p>
            <a:r>
              <a:rPr lang="zh-CN" altLang="zh-CN" sz="4000" dirty="0"/>
              <a:t>地面平坦，边缘陡峭</a:t>
            </a:r>
          </a:p>
          <a:p>
            <a:r>
              <a:rPr lang="zh-CN" altLang="en-US" sz="4000" dirty="0"/>
              <a:t>最高高原：</a:t>
            </a:r>
            <a:r>
              <a:rPr lang="zh-CN" altLang="zh-CN" sz="4000" dirty="0"/>
              <a:t>青藏高原</a:t>
            </a:r>
            <a:r>
              <a:rPr lang="zh-CN" altLang="en-US" sz="4000" dirty="0"/>
              <a:t>（</a:t>
            </a:r>
            <a:r>
              <a:rPr lang="zh-CN" altLang="zh-CN" sz="4000" dirty="0"/>
              <a:t>“世界屋脊”</a:t>
            </a:r>
            <a:r>
              <a:rPr lang="zh-CN" altLang="en-US" sz="4000" dirty="0"/>
              <a:t>）</a:t>
            </a:r>
          </a:p>
          <a:p>
            <a:pPr marL="0" indent="0">
              <a:buNone/>
            </a:pPr>
            <a:r>
              <a:rPr lang="en-US" altLang="zh-CN" sz="4000" dirty="0"/>
              <a:t>                       平均海拔高度5900米</a:t>
            </a:r>
          </a:p>
          <a:p>
            <a:r>
              <a:rPr lang="zh-CN" altLang="zh-CN" sz="4000" dirty="0"/>
              <a:t>最大</a:t>
            </a:r>
            <a:r>
              <a:rPr lang="zh-CN" altLang="en-US" sz="4000" dirty="0"/>
              <a:t>高原：</a:t>
            </a:r>
            <a:r>
              <a:rPr lang="zh-CN" altLang="zh-CN" sz="4000" dirty="0"/>
              <a:t>巴西高原</a:t>
            </a:r>
          </a:p>
          <a:p>
            <a:pPr marL="0" indent="0">
              <a:buNone/>
            </a:pPr>
            <a:r>
              <a:rPr lang="zh-CN" altLang="en-US" sz="4000" dirty="0"/>
              <a:t>                        500多万平方千米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30" y="4660265"/>
            <a:ext cx="2653665" cy="1771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C6593A-4AE3-4CD8-974A-AA660F0E0DBB}"/>
              </a:ext>
            </a:extLst>
          </p:cNvPr>
          <p:cNvSpPr txBox="1"/>
          <p:nvPr/>
        </p:nvSpPr>
        <p:spPr>
          <a:xfrm>
            <a:off x="7380312" y="4660265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20</a:t>
            </a:r>
            <a:r>
              <a:rPr lang="zh-CN" altLang="en-US" dirty="0">
                <a:solidFill>
                  <a:srgbClr val="FF0000"/>
                </a:solidFill>
              </a:rPr>
              <a:t>个马来半岛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F84E56-815B-47ED-89BB-186E455BBDDC}"/>
              </a:ext>
            </a:extLst>
          </p:cNvPr>
          <p:cNvSpPr txBox="1"/>
          <p:nvPr/>
        </p:nvSpPr>
        <p:spPr>
          <a:xfrm>
            <a:off x="7976923" y="292494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solidFill>
                  <a:srgbClr val="FF0000"/>
                </a:solidFill>
              </a:rPr>
              <a:t>第三极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6dbf3bb3hcde795a4c2e9&amp;6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9865" y="196215"/>
            <a:ext cx="6224270" cy="646557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BF59E727-0295-4D0E-B0F1-BD0459ED3C62}"/>
              </a:ext>
            </a:extLst>
          </p:cNvPr>
          <p:cNvSpPr/>
          <p:nvPr/>
        </p:nvSpPr>
        <p:spPr>
          <a:xfrm>
            <a:off x="2771800" y="2348880"/>
            <a:ext cx="1512168" cy="792088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325" b="6250"/>
          <a:stretch>
            <a:fillRect/>
          </a:stretch>
        </p:blipFill>
        <p:spPr bwMode="auto">
          <a:xfrm>
            <a:off x="0" y="1175701"/>
            <a:ext cx="9036496" cy="4289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54312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青藏高原</a:t>
            </a:r>
            <a:endParaRPr lang="en-MY" sz="36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2439033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80" y="518160"/>
            <a:ext cx="8752205" cy="5527675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550421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巴西高原</a:t>
            </a:r>
            <a:endParaRPr lang="en-MY" sz="3600" dirty="0"/>
          </a:p>
        </p:txBody>
      </p:sp>
      <p:pic>
        <p:nvPicPr>
          <p:cNvPr id="3" name="Picture 2" descr="2b9ebec238d24445bf4a6ff83986a2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180" y="-11430"/>
            <a:ext cx="4770755" cy="683514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0E11BA70-6454-460F-99E0-A1EBCC534732}"/>
              </a:ext>
            </a:extLst>
          </p:cNvPr>
          <p:cNvSpPr/>
          <p:nvPr/>
        </p:nvSpPr>
        <p:spPr>
          <a:xfrm>
            <a:off x="5148064" y="2636912"/>
            <a:ext cx="1080120" cy="64807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559" b="4962"/>
          <a:stretch>
            <a:fillRect/>
          </a:stretch>
        </p:blipFill>
        <p:spPr bwMode="auto">
          <a:xfrm>
            <a:off x="6816" y="1196752"/>
            <a:ext cx="9144000" cy="439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/>
          <p:nvPr/>
        </p:nvSpPr>
        <p:spPr>
          <a:xfrm>
            <a:off x="611560" y="188640"/>
            <a:ext cx="7376400" cy="5112568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 startAt="3"/>
            </a:pPr>
            <a:r>
              <a:rPr lang="zh-CN" altLang="zh-CN" sz="4000" dirty="0"/>
              <a:t>丘陵</a:t>
            </a:r>
          </a:p>
          <a:p>
            <a:r>
              <a:rPr lang="zh-CN" altLang="zh-CN" sz="4000" dirty="0"/>
              <a:t>地势往往连绵起伏</a:t>
            </a:r>
          </a:p>
          <a:p>
            <a:r>
              <a:rPr lang="zh-CN" altLang="zh-CN" sz="4000" dirty="0"/>
              <a:t>坡度和缓</a:t>
            </a:r>
          </a:p>
          <a:p>
            <a:r>
              <a:rPr lang="zh-CN" altLang="zh-CN" sz="4000" dirty="0"/>
              <a:t>高度低于山地、高于平原</a:t>
            </a:r>
          </a:p>
          <a:p>
            <a:r>
              <a:rPr lang="zh-CN" altLang="zh-CN" sz="4000" dirty="0"/>
              <a:t>海拔</a:t>
            </a:r>
            <a:r>
              <a:rPr lang="en-US" altLang="zh-CN" sz="4000" dirty="0"/>
              <a:t>500</a:t>
            </a:r>
            <a:r>
              <a:rPr lang="zh-CN" altLang="zh-CN" sz="4000" dirty="0"/>
              <a:t>米以下</a:t>
            </a:r>
          </a:p>
          <a:p>
            <a:pPr marL="0" indent="0">
              <a:buFont typeface="Wingdings 2"/>
              <a:buNone/>
            </a:pPr>
            <a:endParaRPr lang="zh-CN" altLang="en-US" sz="4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824" y="3678996"/>
            <a:ext cx="5729056" cy="2673559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475691-A493-4482-A964-20D6B1CDFC27}"/>
              </a:ext>
            </a:extLst>
          </p:cNvPr>
          <p:cNvSpPr txBox="1"/>
          <p:nvPr/>
        </p:nvSpPr>
        <p:spPr>
          <a:xfrm>
            <a:off x="594579" y="332656"/>
            <a:ext cx="68531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/>
              <a:t>哈萨克丘陵（世界最大丘陵）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1B74AF-0580-4B97-9289-3BB6787C7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1019443"/>
            <a:ext cx="8001000" cy="55245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00689FAF-2906-4B14-AF1D-579D8B062A50}"/>
              </a:ext>
            </a:extLst>
          </p:cNvPr>
          <p:cNvSpPr/>
          <p:nvPr/>
        </p:nvSpPr>
        <p:spPr>
          <a:xfrm>
            <a:off x="4716016" y="2699141"/>
            <a:ext cx="1872208" cy="51383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D17BCB-C604-47F2-AEB6-BFE3CE9073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527051"/>
            <a:ext cx="9134547" cy="431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899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585554"/>
            <a:ext cx="38404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MY" sz="3600" dirty="0"/>
              <a:t>宽柔中学古来分校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37F2DB-B075-46C3-B738-DD825D289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</a:extLst>
          </a:blip>
          <a:srcRect t="9381"/>
          <a:stretch/>
        </p:blipFill>
        <p:spPr>
          <a:xfrm>
            <a:off x="0" y="1340768"/>
            <a:ext cx="9144000" cy="4658726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/>
          <p:nvPr/>
        </p:nvSpPr>
        <p:spPr>
          <a:xfrm>
            <a:off x="287016" y="116632"/>
            <a:ext cx="8856984" cy="5112568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 startAt="4"/>
            </a:pPr>
            <a:r>
              <a:rPr lang="zh-CN" altLang="zh-CN" sz="4000" dirty="0"/>
              <a:t>盆地 </a:t>
            </a:r>
          </a:p>
          <a:p>
            <a:r>
              <a:rPr lang="zh-CN" altLang="zh-CN" sz="4000" dirty="0"/>
              <a:t>地形中间低（盆形）</a:t>
            </a:r>
          </a:p>
          <a:p>
            <a:r>
              <a:rPr lang="zh-CN" altLang="zh-CN" sz="4000" dirty="0"/>
              <a:t>四周被高山包围</a:t>
            </a:r>
          </a:p>
          <a:p>
            <a:r>
              <a:rPr lang="zh-CN" altLang="en-US" sz="4000" dirty="0"/>
              <a:t>非洲中部：</a:t>
            </a:r>
            <a:r>
              <a:rPr lang="zh-CN" altLang="zh-CN" sz="4000" dirty="0"/>
              <a:t>刚果盆地</a:t>
            </a:r>
            <a:endParaRPr lang="en-US" altLang="zh-CN" sz="4000" dirty="0"/>
          </a:p>
          <a:p>
            <a:pPr marL="0" indent="0">
              <a:buNone/>
            </a:pPr>
            <a:r>
              <a:rPr lang="en-US" altLang="zh-CN" sz="4000" dirty="0"/>
              <a:t>                   </a:t>
            </a:r>
            <a:r>
              <a:rPr lang="zh-CN" altLang="en-US" sz="4000" dirty="0"/>
              <a:t>（世界</a:t>
            </a:r>
            <a:r>
              <a:rPr lang="zh-CN" altLang="zh-CN" sz="4000" dirty="0"/>
              <a:t>第二大热带森林</a:t>
            </a:r>
            <a:r>
              <a:rPr lang="zh-CN" altLang="en-US" sz="4000" dirty="0"/>
              <a:t>）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D0EDFD"/>
              </a:clrFrom>
              <a:clrTo>
                <a:srgbClr val="D0E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07904" y="3212976"/>
            <a:ext cx="4513684" cy="3219761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151258-0802-431C-B5B7-EC8E57D5C6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43" y="152636"/>
            <a:ext cx="7663273" cy="6705364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C9DF1E0-638B-42CE-BBDB-2A1B187A8A26}"/>
              </a:ext>
            </a:extLst>
          </p:cNvPr>
          <p:cNvSpPr/>
          <p:nvPr/>
        </p:nvSpPr>
        <p:spPr>
          <a:xfrm>
            <a:off x="4572000" y="2204864"/>
            <a:ext cx="1728192" cy="1944216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325" b="6250"/>
          <a:stretch>
            <a:fillRect/>
          </a:stretch>
        </p:blipFill>
        <p:spPr bwMode="auto">
          <a:xfrm>
            <a:off x="-2" y="1007867"/>
            <a:ext cx="9232071" cy="4382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299981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/>
              <a:t>四川盆地</a:t>
            </a:r>
            <a:endParaRPr lang="en-MY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37C0DB-0FE7-4D7C-892B-B4BEBA406A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40"/>
          <a:stretch/>
        </p:blipFill>
        <p:spPr>
          <a:xfrm>
            <a:off x="1259632" y="1007867"/>
            <a:ext cx="6350000" cy="45414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D950D6-2DCF-4B1D-9339-20EBE1A98F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saturation sat="33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t="9381" b="5179"/>
          <a:stretch/>
        </p:blipFill>
        <p:spPr>
          <a:xfrm>
            <a:off x="0" y="1340767"/>
            <a:ext cx="9144000" cy="439248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A1ABB84-FE90-4011-9B7E-1F7397C4CD91}"/>
              </a:ext>
            </a:extLst>
          </p:cNvPr>
          <p:cNvSpPr/>
          <p:nvPr/>
        </p:nvSpPr>
        <p:spPr>
          <a:xfrm>
            <a:off x="683568" y="332656"/>
            <a:ext cx="82809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200" dirty="0">
                <a:latin typeface="arial" panose="020B0604020202020204" pitchFamily="34" charset="0"/>
              </a:rPr>
              <a:t>沙巴山打根</a:t>
            </a:r>
            <a:r>
              <a:rPr lang="en-US" altLang="zh-CN" sz="3200" dirty="0">
                <a:latin typeface="arial" panose="020B0604020202020204" pitchFamily="34" charset="0"/>
              </a:rPr>
              <a:t>-</a:t>
            </a:r>
            <a:r>
              <a:rPr lang="zh-CN" altLang="en-US" sz="3200" dirty="0">
                <a:latin typeface="arial" panose="020B0604020202020204" pitchFamily="34" charset="0"/>
              </a:rPr>
              <a:t>马廖盆地保护区</a:t>
            </a:r>
            <a:endParaRPr lang="en-US" altLang="zh-CN" sz="3200" dirty="0">
              <a:latin typeface="arial" panose="020B0604020202020204" pitchFamily="34" charset="0"/>
            </a:endParaRPr>
          </a:p>
          <a:p>
            <a:r>
              <a:rPr lang="en-US" sz="3200" dirty="0" err="1">
                <a:latin typeface="arial" panose="020B0604020202020204" pitchFamily="34" charset="0"/>
              </a:rPr>
              <a:t>Maliau</a:t>
            </a:r>
            <a:r>
              <a:rPr lang="en-US" sz="3200" dirty="0">
                <a:latin typeface="arial" panose="020B0604020202020204" pitchFamily="34" charset="0"/>
              </a:rPr>
              <a:t> Basin Conservation Area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3525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7D4762-E113-450A-9DFC-415A34263166}"/>
              </a:ext>
            </a:extLst>
          </p:cNvPr>
          <p:cNvSpPr/>
          <p:nvPr/>
        </p:nvSpPr>
        <p:spPr>
          <a:xfrm>
            <a:off x="1007604" y="260648"/>
            <a:ext cx="71287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3200" dirty="0">
                <a:solidFill>
                  <a:srgbClr val="00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那一年的舞台 没掌声 没聚光</a:t>
            </a:r>
            <a:r>
              <a:rPr lang="zh-CN" altLang="en-US" sz="3200" dirty="0"/>
              <a:t/>
            </a:r>
            <a:br>
              <a:rPr lang="zh-CN" altLang="en-US" sz="3200" dirty="0"/>
            </a:br>
            <a:r>
              <a:rPr lang="zh-CN" altLang="en-US" sz="3200" dirty="0">
                <a:solidFill>
                  <a:srgbClr val="00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只有盆地边缘 不认输 的倔强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95A3F-570E-410C-A7CD-EC1FB12382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337866"/>
            <a:ext cx="6480720" cy="550608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552BD6C0-A6C7-4053-A924-9497F9B335E9}"/>
              </a:ext>
            </a:extLst>
          </p:cNvPr>
          <p:cNvSpPr/>
          <p:nvPr/>
        </p:nvSpPr>
        <p:spPr>
          <a:xfrm>
            <a:off x="3995936" y="4600142"/>
            <a:ext cx="115212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044868-95A9-4329-B5B2-E18D235036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244" b="5179"/>
          <a:stretch/>
        </p:blipFill>
        <p:spPr>
          <a:xfrm>
            <a:off x="0" y="1484784"/>
            <a:ext cx="9144000" cy="4399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84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/>
          <p:nvPr/>
        </p:nvSpPr>
        <p:spPr>
          <a:xfrm>
            <a:off x="321265" y="2043514"/>
            <a:ext cx="8856984" cy="5112568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 startAt="5"/>
            </a:pPr>
            <a:r>
              <a:rPr lang="zh-CN" altLang="zh-CN" sz="4000" dirty="0"/>
              <a:t>平原</a:t>
            </a:r>
          </a:p>
          <a:p>
            <a:r>
              <a:rPr lang="zh-CN" altLang="zh-CN" sz="4000" dirty="0"/>
              <a:t>大河两岸和海岸附近</a:t>
            </a:r>
          </a:p>
          <a:p>
            <a:r>
              <a:rPr lang="zh-CN" altLang="zh-CN" sz="4000" dirty="0"/>
              <a:t>地势低平</a:t>
            </a:r>
            <a:r>
              <a:rPr lang="zh-CN" altLang="en-US" sz="4000" dirty="0"/>
              <a:t>，</a:t>
            </a:r>
            <a:r>
              <a:rPr lang="zh-CN" altLang="zh-CN" sz="4000" dirty="0"/>
              <a:t>土地肥沃</a:t>
            </a:r>
          </a:p>
          <a:p>
            <a:r>
              <a:rPr lang="zh-CN" altLang="zh-CN" sz="4000" dirty="0"/>
              <a:t>海拔为</a:t>
            </a:r>
            <a:r>
              <a:rPr lang="en-US" altLang="zh-CN" sz="4000" dirty="0"/>
              <a:t>50</a:t>
            </a:r>
            <a:r>
              <a:rPr lang="zh-CN" altLang="zh-CN" sz="4000" dirty="0"/>
              <a:t>米以下</a:t>
            </a:r>
          </a:p>
          <a:p>
            <a:r>
              <a:rPr lang="zh-CN" altLang="zh-CN" sz="4000" dirty="0"/>
              <a:t>最广</a:t>
            </a:r>
            <a:r>
              <a:rPr lang="zh-CN" altLang="en-US" sz="4000" dirty="0"/>
              <a:t>的平原：</a:t>
            </a:r>
            <a:r>
              <a:rPr lang="zh-CN" altLang="zh-CN" sz="4000" dirty="0"/>
              <a:t>亚马逊平原</a:t>
            </a:r>
          </a:p>
          <a:p>
            <a:endParaRPr lang="zh-CN" altLang="en-US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762" y="196056"/>
            <a:ext cx="5302302" cy="25848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191" b="6250"/>
          <a:stretch>
            <a:fillRect/>
          </a:stretch>
        </p:blipFill>
        <p:spPr bwMode="auto">
          <a:xfrm>
            <a:off x="15482" y="980728"/>
            <a:ext cx="9130668" cy="4340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0BFFEB-B888-414D-AF76-6D1B95A198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635" b="11313"/>
          <a:stretch/>
        </p:blipFill>
        <p:spPr>
          <a:xfrm>
            <a:off x="1315" y="548680"/>
            <a:ext cx="9035181" cy="4320480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89453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想一想</a:t>
            </a:r>
            <a:endParaRPr lang="en-MY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179512" y="835784"/>
            <a:ext cx="803296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zh-CN" altLang="en-US" sz="3600" dirty="0"/>
              <a:t>云顶高原和金马伦高原是高原地形吗？</a:t>
            </a:r>
            <a:endParaRPr lang="en-MY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453" b="6250"/>
          <a:stretch>
            <a:fillRect/>
          </a:stretch>
        </p:blipFill>
        <p:spPr bwMode="auto">
          <a:xfrm>
            <a:off x="-13657" y="2420888"/>
            <a:ext cx="9231238" cy="432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133" b="4683"/>
          <a:stretch>
            <a:fillRect/>
          </a:stretch>
        </p:blipFill>
        <p:spPr bwMode="auto">
          <a:xfrm>
            <a:off x="-13657" y="1774557"/>
            <a:ext cx="917153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50912"/>
          </a:xfrm>
        </p:spPr>
        <p:txBody>
          <a:bodyPr>
            <a:normAutofit fontScale="90000"/>
          </a:bodyPr>
          <a:lstStyle/>
          <a:p>
            <a:r>
              <a:rPr lang="zh-CN" altLang="en-US" sz="4400" u="sng" dirty="0">
                <a:solidFill>
                  <a:srgbClr val="C00000"/>
                </a:solidFill>
              </a:rPr>
              <a:t>延伸知识：地表基本地形等高线图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441" y="692696"/>
            <a:ext cx="8724559" cy="194421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altLang="zh-CN" sz="3600" dirty="0"/>
              <a:t>1 </a:t>
            </a:r>
            <a:r>
              <a:rPr lang="zh-CN" altLang="en-US" sz="3600" dirty="0"/>
              <a:t>高山</a:t>
            </a:r>
            <a:endParaRPr lang="en-US" altLang="zh-CN" sz="3600" dirty="0"/>
          </a:p>
          <a:p>
            <a:pPr>
              <a:spcBef>
                <a:spcPts val="0"/>
              </a:spcBef>
            </a:pPr>
            <a:r>
              <a:rPr lang="zh-CN" altLang="en-US" sz="3600" dirty="0"/>
              <a:t>高度</a:t>
            </a:r>
            <a:r>
              <a:rPr lang="en-US" altLang="zh-CN" sz="3600" dirty="0"/>
              <a:t>500</a:t>
            </a:r>
            <a:r>
              <a:rPr lang="zh-CN" altLang="en-US" sz="3600" dirty="0"/>
              <a:t>米以上</a:t>
            </a:r>
            <a:endParaRPr lang="en-US" altLang="zh-CN" sz="3600" dirty="0"/>
          </a:p>
          <a:p>
            <a:pPr>
              <a:spcBef>
                <a:spcPts val="0"/>
              </a:spcBef>
            </a:pPr>
            <a:r>
              <a:rPr lang="zh-CN" altLang="en-US" sz="3600" dirty="0"/>
              <a:t>中间高度较大</a:t>
            </a:r>
            <a:endParaRPr lang="en-US" altLang="zh-CN" sz="3600" dirty="0"/>
          </a:p>
          <a:p>
            <a:pPr>
              <a:spcBef>
                <a:spcPts val="0"/>
              </a:spcBef>
            </a:pPr>
            <a:r>
              <a:rPr lang="zh-CN" altLang="en-US" sz="3600" dirty="0"/>
              <a:t>周围有数条紧密的等高线环绕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96952"/>
            <a:ext cx="5418584" cy="3654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260648"/>
            <a:ext cx="8856984" cy="20882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3600" dirty="0"/>
              <a:t>2 </a:t>
            </a:r>
            <a:r>
              <a:rPr lang="zh-CN" altLang="en-US" sz="3600" dirty="0"/>
              <a:t>高原</a:t>
            </a:r>
            <a:endParaRPr lang="en-US" altLang="zh-CN" sz="3600" dirty="0"/>
          </a:p>
          <a:p>
            <a:pPr>
              <a:spcBef>
                <a:spcPts val="0"/>
              </a:spcBef>
            </a:pPr>
            <a:r>
              <a:rPr lang="zh-CN" altLang="en-US" sz="3600" dirty="0"/>
              <a:t>高度</a:t>
            </a:r>
            <a:r>
              <a:rPr lang="en-US" altLang="zh-CN" sz="3600" dirty="0"/>
              <a:t>500</a:t>
            </a:r>
            <a:r>
              <a:rPr lang="zh-CN" altLang="en-US" sz="3600" dirty="0"/>
              <a:t>米以上</a:t>
            </a:r>
            <a:endParaRPr lang="en-US" altLang="zh-CN" sz="3600" dirty="0"/>
          </a:p>
          <a:p>
            <a:pPr>
              <a:spcBef>
                <a:spcPts val="0"/>
              </a:spcBef>
            </a:pPr>
            <a:r>
              <a:rPr lang="zh-CN" altLang="en-US" sz="3600" dirty="0"/>
              <a:t>中央有很多宽阔的部分</a:t>
            </a:r>
            <a:endParaRPr lang="en-US" altLang="zh-CN" sz="3600" dirty="0"/>
          </a:p>
          <a:p>
            <a:pPr>
              <a:spcBef>
                <a:spcPts val="0"/>
              </a:spcBef>
            </a:pPr>
            <a:r>
              <a:rPr lang="zh-CN" altLang="en-US" sz="3600" dirty="0"/>
              <a:t>周围有数条紧密的等高线环绕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366" y="2564904"/>
            <a:ext cx="5688632" cy="3778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260648"/>
            <a:ext cx="8856984" cy="158417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altLang="zh-CN" sz="3200" dirty="0"/>
              <a:t>3 </a:t>
            </a:r>
            <a:r>
              <a:rPr lang="zh-CN" altLang="en-US" sz="3200" dirty="0"/>
              <a:t>丘陵</a:t>
            </a:r>
            <a:endParaRPr lang="en-US" altLang="zh-CN" sz="3200" dirty="0"/>
          </a:p>
          <a:p>
            <a:pPr>
              <a:spcBef>
                <a:spcPts val="0"/>
              </a:spcBef>
            </a:pPr>
            <a:r>
              <a:rPr lang="zh-CN" altLang="en-US" sz="3200" dirty="0"/>
              <a:t>高度</a:t>
            </a:r>
            <a:r>
              <a:rPr lang="en-US" altLang="zh-CN" sz="3200" dirty="0"/>
              <a:t>500</a:t>
            </a:r>
            <a:r>
              <a:rPr lang="zh-CN" altLang="en-US" sz="3200" dirty="0"/>
              <a:t>米以下</a:t>
            </a:r>
            <a:endParaRPr lang="en-US" altLang="zh-CN" sz="3200" dirty="0"/>
          </a:p>
          <a:p>
            <a:pPr>
              <a:spcBef>
                <a:spcPts val="0"/>
              </a:spcBef>
            </a:pPr>
            <a:r>
              <a:rPr lang="zh-CN" altLang="en-US" sz="3200" dirty="0"/>
              <a:t>等高线分布比高山疏阔</a:t>
            </a:r>
            <a:endParaRPr lang="en-US" altLang="zh-CN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005" y="2060848"/>
            <a:ext cx="6356749" cy="4231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260648"/>
            <a:ext cx="8856984" cy="158417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altLang="zh-CN" sz="3200" dirty="0"/>
              <a:t>4 </a:t>
            </a:r>
            <a:r>
              <a:rPr lang="zh-CN" altLang="en-US" sz="3200" dirty="0"/>
              <a:t>盆地</a:t>
            </a:r>
            <a:endParaRPr lang="en-US" altLang="zh-CN" sz="3200" dirty="0"/>
          </a:p>
          <a:p>
            <a:pPr>
              <a:spcBef>
                <a:spcPts val="0"/>
              </a:spcBef>
            </a:pPr>
            <a:r>
              <a:rPr lang="zh-CN" altLang="en-US" sz="3200" dirty="0"/>
              <a:t>中间是平原或丘陵</a:t>
            </a:r>
            <a:endParaRPr lang="en-US" altLang="zh-CN" sz="3200" dirty="0"/>
          </a:p>
          <a:p>
            <a:pPr>
              <a:spcBef>
                <a:spcPts val="0"/>
              </a:spcBef>
            </a:pPr>
            <a:r>
              <a:rPr lang="zh-CN" altLang="en-US" sz="3200" dirty="0"/>
              <a:t>其高度由外向内递减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6148423" cy="414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67" t="30952" r="62518" b="36111"/>
          <a:stretch>
            <a:fillRect/>
          </a:stretch>
        </p:blipFill>
        <p:spPr bwMode="auto">
          <a:xfrm>
            <a:off x="101890" y="0"/>
            <a:ext cx="3854132" cy="2722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95" t="19981" r="61713" b="25852"/>
          <a:stretch>
            <a:fillRect/>
          </a:stretch>
        </p:blipFill>
        <p:spPr bwMode="auto">
          <a:xfrm>
            <a:off x="6193" y="2722493"/>
            <a:ext cx="4045527" cy="3962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1" t="19792" r="61926" b="25852"/>
          <a:stretch>
            <a:fillRect/>
          </a:stretch>
        </p:blipFill>
        <p:spPr bwMode="auto">
          <a:xfrm>
            <a:off x="4051720" y="620688"/>
            <a:ext cx="5075686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reeform 3"/>
          <p:cNvSpPr/>
          <p:nvPr/>
        </p:nvSpPr>
        <p:spPr>
          <a:xfrm>
            <a:off x="4918364" y="4089487"/>
            <a:ext cx="4328826" cy="1529988"/>
          </a:xfrm>
          <a:custGeom>
            <a:avLst/>
            <a:gdLst>
              <a:gd name="connsiteX0" fmla="*/ 0 w 4328826"/>
              <a:gd name="connsiteY0" fmla="*/ 1424622 h 1529988"/>
              <a:gd name="connsiteX1" fmla="*/ 914400 w 4328826"/>
              <a:gd name="connsiteY1" fmla="*/ 150004 h 1529988"/>
              <a:gd name="connsiteX2" fmla="*/ 1828800 w 4328826"/>
              <a:gd name="connsiteY2" fmla="*/ 163858 h 1529988"/>
              <a:gd name="connsiteX3" fmla="*/ 4100945 w 4328826"/>
              <a:gd name="connsiteY3" fmla="*/ 1396913 h 1529988"/>
              <a:gd name="connsiteX4" fmla="*/ 4128654 w 4328826"/>
              <a:gd name="connsiteY4" fmla="*/ 1438477 h 152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8826" h="1529988">
                <a:moveTo>
                  <a:pt x="0" y="1424622"/>
                </a:moveTo>
                <a:cubicBezTo>
                  <a:pt x="304800" y="892376"/>
                  <a:pt x="609600" y="360131"/>
                  <a:pt x="914400" y="150004"/>
                </a:cubicBezTo>
                <a:cubicBezTo>
                  <a:pt x="1219200" y="-60123"/>
                  <a:pt x="1297709" y="-43960"/>
                  <a:pt x="1828800" y="163858"/>
                </a:cubicBezTo>
                <a:cubicBezTo>
                  <a:pt x="2359891" y="371676"/>
                  <a:pt x="3717636" y="1184477"/>
                  <a:pt x="4100945" y="1396913"/>
                </a:cubicBezTo>
                <a:cubicBezTo>
                  <a:pt x="4484254" y="1609349"/>
                  <a:pt x="4306454" y="1523913"/>
                  <a:pt x="4128654" y="1438477"/>
                </a:cubicBezTo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76200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692696"/>
            <a:ext cx="69541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dirty="0"/>
              <a:t>2.3</a:t>
            </a:r>
            <a:r>
              <a:rPr lang="zh-CN" altLang="en-US" sz="4000" dirty="0"/>
              <a:t>你知道海洋是什么样子吗？</a:t>
            </a:r>
            <a:endParaRPr lang="en-MY" sz="40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2698853"/>
              </p:ext>
            </p:extLst>
          </p:nvPr>
        </p:nvGraphicFramePr>
        <p:xfrm>
          <a:off x="467360" y="2322195"/>
          <a:ext cx="8348345" cy="30175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241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112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956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MY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海</a:t>
                      </a:r>
                      <a:endParaRPr lang="en-MY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洋</a:t>
                      </a:r>
                      <a:endParaRPr lang="en-MY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600" dirty="0"/>
                        <a:t>深度</a:t>
                      </a:r>
                      <a:endParaRPr lang="en-MY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几米</a:t>
                      </a:r>
                      <a:r>
                        <a:rPr lang="en-US" altLang="zh-CN" sz="3600" dirty="0"/>
                        <a:t>-2000</a:t>
                      </a:r>
                      <a:r>
                        <a:rPr lang="zh-CN" altLang="en-US" sz="3600" dirty="0"/>
                        <a:t>米</a:t>
                      </a:r>
                      <a:endParaRPr lang="en-MY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600" dirty="0"/>
                        <a:t>2000</a:t>
                      </a:r>
                      <a:r>
                        <a:rPr lang="zh-CN" altLang="en-US" sz="3600" dirty="0"/>
                        <a:t>米以上</a:t>
                      </a:r>
                      <a:endParaRPr lang="en-MY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600" dirty="0"/>
                        <a:t>位置</a:t>
                      </a:r>
                      <a:endParaRPr lang="en-MY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离大陆近，</a:t>
                      </a:r>
                      <a:endParaRPr lang="en-US" altLang="zh-CN" sz="3600" dirty="0"/>
                    </a:p>
                    <a:p>
                      <a:pPr algn="ctr"/>
                      <a:r>
                        <a:rPr lang="zh-CN" altLang="en-US" sz="3600" dirty="0"/>
                        <a:t>受大陆影响明显</a:t>
                      </a:r>
                      <a:endParaRPr lang="en-MY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dirty="0"/>
                        <a:t>离大陆较远，</a:t>
                      </a:r>
                    </a:p>
                    <a:p>
                      <a:pPr algn="ctr"/>
                      <a:r>
                        <a:rPr lang="zh-CN" altLang="en-US" sz="3600" dirty="0"/>
                        <a:t>面积广阔，</a:t>
                      </a:r>
                    </a:p>
                    <a:p>
                      <a:pPr algn="ctr"/>
                      <a:r>
                        <a:rPr lang="zh-CN" altLang="en-US" sz="3600" dirty="0"/>
                        <a:t>不受大陆影响</a:t>
                      </a:r>
                      <a:endParaRPr lang="en-MY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047652" y="5457423"/>
            <a:ext cx="1723549" cy="707886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五大洋</a:t>
            </a:r>
            <a:endParaRPr lang="en-MY" sz="40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67544" y="1628800"/>
            <a:ext cx="7859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zh-CN" altLang="zh-CN" sz="3600" dirty="0"/>
              <a:t>洋比海大得多，海只是洋的一部分。</a:t>
            </a:r>
            <a:endParaRPr lang="zh-CN" altLang="zh-CN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2097058" y="5457054"/>
            <a:ext cx="2031325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solidFill>
                  <a:schemeClr val="bg1"/>
                </a:solidFill>
              </a:rPr>
              <a:t>南中国海</a:t>
            </a:r>
            <a:endParaRPr lang="en-MY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-4544" y="620688"/>
          <a:ext cx="925252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23528" y="91951"/>
            <a:ext cx="30059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u="sng" dirty="0"/>
              <a:t>世界五大洋</a:t>
            </a:r>
            <a:endParaRPr lang="en-MY" sz="4400" u="sng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1" t="2309" r="2669" b="2496"/>
          <a:stretch>
            <a:fillRect/>
          </a:stretch>
        </p:blipFill>
        <p:spPr>
          <a:xfrm>
            <a:off x="2374265" y="2849245"/>
            <a:ext cx="4854575" cy="4003675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622" y="2492896"/>
            <a:ext cx="9120020" cy="3207040"/>
          </a:xfrm>
          <a:prstGeom prst="rect">
            <a:avLst/>
          </a:prstGeom>
        </p:spPr>
      </p:pic>
      <p:sp>
        <p:nvSpPr>
          <p:cNvPr id="9" name="Line Callout 1 8"/>
          <p:cNvSpPr/>
          <p:nvPr/>
        </p:nvSpPr>
        <p:spPr>
          <a:xfrm>
            <a:off x="6098783" y="2276872"/>
            <a:ext cx="1656184" cy="720080"/>
          </a:xfrm>
          <a:prstGeom prst="borderCallout1">
            <a:avLst>
              <a:gd name="adj1" fmla="val 107640"/>
              <a:gd name="adj2" fmla="val 17695"/>
              <a:gd name="adj3" fmla="val 411824"/>
              <a:gd name="adj4" fmla="val -17826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>
                <a:solidFill>
                  <a:schemeClr val="bg1"/>
                </a:solidFill>
              </a:rPr>
              <a:t>海沟</a:t>
            </a:r>
            <a:endParaRPr lang="en-MY" sz="4000" dirty="0">
              <a:solidFill>
                <a:schemeClr val="bg1"/>
              </a:solidFill>
            </a:endParaRPr>
          </a:p>
        </p:txBody>
      </p:sp>
      <p:sp>
        <p:nvSpPr>
          <p:cNvPr id="10" name="Line Callout 1 9"/>
          <p:cNvSpPr/>
          <p:nvPr/>
        </p:nvSpPr>
        <p:spPr>
          <a:xfrm>
            <a:off x="3131840" y="2132856"/>
            <a:ext cx="1656184" cy="720080"/>
          </a:xfrm>
          <a:prstGeom prst="borderCallout1">
            <a:avLst>
              <a:gd name="adj1" fmla="val 120339"/>
              <a:gd name="adj2" fmla="val 56343"/>
              <a:gd name="adj3" fmla="val 357401"/>
              <a:gd name="adj4" fmla="val 6499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>
                <a:solidFill>
                  <a:schemeClr val="bg1"/>
                </a:solidFill>
              </a:rPr>
              <a:t>洋盆</a:t>
            </a:r>
            <a:endParaRPr lang="en-MY" sz="4000" dirty="0">
              <a:solidFill>
                <a:schemeClr val="bg1"/>
              </a:solidFill>
            </a:endParaRPr>
          </a:p>
        </p:txBody>
      </p:sp>
      <p:sp>
        <p:nvSpPr>
          <p:cNvPr id="11" name="Line Callout 1 10"/>
          <p:cNvSpPr/>
          <p:nvPr/>
        </p:nvSpPr>
        <p:spPr>
          <a:xfrm>
            <a:off x="5069282" y="640076"/>
            <a:ext cx="2059002" cy="720080"/>
          </a:xfrm>
          <a:prstGeom prst="borderCallout1">
            <a:avLst>
              <a:gd name="adj1" fmla="val 114896"/>
              <a:gd name="adj2" fmla="val 39249"/>
              <a:gd name="adj3" fmla="val 480759"/>
              <a:gd name="adj4" fmla="val 6077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solidFill>
                  <a:schemeClr val="bg1"/>
                </a:solidFill>
              </a:rPr>
              <a:t>海底山脉</a:t>
            </a:r>
            <a:endParaRPr lang="en-MY" sz="3600" dirty="0">
              <a:solidFill>
                <a:schemeClr val="bg1"/>
              </a:solidFill>
            </a:endParaRPr>
          </a:p>
        </p:txBody>
      </p:sp>
      <p:sp>
        <p:nvSpPr>
          <p:cNvPr id="12" name="Line Callout 1 11"/>
          <p:cNvSpPr/>
          <p:nvPr/>
        </p:nvSpPr>
        <p:spPr>
          <a:xfrm>
            <a:off x="1087314" y="587015"/>
            <a:ext cx="1656184" cy="720080"/>
          </a:xfrm>
          <a:prstGeom prst="borderCallout1">
            <a:avLst>
              <a:gd name="adj1" fmla="val 125781"/>
              <a:gd name="adj2" fmla="val 46878"/>
              <a:gd name="adj3" fmla="val 468061"/>
              <a:gd name="adj4" fmla="val 9654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solidFill>
                  <a:schemeClr val="bg1"/>
                </a:solidFill>
              </a:rPr>
              <a:t>大陆棚</a:t>
            </a:r>
            <a:endParaRPr lang="en-MY" sz="3600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-122" y="551723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/>
              <a:t>海底地形</a:t>
            </a:r>
            <a:endParaRPr lang="en-MY" sz="3600" dirty="0"/>
          </a:p>
        </p:txBody>
      </p:sp>
      <p:sp>
        <p:nvSpPr>
          <p:cNvPr id="2" name="Rectangle 1"/>
          <p:cNvSpPr/>
          <p:nvPr/>
        </p:nvSpPr>
        <p:spPr>
          <a:xfrm>
            <a:off x="2310381" y="1615809"/>
            <a:ext cx="34163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dirty="0"/>
              <a:t>海洋底部的低平地带</a:t>
            </a:r>
            <a:endParaRPr lang="en-MY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6444208" y="1750020"/>
            <a:ext cx="1980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dirty="0"/>
              <a:t>海底的沟槽</a:t>
            </a:r>
            <a:endParaRPr lang="en-MY" sz="2800" dirty="0"/>
          </a:p>
        </p:txBody>
      </p:sp>
      <p:sp>
        <p:nvSpPr>
          <p:cNvPr id="4" name="Rectangle 3"/>
          <p:cNvSpPr/>
          <p:nvPr/>
        </p:nvSpPr>
        <p:spPr>
          <a:xfrm>
            <a:off x="386782" y="97888"/>
            <a:ext cx="30572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dirty="0"/>
              <a:t>海水所覆盖的大陆</a:t>
            </a:r>
            <a:endParaRPr lang="en-MY" sz="2800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AA9B28-6159-40CF-98DD-BD57C9138DDA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359" y="548680"/>
            <a:ext cx="9151359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80929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究竟海洋有多深？【有趣的事实】中文字幕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517523"/>
            <a:ext cx="9144400" cy="5143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00B35DE-1121-4295-8AC9-38EA8FDBD8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4185313"/>
              </p:ext>
            </p:extLst>
          </p:nvPr>
        </p:nvGraphicFramePr>
        <p:xfrm>
          <a:off x="107504" y="224644"/>
          <a:ext cx="8928992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84587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1586</TotalTime>
  <Words>1138</Words>
  <Application>Microsoft Office PowerPoint</Application>
  <PresentationFormat>On-screen Show (4:3)</PresentationFormat>
  <Paragraphs>231</Paragraphs>
  <Slides>62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4" baseType="lpstr">
      <vt:lpstr>KaiTi</vt:lpstr>
      <vt:lpstr>华文新魏</vt:lpstr>
      <vt:lpstr>华文琥珀</vt:lpstr>
      <vt:lpstr>SimSun</vt:lpstr>
      <vt:lpstr>Microsoft YaHei</vt:lpstr>
      <vt:lpstr>NSimSun</vt:lpstr>
      <vt:lpstr>Arial</vt:lpstr>
      <vt:lpstr>Arial</vt:lpstr>
      <vt:lpstr>Constantia</vt:lpstr>
      <vt:lpstr>Wingdings</vt:lpstr>
      <vt:lpstr>Wingdings 2</vt:lpstr>
      <vt:lpstr>Paper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延伸知识：地表基本地形等高线图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yap</dc:creator>
  <cp:lastModifiedBy>User</cp:lastModifiedBy>
  <cp:revision>324</cp:revision>
  <dcterms:created xsi:type="dcterms:W3CDTF">2018-01-14T05:54:00Z</dcterms:created>
  <dcterms:modified xsi:type="dcterms:W3CDTF">2020-02-13T06:47:59Z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1033-10.2.0.7587</vt:lpwstr>
  </property>
</Properties>
</file>