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4"/>
  </p:notesMasterIdLst>
  <p:sldIdLst>
    <p:sldId id="256" r:id="rId2"/>
    <p:sldId id="275" r:id="rId3"/>
    <p:sldId id="257" r:id="rId4"/>
    <p:sldId id="277" r:id="rId5"/>
    <p:sldId id="258" r:id="rId6"/>
    <p:sldId id="261" r:id="rId7"/>
    <p:sldId id="287" r:id="rId8"/>
    <p:sldId id="262" r:id="rId9"/>
    <p:sldId id="428" r:id="rId10"/>
    <p:sldId id="263" r:id="rId11"/>
    <p:sldId id="306" r:id="rId12"/>
    <p:sldId id="266" r:id="rId13"/>
    <p:sldId id="259" r:id="rId14"/>
    <p:sldId id="279" r:id="rId15"/>
    <p:sldId id="264" r:id="rId16"/>
    <p:sldId id="312" r:id="rId17"/>
    <p:sldId id="276" r:id="rId18"/>
    <p:sldId id="307" r:id="rId19"/>
    <p:sldId id="260" r:id="rId20"/>
    <p:sldId id="302" r:id="rId21"/>
    <p:sldId id="303" r:id="rId22"/>
    <p:sldId id="269" r:id="rId23"/>
    <p:sldId id="484" r:id="rId24"/>
    <p:sldId id="283" r:id="rId25"/>
    <p:sldId id="268" r:id="rId26"/>
    <p:sldId id="267" r:id="rId27"/>
    <p:sldId id="282" r:id="rId28"/>
    <p:sldId id="286" r:id="rId29"/>
    <p:sldId id="305" r:id="rId30"/>
    <p:sldId id="270" r:id="rId31"/>
    <p:sldId id="545" r:id="rId32"/>
    <p:sldId id="294" r:id="rId33"/>
    <p:sldId id="296" r:id="rId34"/>
    <p:sldId id="333" r:id="rId35"/>
    <p:sldId id="310" r:id="rId36"/>
    <p:sldId id="308" r:id="rId37"/>
    <p:sldId id="612" r:id="rId38"/>
    <p:sldId id="516" r:id="rId39"/>
    <p:sldId id="587" r:id="rId40"/>
    <p:sldId id="518" r:id="rId41"/>
    <p:sldId id="274" r:id="rId42"/>
    <p:sldId id="586" r:id="rId43"/>
    <p:sldId id="293" r:id="rId44"/>
    <p:sldId id="314" r:id="rId45"/>
    <p:sldId id="295" r:id="rId46"/>
    <p:sldId id="611" r:id="rId47"/>
    <p:sldId id="613" r:id="rId48"/>
    <p:sldId id="271" r:id="rId49"/>
    <p:sldId id="588" r:id="rId50"/>
    <p:sldId id="544" r:id="rId51"/>
    <p:sldId id="589" r:id="rId52"/>
    <p:sldId id="330" r:id="rId53"/>
    <p:sldId id="318" r:id="rId54"/>
    <p:sldId id="319" r:id="rId55"/>
    <p:sldId id="332" r:id="rId56"/>
    <p:sldId id="334" r:id="rId57"/>
    <p:sldId id="575" r:id="rId58"/>
    <p:sldId id="320" r:id="rId59"/>
    <p:sldId id="539" r:id="rId60"/>
    <p:sldId id="584" r:id="rId61"/>
    <p:sldId id="585" r:id="rId62"/>
    <p:sldId id="610" r:id="rId6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37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969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#1">
  <dgm:title val=""/>
  <dgm:desc val=""/>
  <dgm:catLst>
    <dgm:cat type="mainScheme" pri="10100"/>
  </dgm:catLst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#2">
  <dgm:title val=""/>
  <dgm:desc val=""/>
  <dgm:catLst>
    <dgm:cat type="mainScheme" pri="10100"/>
  </dgm:catLst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#3">
  <dgm:title val=""/>
  <dgm:desc val=""/>
  <dgm:catLst>
    <dgm:cat type="mainScheme" pri="10100"/>
  </dgm:catLst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1#4">
  <dgm:title val=""/>
  <dgm:desc val=""/>
  <dgm:catLst>
    <dgm:cat type="mainScheme" pri="10100"/>
  </dgm:catLst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#1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1#5">
  <dgm:title val=""/>
  <dgm:desc val=""/>
  <dgm:catLst>
    <dgm:cat type="mainScheme" pri="10100"/>
  </dgm:catLst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1#6">
  <dgm:title val=""/>
  <dgm:desc val=""/>
  <dgm:catLst>
    <dgm:cat type="mainScheme" pri="10100"/>
  </dgm:catLst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D43F9D-CB90-4410-80D5-764FA9ECA877}" type="doc">
      <dgm:prSet loTypeId="urn:microsoft.com/office/officeart/2005/8/layout/chevron1" loCatId="process" qsTypeId="urn:microsoft.com/office/officeart/2005/8/quickstyle/simple1#9" qsCatId="simple" csTypeId="urn:microsoft.com/office/officeart/2005/8/colors/accent0_1#1" csCatId="mainScheme" phldr="1"/>
      <dgm:spPr/>
    </dgm:pt>
    <dgm:pt modelId="{BCBBAA67-DBE0-4EC5-AB62-D1F15D6D0A5E}">
      <dgm:prSet phldrT="[Text]" custT="1"/>
      <dgm:spPr/>
      <dgm:t>
        <a:bodyPr/>
        <a:lstStyle/>
        <a:p>
          <a:r>
            <a:rPr lang="zh-CN" altLang="en-US" sz="3600" dirty="0">
              <a:latin typeface="KaiTi" panose="02010609060101010101" pitchFamily="49" charset="-122"/>
              <a:ea typeface="KaiTi" panose="02010609060101010101" pitchFamily="49" charset="-122"/>
            </a:rPr>
            <a:t>大陆漂移学说</a:t>
          </a:r>
          <a:endParaRPr lang="en-MY" sz="3600" dirty="0"/>
        </a:p>
      </dgm:t>
    </dgm:pt>
    <dgm:pt modelId="{CBECF47D-5B84-402A-875E-C4A7D24DED64}" type="parTrans" cxnId="{7DE07BD1-546B-40A7-9206-B780F0BB3EEF}">
      <dgm:prSet/>
      <dgm:spPr/>
      <dgm:t>
        <a:bodyPr/>
        <a:lstStyle/>
        <a:p>
          <a:endParaRPr lang="en-MY"/>
        </a:p>
      </dgm:t>
    </dgm:pt>
    <dgm:pt modelId="{589F70E3-8560-4615-ACCE-A5DA3C2FA37C}" type="sibTrans" cxnId="{7DE07BD1-546B-40A7-9206-B780F0BB3EEF}">
      <dgm:prSet/>
      <dgm:spPr/>
      <dgm:t>
        <a:bodyPr/>
        <a:lstStyle/>
        <a:p>
          <a:endParaRPr lang="en-MY"/>
        </a:p>
      </dgm:t>
    </dgm:pt>
    <dgm:pt modelId="{D5535BEA-1F95-40C2-9F5B-B75B1128BAC8}">
      <dgm:prSet phldrT="[Text]" custT="1"/>
      <dgm:spPr/>
      <dgm:t>
        <a:bodyPr/>
        <a:lstStyle/>
        <a:p>
          <a:r>
            <a:rPr lang="zh-CN" altLang="en-US" sz="3600">
              <a:latin typeface="KaiTi" panose="02010609060101010101" pitchFamily="49" charset="-122"/>
              <a:ea typeface="KaiTi" panose="02010609060101010101" pitchFamily="49" charset="-122"/>
            </a:rPr>
            <a:t>海底扩张学说</a:t>
          </a:r>
          <a:endParaRPr lang="en-MY" sz="3600" dirty="0"/>
        </a:p>
      </dgm:t>
    </dgm:pt>
    <dgm:pt modelId="{BEBFDC8D-1CA9-409D-87B1-1EA546E3B683}" type="parTrans" cxnId="{9DF509C7-1CF1-432A-AE20-8837B1E3AFDF}">
      <dgm:prSet/>
      <dgm:spPr/>
      <dgm:t>
        <a:bodyPr/>
        <a:lstStyle/>
        <a:p>
          <a:endParaRPr lang="en-MY"/>
        </a:p>
      </dgm:t>
    </dgm:pt>
    <dgm:pt modelId="{AE653269-ADB4-4A99-A8F2-4897CE28855C}" type="sibTrans" cxnId="{9DF509C7-1CF1-432A-AE20-8837B1E3AFDF}">
      <dgm:prSet/>
      <dgm:spPr/>
      <dgm:t>
        <a:bodyPr/>
        <a:lstStyle/>
        <a:p>
          <a:endParaRPr lang="en-MY"/>
        </a:p>
      </dgm:t>
    </dgm:pt>
    <dgm:pt modelId="{63E190D7-BBA6-45A1-8DE9-88A577326F27}">
      <dgm:prSet phldrT="[Text]" custT="1"/>
      <dgm:spPr/>
      <dgm:t>
        <a:bodyPr/>
        <a:lstStyle/>
        <a:p>
          <a:r>
            <a:rPr lang="zh-CN" altLang="en-US" sz="3600">
              <a:latin typeface="KaiTi" panose="02010609060101010101" pitchFamily="49" charset="-122"/>
              <a:ea typeface="KaiTi" panose="02010609060101010101" pitchFamily="49" charset="-122"/>
            </a:rPr>
            <a:t>板块构造学说</a:t>
          </a:r>
          <a:endParaRPr lang="en-MY" sz="3600" dirty="0"/>
        </a:p>
      </dgm:t>
    </dgm:pt>
    <dgm:pt modelId="{6DCDA49C-4963-4BB0-8E8F-1ABBC86A55A2}" type="parTrans" cxnId="{2C9D825F-D3F8-4A11-9E5A-6F18218CC446}">
      <dgm:prSet/>
      <dgm:spPr/>
      <dgm:t>
        <a:bodyPr/>
        <a:lstStyle/>
        <a:p>
          <a:endParaRPr lang="en-MY"/>
        </a:p>
      </dgm:t>
    </dgm:pt>
    <dgm:pt modelId="{5E85C1C5-BA55-49E6-AF19-14109655EBBF}" type="sibTrans" cxnId="{2C9D825F-D3F8-4A11-9E5A-6F18218CC446}">
      <dgm:prSet/>
      <dgm:spPr/>
      <dgm:t>
        <a:bodyPr/>
        <a:lstStyle/>
        <a:p>
          <a:endParaRPr lang="en-MY"/>
        </a:p>
      </dgm:t>
    </dgm:pt>
    <dgm:pt modelId="{C82B3CB7-EEBA-4B9C-A0E7-DBE834F7D77E}" type="pres">
      <dgm:prSet presAssocID="{8FD43F9D-CB90-4410-80D5-764FA9ECA877}" presName="Name0" presStyleCnt="0">
        <dgm:presLayoutVars>
          <dgm:dir/>
          <dgm:animLvl val="lvl"/>
          <dgm:resizeHandles val="exact"/>
        </dgm:presLayoutVars>
      </dgm:prSet>
      <dgm:spPr/>
    </dgm:pt>
    <dgm:pt modelId="{99D33737-495E-4745-AE6D-4A8159390D00}" type="pres">
      <dgm:prSet presAssocID="{BCBBAA67-DBE0-4EC5-AB62-D1F15D6D0A5E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1D2FF24E-8FD7-48D9-A1B7-C41AAFA5D563}" type="pres">
      <dgm:prSet presAssocID="{589F70E3-8560-4615-ACCE-A5DA3C2FA37C}" presName="parTxOnlySpace" presStyleCnt="0"/>
      <dgm:spPr/>
    </dgm:pt>
    <dgm:pt modelId="{BF509A6C-4543-48BA-961D-F7067172C1D0}" type="pres">
      <dgm:prSet presAssocID="{D5535BEA-1F95-40C2-9F5B-B75B1128BAC8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D340A13A-ABD3-46CD-9796-9A2A5AE14571}" type="pres">
      <dgm:prSet presAssocID="{AE653269-ADB4-4A99-A8F2-4897CE28855C}" presName="parTxOnlySpace" presStyleCnt="0"/>
      <dgm:spPr/>
    </dgm:pt>
    <dgm:pt modelId="{7DFA266A-FA23-4468-B3D6-6E771981D43D}" type="pres">
      <dgm:prSet presAssocID="{63E190D7-BBA6-45A1-8DE9-88A577326F27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6D464538-394C-419D-938A-2CDAB830AD8C}" type="presOf" srcId="{BCBBAA67-DBE0-4EC5-AB62-D1F15D6D0A5E}" destId="{99D33737-495E-4745-AE6D-4A8159390D00}" srcOrd="0" destOrd="0" presId="urn:microsoft.com/office/officeart/2005/8/layout/chevron1"/>
    <dgm:cxn modelId="{2C9D825F-D3F8-4A11-9E5A-6F18218CC446}" srcId="{8FD43F9D-CB90-4410-80D5-764FA9ECA877}" destId="{63E190D7-BBA6-45A1-8DE9-88A577326F27}" srcOrd="2" destOrd="0" parTransId="{6DCDA49C-4963-4BB0-8E8F-1ABBC86A55A2}" sibTransId="{5E85C1C5-BA55-49E6-AF19-14109655EBBF}"/>
    <dgm:cxn modelId="{40836FBE-B9E4-42E5-8978-1AC9D6CE3AF5}" type="presOf" srcId="{63E190D7-BBA6-45A1-8DE9-88A577326F27}" destId="{7DFA266A-FA23-4468-B3D6-6E771981D43D}" srcOrd="0" destOrd="0" presId="urn:microsoft.com/office/officeart/2005/8/layout/chevron1"/>
    <dgm:cxn modelId="{9DF509C7-1CF1-432A-AE20-8837B1E3AFDF}" srcId="{8FD43F9D-CB90-4410-80D5-764FA9ECA877}" destId="{D5535BEA-1F95-40C2-9F5B-B75B1128BAC8}" srcOrd="1" destOrd="0" parTransId="{BEBFDC8D-1CA9-409D-87B1-1EA546E3B683}" sibTransId="{AE653269-ADB4-4A99-A8F2-4897CE28855C}"/>
    <dgm:cxn modelId="{7DE07BD1-546B-40A7-9206-B780F0BB3EEF}" srcId="{8FD43F9D-CB90-4410-80D5-764FA9ECA877}" destId="{BCBBAA67-DBE0-4EC5-AB62-D1F15D6D0A5E}" srcOrd="0" destOrd="0" parTransId="{CBECF47D-5B84-402A-875E-C4A7D24DED64}" sibTransId="{589F70E3-8560-4615-ACCE-A5DA3C2FA37C}"/>
    <dgm:cxn modelId="{40337CD2-5AEB-4AEA-A9B2-869AC2D412C5}" type="presOf" srcId="{8FD43F9D-CB90-4410-80D5-764FA9ECA877}" destId="{C82B3CB7-EEBA-4B9C-A0E7-DBE834F7D77E}" srcOrd="0" destOrd="0" presId="urn:microsoft.com/office/officeart/2005/8/layout/chevron1"/>
    <dgm:cxn modelId="{9BB967F0-B9AC-459C-ACF8-91A972C97ABB}" type="presOf" srcId="{D5535BEA-1F95-40C2-9F5B-B75B1128BAC8}" destId="{BF509A6C-4543-48BA-961D-F7067172C1D0}" srcOrd="0" destOrd="0" presId="urn:microsoft.com/office/officeart/2005/8/layout/chevron1"/>
    <dgm:cxn modelId="{D240B445-C6C8-4527-AE5C-D31F01DB70F4}" type="presParOf" srcId="{C82B3CB7-EEBA-4B9C-A0E7-DBE834F7D77E}" destId="{99D33737-495E-4745-AE6D-4A8159390D00}" srcOrd="0" destOrd="0" presId="urn:microsoft.com/office/officeart/2005/8/layout/chevron1"/>
    <dgm:cxn modelId="{053D06C7-A64C-4C84-B45E-41CD51D0220A}" type="presParOf" srcId="{C82B3CB7-EEBA-4B9C-A0E7-DBE834F7D77E}" destId="{1D2FF24E-8FD7-48D9-A1B7-C41AAFA5D563}" srcOrd="1" destOrd="0" presId="urn:microsoft.com/office/officeart/2005/8/layout/chevron1"/>
    <dgm:cxn modelId="{599CE65B-BDB3-4D26-836C-03884AF4C293}" type="presParOf" srcId="{C82B3CB7-EEBA-4B9C-A0E7-DBE834F7D77E}" destId="{BF509A6C-4543-48BA-961D-F7067172C1D0}" srcOrd="2" destOrd="0" presId="urn:microsoft.com/office/officeart/2005/8/layout/chevron1"/>
    <dgm:cxn modelId="{67A08627-159E-4C5D-95AD-52896DD1B672}" type="presParOf" srcId="{C82B3CB7-EEBA-4B9C-A0E7-DBE834F7D77E}" destId="{D340A13A-ABD3-46CD-9796-9A2A5AE14571}" srcOrd="3" destOrd="0" presId="urn:microsoft.com/office/officeart/2005/8/layout/chevron1"/>
    <dgm:cxn modelId="{A0D0D7B9-C644-4FDC-9904-48D4AB529173}" type="presParOf" srcId="{C82B3CB7-EEBA-4B9C-A0E7-DBE834F7D77E}" destId="{7DFA266A-FA23-4468-B3D6-6E771981D43D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4571D7-258D-4D34-9B8B-DD9F95718FAB}" type="doc">
      <dgm:prSet loTypeId="urn:microsoft.com/office/officeart/2005/8/layout/hierarchy2#2" loCatId="hierarchy" qsTypeId="urn:microsoft.com/office/officeart/2005/8/quickstyle/simple1#10" qsCatId="simple" csTypeId="urn:microsoft.com/office/officeart/2005/8/colors/accent0_1#2" csCatId="mainScheme" phldr="1"/>
      <dgm:spPr/>
      <dgm:t>
        <a:bodyPr/>
        <a:lstStyle/>
        <a:p>
          <a:endParaRPr lang="en-MY"/>
        </a:p>
      </dgm:t>
    </dgm:pt>
    <dgm:pt modelId="{7435E85B-5E9A-467E-9465-6D7F27B9C09C}">
      <dgm:prSet phldrT="[Text]" custT="1"/>
      <dgm:spPr/>
      <dgm:t>
        <a:bodyPr/>
        <a:lstStyle/>
        <a:p>
          <a:r>
            <a:rPr lang="en-US" altLang="zh-CN" sz="3200" b="1" dirty="0">
              <a:latin typeface="KaiTi" panose="02010609060101010101" pitchFamily="49" charset="-122"/>
              <a:ea typeface="KaiTi" panose="02010609060101010101" pitchFamily="49" charset="-122"/>
            </a:rPr>
            <a:t>1912</a:t>
          </a:r>
        </a:p>
        <a:p>
          <a:r>
            <a:rPr lang="zh-CN" altLang="en-US" sz="3200" b="1" dirty="0">
              <a:latin typeface="KaiTi" panose="02010609060101010101" pitchFamily="49" charset="-122"/>
              <a:ea typeface="KaiTi" panose="02010609060101010101" pitchFamily="49" charset="-122"/>
            </a:rPr>
            <a:t>魏格纳</a:t>
          </a:r>
          <a:endParaRPr lang="en-MY" sz="3200" b="1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67BB76B7-82D9-46D5-88FC-1BC5EE0C8A39}" type="parTrans" cxnId="{AF8B7B53-3829-486F-A13A-8C6E91049E62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5E70149F-EE62-4517-BA26-B61FB4893D7E}" type="sibTrans" cxnId="{AF8B7B53-3829-486F-A13A-8C6E91049E62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E12FBED1-E593-4CA2-9802-EF5A7321F3DF}">
      <dgm:prSet phldrT="[Text]" custT="1"/>
      <dgm:spPr/>
      <dgm:t>
        <a:bodyPr/>
        <a:lstStyle/>
        <a:p>
          <a:r>
            <a:rPr lang="zh-CN" altLang="en-US" sz="3200" b="1">
              <a:latin typeface="KaiTi" panose="02010609060101010101" pitchFamily="49" charset="-122"/>
              <a:ea typeface="KaiTi" panose="02010609060101010101" pitchFamily="49" charset="-122"/>
            </a:rPr>
            <a:t>只有一块大陆</a:t>
          </a:r>
          <a:endParaRPr lang="en-MY" sz="3200" b="1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D7DA7E8B-C41E-4A8F-BCA8-C5B4851701C6}" type="parTrans" cxnId="{C791970A-2D9B-4827-A945-13A1BF248664}">
      <dgm:prSet custT="1"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8EC03CFC-AFDD-41E6-9D0D-3019B6DA7802}" type="sibTrans" cxnId="{C791970A-2D9B-4827-A945-13A1BF248664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50080E5F-B7E7-4BDB-A2A1-BCA4C9166300}">
      <dgm:prSet phldrT="[Text]" custT="1"/>
      <dgm:spPr/>
      <dgm:t>
        <a:bodyPr/>
        <a:lstStyle/>
        <a:p>
          <a:r>
            <a:rPr lang="zh-CN" altLang="en-US" sz="3200" b="1">
              <a:latin typeface="KaiTi" panose="02010609060101010101" pitchFamily="49" charset="-122"/>
              <a:ea typeface="KaiTi" panose="02010609060101010101" pitchFamily="49" charset="-122"/>
            </a:rPr>
            <a:t>形成今天的海陆分布</a:t>
          </a:r>
          <a:endParaRPr lang="en-MY" sz="3200" b="1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2F0D1113-1B6E-49CF-BE1E-CCADCEAD9D85}" type="parTrans" cxnId="{550CB8C7-3951-4230-B744-3050554417FB}">
      <dgm:prSet custT="1"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4EFF6872-83F7-49CA-9BCE-0B973DB43B99}" type="sibTrans" cxnId="{550CB8C7-3951-4230-B744-3050554417FB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A8FF0E0E-FD60-41EC-A7B8-97266DCCF50B}">
      <dgm:prSet custT="1"/>
      <dgm:spPr/>
      <dgm:t>
        <a:bodyPr/>
        <a:lstStyle/>
        <a:p>
          <a:r>
            <a:rPr lang="zh-CN" altLang="en-US" sz="3200" b="1">
              <a:latin typeface="KaiTi" panose="02010609060101010101" pitchFamily="49" charset="-122"/>
              <a:ea typeface="KaiTi" panose="02010609060101010101" pitchFamily="49" charset="-122"/>
            </a:rPr>
            <a:t>大陆慢慢漂移分离</a:t>
          </a:r>
          <a:endParaRPr lang="en-MY" sz="3200" b="1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B962B09A-0AE8-46BB-9161-685DD6153C67}" type="parTrans" cxnId="{C497637A-DD43-4307-92FE-0B0C336109A5}">
      <dgm:prSet custT="1"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539F2D1D-472C-423D-B9F9-F9917BC7AA5C}" type="sibTrans" cxnId="{C497637A-DD43-4307-92FE-0B0C336109A5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6D60EACA-C558-43EC-B154-94FAA6F9AD55}" type="pres">
      <dgm:prSet presAssocID="{0B4571D7-258D-4D34-9B8B-DD9F95718FA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EBD30D2C-9E2A-4D00-A6D4-B1475D28A86D}" type="pres">
      <dgm:prSet presAssocID="{7435E85B-5E9A-467E-9465-6D7F27B9C09C}" presName="root1" presStyleCnt="0"/>
      <dgm:spPr/>
    </dgm:pt>
    <dgm:pt modelId="{EB4D8AF0-38DA-4FE2-8A82-50D15CAF7226}" type="pres">
      <dgm:prSet presAssocID="{7435E85B-5E9A-467E-9465-6D7F27B9C09C}" presName="LevelOneTextNode" presStyleLbl="node0" presStyleIdx="0" presStyleCnt="1" custScaleX="76404" custScaleY="109447" custLinFactNeighborX="-17185" custLinFactNeighborY="-25752">
        <dgm:presLayoutVars>
          <dgm:chPref val="3"/>
        </dgm:presLayoutVars>
      </dgm:prSet>
      <dgm:spPr/>
    </dgm:pt>
    <dgm:pt modelId="{BEAE85B8-14B4-449A-A6BB-1BD53D5D54AD}" type="pres">
      <dgm:prSet presAssocID="{7435E85B-5E9A-467E-9465-6D7F27B9C09C}" presName="level2hierChild" presStyleCnt="0"/>
      <dgm:spPr/>
    </dgm:pt>
    <dgm:pt modelId="{E881DBE6-9E89-4974-897E-4F3856E27D54}" type="pres">
      <dgm:prSet presAssocID="{D7DA7E8B-C41E-4A8F-BCA8-C5B4851701C6}" presName="conn2-1" presStyleLbl="parChTrans1D2" presStyleIdx="0" presStyleCnt="3"/>
      <dgm:spPr/>
    </dgm:pt>
    <dgm:pt modelId="{9299C8F1-4C77-4C5C-A625-5F38642BEE9C}" type="pres">
      <dgm:prSet presAssocID="{D7DA7E8B-C41E-4A8F-BCA8-C5B4851701C6}" presName="connTx" presStyleLbl="parChTrans1D2" presStyleIdx="0" presStyleCnt="3"/>
      <dgm:spPr/>
    </dgm:pt>
    <dgm:pt modelId="{96A48A19-6F99-4347-ACD1-0529B6F30393}" type="pres">
      <dgm:prSet presAssocID="{E12FBED1-E593-4CA2-9802-EF5A7321F3DF}" presName="root2" presStyleCnt="0"/>
      <dgm:spPr/>
    </dgm:pt>
    <dgm:pt modelId="{D328D8AD-79A2-471A-B377-A6B6ABBB58BF}" type="pres">
      <dgm:prSet presAssocID="{E12FBED1-E593-4CA2-9802-EF5A7321F3DF}" presName="LevelTwoTextNode" presStyleLbl="node2" presStyleIdx="0" presStyleCnt="3" custScaleX="173103" custScaleY="46188">
        <dgm:presLayoutVars>
          <dgm:chPref val="3"/>
        </dgm:presLayoutVars>
      </dgm:prSet>
      <dgm:spPr/>
    </dgm:pt>
    <dgm:pt modelId="{2CE8C5DB-220F-40DE-A7D4-8422F35AD178}" type="pres">
      <dgm:prSet presAssocID="{E12FBED1-E593-4CA2-9802-EF5A7321F3DF}" presName="level3hierChild" presStyleCnt="0"/>
      <dgm:spPr/>
    </dgm:pt>
    <dgm:pt modelId="{DBA74006-7ED6-4929-9F0F-50E786F3B251}" type="pres">
      <dgm:prSet presAssocID="{B962B09A-0AE8-46BB-9161-685DD6153C67}" presName="conn2-1" presStyleLbl="parChTrans1D2" presStyleIdx="1" presStyleCnt="3"/>
      <dgm:spPr/>
    </dgm:pt>
    <dgm:pt modelId="{1D3B35E5-FF34-45B7-9521-599DBBDCE494}" type="pres">
      <dgm:prSet presAssocID="{B962B09A-0AE8-46BB-9161-685DD6153C67}" presName="connTx" presStyleLbl="parChTrans1D2" presStyleIdx="1" presStyleCnt="3"/>
      <dgm:spPr/>
    </dgm:pt>
    <dgm:pt modelId="{78000B1E-FCFC-4A62-8264-7148A369C745}" type="pres">
      <dgm:prSet presAssocID="{A8FF0E0E-FD60-41EC-A7B8-97266DCCF50B}" presName="root2" presStyleCnt="0"/>
      <dgm:spPr/>
    </dgm:pt>
    <dgm:pt modelId="{72A01EFA-6B3D-46A5-8C44-0AD4C5E009B0}" type="pres">
      <dgm:prSet presAssocID="{A8FF0E0E-FD60-41EC-A7B8-97266DCCF50B}" presName="LevelTwoTextNode" presStyleLbl="node2" presStyleIdx="1" presStyleCnt="3" custScaleX="173299" custScaleY="51568">
        <dgm:presLayoutVars>
          <dgm:chPref val="3"/>
        </dgm:presLayoutVars>
      </dgm:prSet>
      <dgm:spPr/>
    </dgm:pt>
    <dgm:pt modelId="{AC5079EA-94A4-4A0C-99DE-115068343924}" type="pres">
      <dgm:prSet presAssocID="{A8FF0E0E-FD60-41EC-A7B8-97266DCCF50B}" presName="level3hierChild" presStyleCnt="0"/>
      <dgm:spPr/>
    </dgm:pt>
    <dgm:pt modelId="{BFE9B5CA-F8C3-4F9B-9100-3C5BBB072FA5}" type="pres">
      <dgm:prSet presAssocID="{2F0D1113-1B6E-49CF-BE1E-CCADCEAD9D85}" presName="conn2-1" presStyleLbl="parChTrans1D2" presStyleIdx="2" presStyleCnt="3"/>
      <dgm:spPr/>
    </dgm:pt>
    <dgm:pt modelId="{49722A1C-380C-4F14-8E71-7A00314BBD6B}" type="pres">
      <dgm:prSet presAssocID="{2F0D1113-1B6E-49CF-BE1E-CCADCEAD9D85}" presName="connTx" presStyleLbl="parChTrans1D2" presStyleIdx="2" presStyleCnt="3"/>
      <dgm:spPr/>
    </dgm:pt>
    <dgm:pt modelId="{ECEDBF9E-4746-4D9A-BB64-0B3CF11AD0A1}" type="pres">
      <dgm:prSet presAssocID="{50080E5F-B7E7-4BDB-A2A1-BCA4C9166300}" presName="root2" presStyleCnt="0"/>
      <dgm:spPr/>
    </dgm:pt>
    <dgm:pt modelId="{2A4351C8-4AA2-4A57-BFAC-94AB79E19783}" type="pres">
      <dgm:prSet presAssocID="{50080E5F-B7E7-4BDB-A2A1-BCA4C9166300}" presName="LevelTwoTextNode" presStyleLbl="node2" presStyleIdx="2" presStyleCnt="3" custScaleX="173308" custScaleY="58513">
        <dgm:presLayoutVars>
          <dgm:chPref val="3"/>
        </dgm:presLayoutVars>
      </dgm:prSet>
      <dgm:spPr/>
    </dgm:pt>
    <dgm:pt modelId="{22E22DA1-6C7A-40CC-82A2-ABDA0CDA447C}" type="pres">
      <dgm:prSet presAssocID="{50080E5F-B7E7-4BDB-A2A1-BCA4C9166300}" presName="level3hierChild" presStyleCnt="0"/>
      <dgm:spPr/>
    </dgm:pt>
  </dgm:ptLst>
  <dgm:cxnLst>
    <dgm:cxn modelId="{9D0B8C07-C14C-43AA-849A-E0644D8D2204}" type="presOf" srcId="{7435E85B-5E9A-467E-9465-6D7F27B9C09C}" destId="{EB4D8AF0-38DA-4FE2-8A82-50D15CAF7226}" srcOrd="0" destOrd="0" presId="urn:microsoft.com/office/officeart/2005/8/layout/hierarchy2#2"/>
    <dgm:cxn modelId="{C791970A-2D9B-4827-A945-13A1BF248664}" srcId="{7435E85B-5E9A-467E-9465-6D7F27B9C09C}" destId="{E12FBED1-E593-4CA2-9802-EF5A7321F3DF}" srcOrd="0" destOrd="0" parTransId="{D7DA7E8B-C41E-4A8F-BCA8-C5B4851701C6}" sibTransId="{8EC03CFC-AFDD-41E6-9D0D-3019B6DA7802}"/>
    <dgm:cxn modelId="{80AA4F1E-E0D8-4897-B9F9-2617866EFDDA}" type="presOf" srcId="{A8FF0E0E-FD60-41EC-A7B8-97266DCCF50B}" destId="{72A01EFA-6B3D-46A5-8C44-0AD4C5E009B0}" srcOrd="0" destOrd="0" presId="urn:microsoft.com/office/officeart/2005/8/layout/hierarchy2#2"/>
    <dgm:cxn modelId="{B3D37820-E2D4-4272-8B53-704F4C9D6E29}" type="presOf" srcId="{B962B09A-0AE8-46BB-9161-685DD6153C67}" destId="{1D3B35E5-FF34-45B7-9521-599DBBDCE494}" srcOrd="1" destOrd="0" presId="urn:microsoft.com/office/officeart/2005/8/layout/hierarchy2#2"/>
    <dgm:cxn modelId="{4C2C534C-B564-46B1-B083-2E4F961D790E}" type="presOf" srcId="{2F0D1113-1B6E-49CF-BE1E-CCADCEAD9D85}" destId="{BFE9B5CA-F8C3-4F9B-9100-3C5BBB072FA5}" srcOrd="0" destOrd="0" presId="urn:microsoft.com/office/officeart/2005/8/layout/hierarchy2#2"/>
    <dgm:cxn modelId="{2451576D-1AE7-47B6-82A0-725A4E6F0AD5}" type="presOf" srcId="{D7DA7E8B-C41E-4A8F-BCA8-C5B4851701C6}" destId="{E881DBE6-9E89-4974-897E-4F3856E27D54}" srcOrd="0" destOrd="0" presId="urn:microsoft.com/office/officeart/2005/8/layout/hierarchy2#2"/>
    <dgm:cxn modelId="{E18C134E-B9B5-4AD5-8455-021ADD2F89A5}" type="presOf" srcId="{D7DA7E8B-C41E-4A8F-BCA8-C5B4851701C6}" destId="{9299C8F1-4C77-4C5C-A625-5F38642BEE9C}" srcOrd="1" destOrd="0" presId="urn:microsoft.com/office/officeart/2005/8/layout/hierarchy2#2"/>
    <dgm:cxn modelId="{AF8B7B53-3829-486F-A13A-8C6E91049E62}" srcId="{0B4571D7-258D-4D34-9B8B-DD9F95718FAB}" destId="{7435E85B-5E9A-467E-9465-6D7F27B9C09C}" srcOrd="0" destOrd="0" parTransId="{67BB76B7-82D9-46D5-88FC-1BC5EE0C8A39}" sibTransId="{5E70149F-EE62-4517-BA26-B61FB4893D7E}"/>
    <dgm:cxn modelId="{C497637A-DD43-4307-92FE-0B0C336109A5}" srcId="{7435E85B-5E9A-467E-9465-6D7F27B9C09C}" destId="{A8FF0E0E-FD60-41EC-A7B8-97266DCCF50B}" srcOrd="1" destOrd="0" parTransId="{B962B09A-0AE8-46BB-9161-685DD6153C67}" sibTransId="{539F2D1D-472C-423D-B9F9-F9917BC7AA5C}"/>
    <dgm:cxn modelId="{5BE11F9F-2C9F-4FD2-B2A9-A768D8F5A7E5}" type="presOf" srcId="{E12FBED1-E593-4CA2-9802-EF5A7321F3DF}" destId="{D328D8AD-79A2-471A-B377-A6B6ABBB58BF}" srcOrd="0" destOrd="0" presId="urn:microsoft.com/office/officeart/2005/8/layout/hierarchy2#2"/>
    <dgm:cxn modelId="{0237A5B5-C3A5-4465-97F5-F2F3D7A0B174}" type="presOf" srcId="{B962B09A-0AE8-46BB-9161-685DD6153C67}" destId="{DBA74006-7ED6-4929-9F0F-50E786F3B251}" srcOrd="0" destOrd="0" presId="urn:microsoft.com/office/officeart/2005/8/layout/hierarchy2#2"/>
    <dgm:cxn modelId="{550CB8C7-3951-4230-B744-3050554417FB}" srcId="{7435E85B-5E9A-467E-9465-6D7F27B9C09C}" destId="{50080E5F-B7E7-4BDB-A2A1-BCA4C9166300}" srcOrd="2" destOrd="0" parTransId="{2F0D1113-1B6E-49CF-BE1E-CCADCEAD9D85}" sibTransId="{4EFF6872-83F7-49CA-9BCE-0B973DB43B99}"/>
    <dgm:cxn modelId="{248868CF-A6A4-417B-9B83-602D9709257F}" type="presOf" srcId="{2F0D1113-1B6E-49CF-BE1E-CCADCEAD9D85}" destId="{49722A1C-380C-4F14-8E71-7A00314BBD6B}" srcOrd="1" destOrd="0" presId="urn:microsoft.com/office/officeart/2005/8/layout/hierarchy2#2"/>
    <dgm:cxn modelId="{42255CF1-A872-4976-853A-6F7808C45236}" type="presOf" srcId="{0B4571D7-258D-4D34-9B8B-DD9F95718FAB}" destId="{6D60EACA-C558-43EC-B154-94FAA6F9AD55}" srcOrd="0" destOrd="0" presId="urn:microsoft.com/office/officeart/2005/8/layout/hierarchy2#2"/>
    <dgm:cxn modelId="{D866BAF3-3D7F-4CBA-8990-91243A2D9103}" type="presOf" srcId="{50080E5F-B7E7-4BDB-A2A1-BCA4C9166300}" destId="{2A4351C8-4AA2-4A57-BFAC-94AB79E19783}" srcOrd="0" destOrd="0" presId="urn:microsoft.com/office/officeart/2005/8/layout/hierarchy2#2"/>
    <dgm:cxn modelId="{FAE59F3D-83A6-424A-B6F6-B1C7A52A21A7}" type="presParOf" srcId="{6D60EACA-C558-43EC-B154-94FAA6F9AD55}" destId="{EBD30D2C-9E2A-4D00-A6D4-B1475D28A86D}" srcOrd="0" destOrd="0" presId="urn:microsoft.com/office/officeart/2005/8/layout/hierarchy2#2"/>
    <dgm:cxn modelId="{F0E23F13-97D2-4838-A089-B9CD04F63C74}" type="presParOf" srcId="{EBD30D2C-9E2A-4D00-A6D4-B1475D28A86D}" destId="{EB4D8AF0-38DA-4FE2-8A82-50D15CAF7226}" srcOrd="0" destOrd="0" presId="urn:microsoft.com/office/officeart/2005/8/layout/hierarchy2#2"/>
    <dgm:cxn modelId="{C083C149-988B-40D1-8908-C3552937CD0A}" type="presParOf" srcId="{EBD30D2C-9E2A-4D00-A6D4-B1475D28A86D}" destId="{BEAE85B8-14B4-449A-A6BB-1BD53D5D54AD}" srcOrd="1" destOrd="0" presId="urn:microsoft.com/office/officeart/2005/8/layout/hierarchy2#2"/>
    <dgm:cxn modelId="{3C82FA5D-14F6-4DF0-A5C7-2D667A502C7C}" type="presParOf" srcId="{BEAE85B8-14B4-449A-A6BB-1BD53D5D54AD}" destId="{E881DBE6-9E89-4974-897E-4F3856E27D54}" srcOrd="0" destOrd="0" presId="urn:microsoft.com/office/officeart/2005/8/layout/hierarchy2#2"/>
    <dgm:cxn modelId="{988966D7-BEFC-41E3-A765-31B6332C94FD}" type="presParOf" srcId="{E881DBE6-9E89-4974-897E-4F3856E27D54}" destId="{9299C8F1-4C77-4C5C-A625-5F38642BEE9C}" srcOrd="0" destOrd="0" presId="urn:microsoft.com/office/officeart/2005/8/layout/hierarchy2#2"/>
    <dgm:cxn modelId="{64F5B00B-B0AE-4D5D-BB54-403FD1B2C10F}" type="presParOf" srcId="{BEAE85B8-14B4-449A-A6BB-1BD53D5D54AD}" destId="{96A48A19-6F99-4347-ACD1-0529B6F30393}" srcOrd="1" destOrd="0" presId="urn:microsoft.com/office/officeart/2005/8/layout/hierarchy2#2"/>
    <dgm:cxn modelId="{515C2A2A-1773-406B-8E8E-969ED6526558}" type="presParOf" srcId="{96A48A19-6F99-4347-ACD1-0529B6F30393}" destId="{D328D8AD-79A2-471A-B377-A6B6ABBB58BF}" srcOrd="0" destOrd="0" presId="urn:microsoft.com/office/officeart/2005/8/layout/hierarchy2#2"/>
    <dgm:cxn modelId="{73C3F07F-0777-4DE2-B2A8-715BDA927DA4}" type="presParOf" srcId="{96A48A19-6F99-4347-ACD1-0529B6F30393}" destId="{2CE8C5DB-220F-40DE-A7D4-8422F35AD178}" srcOrd="1" destOrd="0" presId="urn:microsoft.com/office/officeart/2005/8/layout/hierarchy2#2"/>
    <dgm:cxn modelId="{91CBD40E-1142-4D88-8DEB-90B635787AAE}" type="presParOf" srcId="{BEAE85B8-14B4-449A-A6BB-1BD53D5D54AD}" destId="{DBA74006-7ED6-4929-9F0F-50E786F3B251}" srcOrd="2" destOrd="0" presId="urn:microsoft.com/office/officeart/2005/8/layout/hierarchy2#2"/>
    <dgm:cxn modelId="{07C6FA84-EEBD-4C18-8F5E-A8AB3357676B}" type="presParOf" srcId="{DBA74006-7ED6-4929-9F0F-50E786F3B251}" destId="{1D3B35E5-FF34-45B7-9521-599DBBDCE494}" srcOrd="0" destOrd="0" presId="urn:microsoft.com/office/officeart/2005/8/layout/hierarchy2#2"/>
    <dgm:cxn modelId="{CC376EED-A5AE-47EB-8760-0B903B3ECBB7}" type="presParOf" srcId="{BEAE85B8-14B4-449A-A6BB-1BD53D5D54AD}" destId="{78000B1E-FCFC-4A62-8264-7148A369C745}" srcOrd="3" destOrd="0" presId="urn:microsoft.com/office/officeart/2005/8/layout/hierarchy2#2"/>
    <dgm:cxn modelId="{65B836BA-2C7A-4D46-BAA2-46156366AFB3}" type="presParOf" srcId="{78000B1E-FCFC-4A62-8264-7148A369C745}" destId="{72A01EFA-6B3D-46A5-8C44-0AD4C5E009B0}" srcOrd="0" destOrd="0" presId="urn:microsoft.com/office/officeart/2005/8/layout/hierarchy2#2"/>
    <dgm:cxn modelId="{A50A8985-2217-4788-B439-63B241D56B74}" type="presParOf" srcId="{78000B1E-FCFC-4A62-8264-7148A369C745}" destId="{AC5079EA-94A4-4A0C-99DE-115068343924}" srcOrd="1" destOrd="0" presId="urn:microsoft.com/office/officeart/2005/8/layout/hierarchy2#2"/>
    <dgm:cxn modelId="{5C11BE68-2859-46CE-9AD0-B5447E07154E}" type="presParOf" srcId="{BEAE85B8-14B4-449A-A6BB-1BD53D5D54AD}" destId="{BFE9B5CA-F8C3-4F9B-9100-3C5BBB072FA5}" srcOrd="4" destOrd="0" presId="urn:microsoft.com/office/officeart/2005/8/layout/hierarchy2#2"/>
    <dgm:cxn modelId="{8DDCBAA5-92A2-410F-A9FC-6C62DE5C7283}" type="presParOf" srcId="{BFE9B5CA-F8C3-4F9B-9100-3C5BBB072FA5}" destId="{49722A1C-380C-4F14-8E71-7A00314BBD6B}" srcOrd="0" destOrd="0" presId="urn:microsoft.com/office/officeart/2005/8/layout/hierarchy2#2"/>
    <dgm:cxn modelId="{F9B80933-EF69-4251-A917-03921A224B6E}" type="presParOf" srcId="{BEAE85B8-14B4-449A-A6BB-1BD53D5D54AD}" destId="{ECEDBF9E-4746-4D9A-BB64-0B3CF11AD0A1}" srcOrd="5" destOrd="0" presId="urn:microsoft.com/office/officeart/2005/8/layout/hierarchy2#2"/>
    <dgm:cxn modelId="{62AF3593-A876-456F-9462-3F3584419649}" type="presParOf" srcId="{ECEDBF9E-4746-4D9A-BB64-0B3CF11AD0A1}" destId="{2A4351C8-4AA2-4A57-BFAC-94AB79E19783}" srcOrd="0" destOrd="0" presId="urn:microsoft.com/office/officeart/2005/8/layout/hierarchy2#2"/>
    <dgm:cxn modelId="{950D1140-9F3E-4D1A-898B-FA8912ADA151}" type="presParOf" srcId="{ECEDBF9E-4746-4D9A-BB64-0B3CF11AD0A1}" destId="{22E22DA1-6C7A-40CC-82A2-ABDA0CDA447C}" srcOrd="1" destOrd="0" presId="urn:microsoft.com/office/officeart/2005/8/layout/hierarchy2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6CE0EE-3E1C-46F8-B98D-9D1CE0CE35CC}" type="doc">
      <dgm:prSet loTypeId="urn:microsoft.com/office/officeart/2005/8/layout/venn3#1" loCatId="relationship" qsTypeId="urn:microsoft.com/office/officeart/2005/8/quickstyle/simple1#11" qsCatId="simple" csTypeId="urn:microsoft.com/office/officeart/2005/8/colors/colorful1#4" csCatId="colorful" phldr="1"/>
      <dgm:spPr/>
      <dgm:t>
        <a:bodyPr/>
        <a:lstStyle/>
        <a:p>
          <a:endParaRPr lang="en-MY"/>
        </a:p>
      </dgm:t>
    </dgm:pt>
    <dgm:pt modelId="{AED0A35B-20F3-47A4-9CDC-F3769AB0EF6C}">
      <dgm:prSet phldrT="[Text]" custT="1"/>
      <dgm:spPr/>
      <dgm:t>
        <a:bodyPr/>
        <a:lstStyle/>
        <a:p>
          <a:r>
            <a:rPr lang="zh-CN" altLang="en-US" sz="3600" dirty="0">
              <a:latin typeface="KaiTi" panose="02010609060101010101" pitchFamily="49" charset="-122"/>
              <a:ea typeface="KaiTi" panose="02010609060101010101" pitchFamily="49" charset="-122"/>
            </a:rPr>
            <a:t>地质构造</a:t>
          </a:r>
          <a:endParaRPr lang="en-MY" sz="3600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FB8D829A-B158-4E8C-A100-6F7FB23E3CD8}" type="parTrans" cxnId="{4A38AC21-D238-4866-858E-774AF81E2BD9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CD7107CF-506B-4F38-9C43-45F4104D6060}" type="sibTrans" cxnId="{4A38AC21-D238-4866-858E-774AF81E2BD9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5C864E1A-207F-452D-964A-1A6D156C45D0}">
      <dgm:prSet phldrT="[Text]" custT="1"/>
      <dgm:spPr/>
      <dgm:t>
        <a:bodyPr/>
        <a:lstStyle/>
        <a:p>
          <a:r>
            <a:rPr lang="zh-CN" altLang="en-US" sz="3600">
              <a:latin typeface="KaiTi" panose="02010609060101010101" pitchFamily="49" charset="-122"/>
              <a:ea typeface="KaiTi" panose="02010609060101010101" pitchFamily="49" charset="-122"/>
            </a:rPr>
            <a:t>古生物化石</a:t>
          </a:r>
          <a:endParaRPr lang="en-MY" sz="3600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E36ECC47-9657-4C5F-8596-E6DE5C933AE3}" type="parTrans" cxnId="{EF504298-79C8-4975-9C34-56C8D6B33EB3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56D3A015-E274-4F39-B95D-6E8C4A84DF24}" type="sibTrans" cxnId="{EF504298-79C8-4975-9C34-56C8D6B33EB3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6C327E62-83A9-4B50-AFF7-4B2418A4FDE2}">
      <dgm:prSet phldrT="[Text]" custT="1"/>
      <dgm:spPr/>
      <dgm:t>
        <a:bodyPr/>
        <a:lstStyle/>
        <a:p>
          <a:r>
            <a:rPr lang="zh-CN" altLang="en-US" sz="3600">
              <a:latin typeface="KaiTi" panose="02010609060101010101" pitchFamily="49" charset="-122"/>
              <a:ea typeface="KaiTi" panose="02010609060101010101" pitchFamily="49" charset="-122"/>
            </a:rPr>
            <a:t>气候</a:t>
          </a:r>
          <a:endParaRPr lang="en-MY" sz="3600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153E0F2A-743C-4264-901B-CD65CB3B2AA4}" type="parTrans" cxnId="{EAEE81E4-205C-4CA6-A1B8-23457E4F68D0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C7E658F2-3BFF-4352-A78B-877D1BB77658}" type="sibTrans" cxnId="{EAEE81E4-205C-4CA6-A1B8-23457E4F68D0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BEB801C0-88A9-4553-A2F4-A4BB4A184080}">
      <dgm:prSet phldrT="[Text]" custT="1"/>
      <dgm:spPr/>
      <dgm:t>
        <a:bodyPr/>
        <a:lstStyle/>
        <a:p>
          <a:r>
            <a:rPr lang="zh-CN" altLang="en-US" sz="3600" dirty="0">
              <a:latin typeface="KaiTi" panose="02010609060101010101" pitchFamily="49" charset="-122"/>
              <a:ea typeface="KaiTi" panose="02010609060101010101" pitchFamily="49" charset="-122"/>
            </a:rPr>
            <a:t>大陆边缘吻合</a:t>
          </a:r>
          <a:endParaRPr lang="en-MY" sz="3600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F571E0FB-48FD-4FA8-9C44-BEE9A82ABE27}" type="parTrans" cxnId="{7EE0A3B3-0951-44E2-9D97-81A004C146E0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1F663892-BF15-4E3E-B6A0-F3E9C7B72341}" type="sibTrans" cxnId="{7EE0A3B3-0951-44E2-9D97-81A004C146E0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D6676EE9-F2D7-4AEE-A07B-7C6D18F29155}" type="pres">
      <dgm:prSet presAssocID="{A16CE0EE-3E1C-46F8-B98D-9D1CE0CE35CC}" presName="Name0" presStyleCnt="0">
        <dgm:presLayoutVars>
          <dgm:dir/>
          <dgm:resizeHandles val="exact"/>
        </dgm:presLayoutVars>
      </dgm:prSet>
      <dgm:spPr/>
    </dgm:pt>
    <dgm:pt modelId="{B91FEBD9-0E64-47CB-B189-DB3D89E05EAF}" type="pres">
      <dgm:prSet presAssocID="{AED0A35B-20F3-47A4-9CDC-F3769AB0EF6C}" presName="Name5" presStyleLbl="vennNode1" presStyleIdx="0" presStyleCnt="4">
        <dgm:presLayoutVars>
          <dgm:bulletEnabled val="1"/>
        </dgm:presLayoutVars>
      </dgm:prSet>
      <dgm:spPr/>
    </dgm:pt>
    <dgm:pt modelId="{ABC027DC-FEA3-40EE-B9AB-2E28412EA1A6}" type="pres">
      <dgm:prSet presAssocID="{CD7107CF-506B-4F38-9C43-45F4104D6060}" presName="space" presStyleCnt="0"/>
      <dgm:spPr/>
    </dgm:pt>
    <dgm:pt modelId="{809DB65D-89B1-4D08-BEFE-E71FFE37754E}" type="pres">
      <dgm:prSet presAssocID="{5C864E1A-207F-452D-964A-1A6D156C45D0}" presName="Name5" presStyleLbl="vennNode1" presStyleIdx="1" presStyleCnt="4">
        <dgm:presLayoutVars>
          <dgm:bulletEnabled val="1"/>
        </dgm:presLayoutVars>
      </dgm:prSet>
      <dgm:spPr/>
    </dgm:pt>
    <dgm:pt modelId="{4C2FB230-CBA8-4DEB-8420-6DD565C48D44}" type="pres">
      <dgm:prSet presAssocID="{56D3A015-E274-4F39-B95D-6E8C4A84DF24}" presName="space" presStyleCnt="0"/>
      <dgm:spPr/>
    </dgm:pt>
    <dgm:pt modelId="{B630CB80-D35A-4857-9331-78C8ED2E835D}" type="pres">
      <dgm:prSet presAssocID="{6C327E62-83A9-4B50-AFF7-4B2418A4FDE2}" presName="Name5" presStyleLbl="vennNode1" presStyleIdx="2" presStyleCnt="4">
        <dgm:presLayoutVars>
          <dgm:bulletEnabled val="1"/>
        </dgm:presLayoutVars>
      </dgm:prSet>
      <dgm:spPr/>
    </dgm:pt>
    <dgm:pt modelId="{CF60BCBD-48AF-4A60-859A-0AD89A9947B2}" type="pres">
      <dgm:prSet presAssocID="{C7E658F2-3BFF-4352-A78B-877D1BB77658}" presName="space" presStyleCnt="0"/>
      <dgm:spPr/>
    </dgm:pt>
    <dgm:pt modelId="{BC9A3043-7107-4C66-8378-630DA281E9F9}" type="pres">
      <dgm:prSet presAssocID="{BEB801C0-88A9-4553-A2F4-A4BB4A184080}" presName="Name5" presStyleLbl="vennNode1" presStyleIdx="3" presStyleCnt="4">
        <dgm:presLayoutVars>
          <dgm:bulletEnabled val="1"/>
        </dgm:presLayoutVars>
      </dgm:prSet>
      <dgm:spPr/>
    </dgm:pt>
  </dgm:ptLst>
  <dgm:cxnLst>
    <dgm:cxn modelId="{2F7B6216-0A3D-4259-A355-1EE97E43C5B5}" type="presOf" srcId="{AED0A35B-20F3-47A4-9CDC-F3769AB0EF6C}" destId="{B91FEBD9-0E64-47CB-B189-DB3D89E05EAF}" srcOrd="0" destOrd="0" presId="urn:microsoft.com/office/officeart/2005/8/layout/venn3#1"/>
    <dgm:cxn modelId="{B9F6D120-40B8-4C00-B0E1-E35D5145EF74}" type="presOf" srcId="{BEB801C0-88A9-4553-A2F4-A4BB4A184080}" destId="{BC9A3043-7107-4C66-8378-630DA281E9F9}" srcOrd="0" destOrd="0" presId="urn:microsoft.com/office/officeart/2005/8/layout/venn3#1"/>
    <dgm:cxn modelId="{4A38AC21-D238-4866-858E-774AF81E2BD9}" srcId="{A16CE0EE-3E1C-46F8-B98D-9D1CE0CE35CC}" destId="{AED0A35B-20F3-47A4-9CDC-F3769AB0EF6C}" srcOrd="0" destOrd="0" parTransId="{FB8D829A-B158-4E8C-A100-6F7FB23E3CD8}" sibTransId="{CD7107CF-506B-4F38-9C43-45F4104D6060}"/>
    <dgm:cxn modelId="{65FF812E-A3EC-4E4B-BCF8-03AF9E04E5E9}" type="presOf" srcId="{5C864E1A-207F-452D-964A-1A6D156C45D0}" destId="{809DB65D-89B1-4D08-BEFE-E71FFE37754E}" srcOrd="0" destOrd="0" presId="urn:microsoft.com/office/officeart/2005/8/layout/venn3#1"/>
    <dgm:cxn modelId="{819B1C52-6E83-40C8-ABB5-840D3DD06D36}" type="presOf" srcId="{6C327E62-83A9-4B50-AFF7-4B2418A4FDE2}" destId="{B630CB80-D35A-4857-9331-78C8ED2E835D}" srcOrd="0" destOrd="0" presId="urn:microsoft.com/office/officeart/2005/8/layout/venn3#1"/>
    <dgm:cxn modelId="{EF504298-79C8-4975-9C34-56C8D6B33EB3}" srcId="{A16CE0EE-3E1C-46F8-B98D-9D1CE0CE35CC}" destId="{5C864E1A-207F-452D-964A-1A6D156C45D0}" srcOrd="1" destOrd="0" parTransId="{E36ECC47-9657-4C5F-8596-E6DE5C933AE3}" sibTransId="{56D3A015-E274-4F39-B95D-6E8C4A84DF24}"/>
    <dgm:cxn modelId="{7EE0A3B3-0951-44E2-9D97-81A004C146E0}" srcId="{A16CE0EE-3E1C-46F8-B98D-9D1CE0CE35CC}" destId="{BEB801C0-88A9-4553-A2F4-A4BB4A184080}" srcOrd="3" destOrd="0" parTransId="{F571E0FB-48FD-4FA8-9C44-BEE9A82ABE27}" sibTransId="{1F663892-BF15-4E3E-B6A0-F3E9C7B72341}"/>
    <dgm:cxn modelId="{EAEE81E4-205C-4CA6-A1B8-23457E4F68D0}" srcId="{A16CE0EE-3E1C-46F8-B98D-9D1CE0CE35CC}" destId="{6C327E62-83A9-4B50-AFF7-4B2418A4FDE2}" srcOrd="2" destOrd="0" parTransId="{153E0F2A-743C-4264-901B-CD65CB3B2AA4}" sibTransId="{C7E658F2-3BFF-4352-A78B-877D1BB77658}"/>
    <dgm:cxn modelId="{15A3CDEF-A723-4F7F-AC43-5694F93262A4}" type="presOf" srcId="{A16CE0EE-3E1C-46F8-B98D-9D1CE0CE35CC}" destId="{D6676EE9-F2D7-4AEE-A07B-7C6D18F29155}" srcOrd="0" destOrd="0" presId="urn:microsoft.com/office/officeart/2005/8/layout/venn3#1"/>
    <dgm:cxn modelId="{56068D76-5D5D-4912-9B63-8B1B5F2821E3}" type="presParOf" srcId="{D6676EE9-F2D7-4AEE-A07B-7C6D18F29155}" destId="{B91FEBD9-0E64-47CB-B189-DB3D89E05EAF}" srcOrd="0" destOrd="0" presId="urn:microsoft.com/office/officeart/2005/8/layout/venn3#1"/>
    <dgm:cxn modelId="{3A5F2EF2-7251-43FF-95F2-50B4F396127C}" type="presParOf" srcId="{D6676EE9-F2D7-4AEE-A07B-7C6D18F29155}" destId="{ABC027DC-FEA3-40EE-B9AB-2E28412EA1A6}" srcOrd="1" destOrd="0" presId="urn:microsoft.com/office/officeart/2005/8/layout/venn3#1"/>
    <dgm:cxn modelId="{4CF6DD4A-DFA0-47BB-A931-753CB36A03B0}" type="presParOf" srcId="{D6676EE9-F2D7-4AEE-A07B-7C6D18F29155}" destId="{809DB65D-89B1-4D08-BEFE-E71FFE37754E}" srcOrd="2" destOrd="0" presId="urn:microsoft.com/office/officeart/2005/8/layout/venn3#1"/>
    <dgm:cxn modelId="{71B31EAB-D8F7-42FC-AA42-1BC50847B7BD}" type="presParOf" srcId="{D6676EE9-F2D7-4AEE-A07B-7C6D18F29155}" destId="{4C2FB230-CBA8-4DEB-8420-6DD565C48D44}" srcOrd="3" destOrd="0" presId="urn:microsoft.com/office/officeart/2005/8/layout/venn3#1"/>
    <dgm:cxn modelId="{270683AD-58DB-4B89-9A17-535199F38169}" type="presParOf" srcId="{D6676EE9-F2D7-4AEE-A07B-7C6D18F29155}" destId="{B630CB80-D35A-4857-9331-78C8ED2E835D}" srcOrd="4" destOrd="0" presId="urn:microsoft.com/office/officeart/2005/8/layout/venn3#1"/>
    <dgm:cxn modelId="{1FDB5D83-C52C-4510-AA16-3A68462F0CBA}" type="presParOf" srcId="{D6676EE9-F2D7-4AEE-A07B-7C6D18F29155}" destId="{CF60BCBD-48AF-4A60-859A-0AD89A9947B2}" srcOrd="5" destOrd="0" presId="urn:microsoft.com/office/officeart/2005/8/layout/venn3#1"/>
    <dgm:cxn modelId="{3F9811F9-5163-4E7B-B4F3-44C9E7100DC6}" type="presParOf" srcId="{D6676EE9-F2D7-4AEE-A07B-7C6D18F29155}" destId="{BC9A3043-7107-4C66-8378-630DA281E9F9}" srcOrd="6" destOrd="0" presId="urn:microsoft.com/office/officeart/2005/8/layout/venn3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5D96112-20C9-420A-AEA1-BDBBC1D71B9E}" type="doc">
      <dgm:prSet loTypeId="urn:microsoft.com/office/officeart/2005/8/layout/hierarchy2#3" loCatId="hierarchy" qsTypeId="urn:microsoft.com/office/officeart/2005/8/quickstyle/simple1#12" qsCatId="simple" csTypeId="urn:microsoft.com/office/officeart/2005/8/colors/accent0_1#3" csCatId="mainScheme" phldr="1"/>
      <dgm:spPr/>
      <dgm:t>
        <a:bodyPr/>
        <a:lstStyle/>
        <a:p>
          <a:endParaRPr lang="en-MY"/>
        </a:p>
      </dgm:t>
    </dgm:pt>
    <dgm:pt modelId="{57AD18D0-060B-4AA0-AF3C-104F61C20E98}">
      <dgm:prSet phldrT="[Text]" custT="1"/>
      <dgm:spPr/>
      <dgm:t>
        <a:bodyPr/>
        <a:lstStyle/>
        <a:p>
          <a:r>
            <a:rPr lang="zh-CN" altLang="en-US" sz="3200" b="1">
              <a:latin typeface="KaiTi" panose="02010609060101010101" pitchFamily="49" charset="-122"/>
              <a:ea typeface="KaiTi" panose="02010609060101010101" pitchFamily="49" charset="-122"/>
            </a:rPr>
            <a:t>海底扩张</a:t>
          </a:r>
          <a:endParaRPr lang="en-MY" sz="3200" b="1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971AC3EA-6F25-4065-BE21-D4C92D82D097}" type="parTrans" cxnId="{6FA1EFD2-EC3A-4427-B102-D57CE0F66395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D5FDEE85-AAA1-4FB9-B295-14CF2777643E}" type="sibTrans" cxnId="{6FA1EFD2-EC3A-4427-B102-D57CE0F66395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EA8FFA5D-B79B-445B-A5AD-5261D6B649CC}">
      <dgm:prSet phldrT="[Text]" custT="1"/>
      <dgm:spPr/>
      <dgm:t>
        <a:bodyPr/>
        <a:lstStyle/>
        <a:p>
          <a:r>
            <a:rPr lang="zh-CN" altLang="en-US" sz="3200" b="1">
              <a:latin typeface="KaiTi" panose="02010609060101010101" pitchFamily="49" charset="-122"/>
              <a:ea typeface="KaiTi" panose="02010609060101010101" pitchFamily="49" charset="-122"/>
            </a:rPr>
            <a:t>声纳技术发达</a:t>
          </a:r>
          <a:endParaRPr lang="en-MY" sz="3200" b="1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DDB79487-E957-49D1-A8F9-F1306DD31108}" type="parTrans" cxnId="{5ADD7608-B9D4-418E-882A-492E8E5E88A9}">
      <dgm:prSet custT="1"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D6DA1561-4B59-43EA-B9B6-BF8A06BF8CB7}" type="sibTrans" cxnId="{5ADD7608-B9D4-418E-882A-492E8E5E88A9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CD2ACC50-48C9-4E6A-9383-B3888E3CD404}">
      <dgm:prSet phldrT="[Text]" custT="1"/>
      <dgm:spPr/>
      <dgm:t>
        <a:bodyPr/>
        <a:lstStyle/>
        <a:p>
          <a:r>
            <a:rPr lang="zh-CN" altLang="en-US" sz="3200" b="1" dirty="0">
              <a:latin typeface="KaiTi" panose="02010609060101010101" pitchFamily="49" charset="-122"/>
              <a:ea typeface="KaiTi" panose="02010609060101010101" pitchFamily="49" charset="-122"/>
            </a:rPr>
            <a:t>发现大西洋的海底山脉（中洋脊）</a:t>
          </a:r>
          <a:endParaRPr lang="en-MY" sz="3200" b="1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6E6A4F8A-7E9D-435E-AD47-177DFF114AAD}" type="parTrans" cxnId="{2443D771-2FD0-4CB8-A04D-A78524DC9513}">
      <dgm:prSet custT="1"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DCE11621-477D-474F-B704-07C32F3AA09E}" type="sibTrans" cxnId="{2443D771-2FD0-4CB8-A04D-A78524DC9513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6E7AF817-61FB-49FD-8C7E-8672CAD41E1E}">
      <dgm:prSet phldrT="[Text]" custT="1"/>
      <dgm:spPr/>
      <dgm:t>
        <a:bodyPr/>
        <a:lstStyle/>
        <a:p>
          <a:r>
            <a:rPr lang="zh-CN" altLang="en-US" sz="3200" b="1">
              <a:latin typeface="KaiTi" panose="02010609060101010101" pitchFamily="49" charset="-122"/>
              <a:ea typeface="KaiTi" panose="02010609060101010101" pitchFamily="49" charset="-122"/>
            </a:rPr>
            <a:t>中洋脊涌出岩浆，形成新的海洋地壳</a:t>
          </a:r>
          <a:endParaRPr lang="en-MY" sz="3200" b="1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EB0F6CBA-9F01-455E-A078-8B5A16DE34DA}" type="parTrans" cxnId="{383D8E97-F658-41D1-B96C-1C47B5474329}">
      <dgm:prSet custT="1"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A1311948-4E99-4DBF-8630-F5C624FFE779}" type="sibTrans" cxnId="{383D8E97-F658-41D1-B96C-1C47B5474329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BB75F726-9F95-45E3-81B7-4CAF686665E9}" type="pres">
      <dgm:prSet presAssocID="{15D96112-20C9-420A-AEA1-BDBBC1D71B9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2E0B66F-9272-468D-8DF1-6A739A4A41C7}" type="pres">
      <dgm:prSet presAssocID="{57AD18D0-060B-4AA0-AF3C-104F61C20E98}" presName="root1" presStyleCnt="0"/>
      <dgm:spPr/>
    </dgm:pt>
    <dgm:pt modelId="{09B3A25A-DFC0-422F-81D3-A8013E8DFA8F}" type="pres">
      <dgm:prSet presAssocID="{57AD18D0-060B-4AA0-AF3C-104F61C20E98}" presName="LevelOneTextNode" presStyleLbl="node0" presStyleIdx="0" presStyleCnt="1" custScaleX="126082">
        <dgm:presLayoutVars>
          <dgm:chPref val="3"/>
        </dgm:presLayoutVars>
      </dgm:prSet>
      <dgm:spPr/>
    </dgm:pt>
    <dgm:pt modelId="{337EA2A8-CB48-40A7-9389-4B19BCF3BAC0}" type="pres">
      <dgm:prSet presAssocID="{57AD18D0-060B-4AA0-AF3C-104F61C20E98}" presName="level2hierChild" presStyleCnt="0"/>
      <dgm:spPr/>
    </dgm:pt>
    <dgm:pt modelId="{43AD338E-8CA8-4BFC-8000-FFD38E4AC89E}" type="pres">
      <dgm:prSet presAssocID="{DDB79487-E957-49D1-A8F9-F1306DD31108}" presName="conn2-1" presStyleLbl="parChTrans1D2" presStyleIdx="0" presStyleCnt="3"/>
      <dgm:spPr/>
    </dgm:pt>
    <dgm:pt modelId="{62AF8154-1AC5-4025-9184-160FE3164FC9}" type="pres">
      <dgm:prSet presAssocID="{DDB79487-E957-49D1-A8F9-F1306DD31108}" presName="connTx" presStyleLbl="parChTrans1D2" presStyleIdx="0" presStyleCnt="3"/>
      <dgm:spPr/>
    </dgm:pt>
    <dgm:pt modelId="{F5925FA1-1CC0-4240-813E-B0A048E36E03}" type="pres">
      <dgm:prSet presAssocID="{EA8FFA5D-B79B-445B-A5AD-5261D6B649CC}" presName="root2" presStyleCnt="0"/>
      <dgm:spPr/>
    </dgm:pt>
    <dgm:pt modelId="{B7716F14-D302-4FD0-927E-B26958618F47}" type="pres">
      <dgm:prSet presAssocID="{EA8FFA5D-B79B-445B-A5AD-5261D6B649CC}" presName="LevelTwoTextNode" presStyleLbl="node2" presStyleIdx="0" presStyleCnt="3" custScaleX="437199">
        <dgm:presLayoutVars>
          <dgm:chPref val="3"/>
        </dgm:presLayoutVars>
      </dgm:prSet>
      <dgm:spPr/>
    </dgm:pt>
    <dgm:pt modelId="{3F8E7EB0-C089-4836-9A5C-E34DD3E0947E}" type="pres">
      <dgm:prSet presAssocID="{EA8FFA5D-B79B-445B-A5AD-5261D6B649CC}" presName="level3hierChild" presStyleCnt="0"/>
      <dgm:spPr/>
    </dgm:pt>
    <dgm:pt modelId="{770F9123-057A-4B1C-BF77-046A53BCFCBD}" type="pres">
      <dgm:prSet presAssocID="{6E6A4F8A-7E9D-435E-AD47-177DFF114AAD}" presName="conn2-1" presStyleLbl="parChTrans1D2" presStyleIdx="1" presStyleCnt="3"/>
      <dgm:spPr/>
    </dgm:pt>
    <dgm:pt modelId="{7EA85A72-C178-449A-9D67-15F5C3F6DE99}" type="pres">
      <dgm:prSet presAssocID="{6E6A4F8A-7E9D-435E-AD47-177DFF114AAD}" presName="connTx" presStyleLbl="parChTrans1D2" presStyleIdx="1" presStyleCnt="3"/>
      <dgm:spPr/>
    </dgm:pt>
    <dgm:pt modelId="{D171AE93-C945-493E-82C4-40D4FC3017AA}" type="pres">
      <dgm:prSet presAssocID="{CD2ACC50-48C9-4E6A-9383-B3888E3CD404}" presName="root2" presStyleCnt="0"/>
      <dgm:spPr/>
    </dgm:pt>
    <dgm:pt modelId="{533A2A51-AE06-4242-AE4A-CE7447A50A8C}" type="pres">
      <dgm:prSet presAssocID="{CD2ACC50-48C9-4E6A-9383-B3888E3CD404}" presName="LevelTwoTextNode" presStyleLbl="node2" presStyleIdx="1" presStyleCnt="3" custScaleX="445242">
        <dgm:presLayoutVars>
          <dgm:chPref val="3"/>
        </dgm:presLayoutVars>
      </dgm:prSet>
      <dgm:spPr/>
    </dgm:pt>
    <dgm:pt modelId="{DD79097C-8CA5-4ED4-A4DB-FBC25339FC26}" type="pres">
      <dgm:prSet presAssocID="{CD2ACC50-48C9-4E6A-9383-B3888E3CD404}" presName="level3hierChild" presStyleCnt="0"/>
      <dgm:spPr/>
    </dgm:pt>
    <dgm:pt modelId="{1F904CFD-7CD8-4378-BFC9-EC1A2D2A932F}" type="pres">
      <dgm:prSet presAssocID="{EB0F6CBA-9F01-455E-A078-8B5A16DE34DA}" presName="conn2-1" presStyleLbl="parChTrans1D2" presStyleIdx="2" presStyleCnt="3"/>
      <dgm:spPr/>
    </dgm:pt>
    <dgm:pt modelId="{1355FCC7-CA68-419F-B1EE-8859DBAD11E0}" type="pres">
      <dgm:prSet presAssocID="{EB0F6CBA-9F01-455E-A078-8B5A16DE34DA}" presName="connTx" presStyleLbl="parChTrans1D2" presStyleIdx="2" presStyleCnt="3"/>
      <dgm:spPr/>
    </dgm:pt>
    <dgm:pt modelId="{80A5C8B7-D0EB-43B8-9E82-F6DDC3A5A98A}" type="pres">
      <dgm:prSet presAssocID="{6E7AF817-61FB-49FD-8C7E-8672CAD41E1E}" presName="root2" presStyleCnt="0"/>
      <dgm:spPr/>
    </dgm:pt>
    <dgm:pt modelId="{61CF4799-C2C2-415F-8E0A-2FC766F55017}" type="pres">
      <dgm:prSet presAssocID="{6E7AF817-61FB-49FD-8C7E-8672CAD41E1E}" presName="LevelTwoTextNode" presStyleLbl="node2" presStyleIdx="2" presStyleCnt="3" custScaleX="450103">
        <dgm:presLayoutVars>
          <dgm:chPref val="3"/>
        </dgm:presLayoutVars>
      </dgm:prSet>
      <dgm:spPr/>
    </dgm:pt>
    <dgm:pt modelId="{486F603B-8004-470F-BB1A-F8A5DF7B8233}" type="pres">
      <dgm:prSet presAssocID="{6E7AF817-61FB-49FD-8C7E-8672CAD41E1E}" presName="level3hierChild" presStyleCnt="0"/>
      <dgm:spPr/>
    </dgm:pt>
  </dgm:ptLst>
  <dgm:cxnLst>
    <dgm:cxn modelId="{D69DA101-F914-4F30-A20F-B2910EEF1E20}" type="presOf" srcId="{6E6A4F8A-7E9D-435E-AD47-177DFF114AAD}" destId="{770F9123-057A-4B1C-BF77-046A53BCFCBD}" srcOrd="0" destOrd="0" presId="urn:microsoft.com/office/officeart/2005/8/layout/hierarchy2#3"/>
    <dgm:cxn modelId="{5ADD7608-B9D4-418E-882A-492E8E5E88A9}" srcId="{57AD18D0-060B-4AA0-AF3C-104F61C20E98}" destId="{EA8FFA5D-B79B-445B-A5AD-5261D6B649CC}" srcOrd="0" destOrd="0" parTransId="{DDB79487-E957-49D1-A8F9-F1306DD31108}" sibTransId="{D6DA1561-4B59-43EA-B9B6-BF8A06BF8CB7}"/>
    <dgm:cxn modelId="{57AF6518-96F4-43F0-B60D-A44A130A859B}" type="presOf" srcId="{EA8FFA5D-B79B-445B-A5AD-5261D6B649CC}" destId="{B7716F14-D302-4FD0-927E-B26958618F47}" srcOrd="0" destOrd="0" presId="urn:microsoft.com/office/officeart/2005/8/layout/hierarchy2#3"/>
    <dgm:cxn modelId="{BAF47221-421D-4A04-82F0-0D4ED40D90E7}" type="presOf" srcId="{DDB79487-E957-49D1-A8F9-F1306DD31108}" destId="{43AD338E-8CA8-4BFC-8000-FFD38E4AC89E}" srcOrd="0" destOrd="0" presId="urn:microsoft.com/office/officeart/2005/8/layout/hierarchy2#3"/>
    <dgm:cxn modelId="{613EE833-9A8B-49E0-B00F-B133E0C5C2F1}" type="presOf" srcId="{DDB79487-E957-49D1-A8F9-F1306DD31108}" destId="{62AF8154-1AC5-4025-9184-160FE3164FC9}" srcOrd="1" destOrd="0" presId="urn:microsoft.com/office/officeart/2005/8/layout/hierarchy2#3"/>
    <dgm:cxn modelId="{E89EAE5C-47A1-4C50-AAE5-6218C250DC6B}" type="presOf" srcId="{EB0F6CBA-9F01-455E-A078-8B5A16DE34DA}" destId="{1F904CFD-7CD8-4378-BFC9-EC1A2D2A932F}" srcOrd="0" destOrd="0" presId="urn:microsoft.com/office/officeart/2005/8/layout/hierarchy2#3"/>
    <dgm:cxn modelId="{5D4B2E41-621B-46D9-AC96-BFAFDC0D1F99}" type="presOf" srcId="{6E7AF817-61FB-49FD-8C7E-8672CAD41E1E}" destId="{61CF4799-C2C2-415F-8E0A-2FC766F55017}" srcOrd="0" destOrd="0" presId="urn:microsoft.com/office/officeart/2005/8/layout/hierarchy2#3"/>
    <dgm:cxn modelId="{FB9C364A-5FC2-448E-8B0F-CC9CBE16BBC3}" type="presOf" srcId="{CD2ACC50-48C9-4E6A-9383-B3888E3CD404}" destId="{533A2A51-AE06-4242-AE4A-CE7447A50A8C}" srcOrd="0" destOrd="0" presId="urn:microsoft.com/office/officeart/2005/8/layout/hierarchy2#3"/>
    <dgm:cxn modelId="{0506D371-C0B3-4975-9630-841C371D0BDC}" type="presOf" srcId="{EB0F6CBA-9F01-455E-A078-8B5A16DE34DA}" destId="{1355FCC7-CA68-419F-B1EE-8859DBAD11E0}" srcOrd="1" destOrd="0" presId="urn:microsoft.com/office/officeart/2005/8/layout/hierarchy2#3"/>
    <dgm:cxn modelId="{2443D771-2FD0-4CB8-A04D-A78524DC9513}" srcId="{57AD18D0-060B-4AA0-AF3C-104F61C20E98}" destId="{CD2ACC50-48C9-4E6A-9383-B3888E3CD404}" srcOrd="1" destOrd="0" parTransId="{6E6A4F8A-7E9D-435E-AD47-177DFF114AAD}" sibTransId="{DCE11621-477D-474F-B704-07C32F3AA09E}"/>
    <dgm:cxn modelId="{383D8E97-F658-41D1-B96C-1C47B5474329}" srcId="{57AD18D0-060B-4AA0-AF3C-104F61C20E98}" destId="{6E7AF817-61FB-49FD-8C7E-8672CAD41E1E}" srcOrd="2" destOrd="0" parTransId="{EB0F6CBA-9F01-455E-A078-8B5A16DE34DA}" sibTransId="{A1311948-4E99-4DBF-8630-F5C624FFE779}"/>
    <dgm:cxn modelId="{85593BA5-DFFA-4D11-924E-CFCD3F496232}" type="presOf" srcId="{6E6A4F8A-7E9D-435E-AD47-177DFF114AAD}" destId="{7EA85A72-C178-449A-9D67-15F5C3F6DE99}" srcOrd="1" destOrd="0" presId="urn:microsoft.com/office/officeart/2005/8/layout/hierarchy2#3"/>
    <dgm:cxn modelId="{BBFC80B4-7D43-42DB-B1BF-EEB76AFF1A6B}" type="presOf" srcId="{15D96112-20C9-420A-AEA1-BDBBC1D71B9E}" destId="{BB75F726-9F95-45E3-81B7-4CAF686665E9}" srcOrd="0" destOrd="0" presId="urn:microsoft.com/office/officeart/2005/8/layout/hierarchy2#3"/>
    <dgm:cxn modelId="{6FA1EFD2-EC3A-4427-B102-D57CE0F66395}" srcId="{15D96112-20C9-420A-AEA1-BDBBC1D71B9E}" destId="{57AD18D0-060B-4AA0-AF3C-104F61C20E98}" srcOrd="0" destOrd="0" parTransId="{971AC3EA-6F25-4065-BE21-D4C92D82D097}" sibTransId="{D5FDEE85-AAA1-4FB9-B295-14CF2777643E}"/>
    <dgm:cxn modelId="{60CE50E9-6CF6-4C50-B562-7928C900BDDA}" type="presOf" srcId="{57AD18D0-060B-4AA0-AF3C-104F61C20E98}" destId="{09B3A25A-DFC0-422F-81D3-A8013E8DFA8F}" srcOrd="0" destOrd="0" presId="urn:microsoft.com/office/officeart/2005/8/layout/hierarchy2#3"/>
    <dgm:cxn modelId="{36D8348E-A3A2-4033-AF90-5DC50D665BD9}" type="presParOf" srcId="{BB75F726-9F95-45E3-81B7-4CAF686665E9}" destId="{82E0B66F-9272-468D-8DF1-6A739A4A41C7}" srcOrd="0" destOrd="0" presId="urn:microsoft.com/office/officeart/2005/8/layout/hierarchy2#3"/>
    <dgm:cxn modelId="{244CCE96-7208-4EEF-A973-C849D654AA02}" type="presParOf" srcId="{82E0B66F-9272-468D-8DF1-6A739A4A41C7}" destId="{09B3A25A-DFC0-422F-81D3-A8013E8DFA8F}" srcOrd="0" destOrd="0" presId="urn:microsoft.com/office/officeart/2005/8/layout/hierarchy2#3"/>
    <dgm:cxn modelId="{2D436AC2-391D-42B7-9051-35EB2BBE182B}" type="presParOf" srcId="{82E0B66F-9272-468D-8DF1-6A739A4A41C7}" destId="{337EA2A8-CB48-40A7-9389-4B19BCF3BAC0}" srcOrd="1" destOrd="0" presId="urn:microsoft.com/office/officeart/2005/8/layout/hierarchy2#3"/>
    <dgm:cxn modelId="{A3142DEC-FCE4-4D46-9813-19BFDCA8F202}" type="presParOf" srcId="{337EA2A8-CB48-40A7-9389-4B19BCF3BAC0}" destId="{43AD338E-8CA8-4BFC-8000-FFD38E4AC89E}" srcOrd="0" destOrd="0" presId="urn:microsoft.com/office/officeart/2005/8/layout/hierarchy2#3"/>
    <dgm:cxn modelId="{B50279C0-EAB1-43B6-AD78-B38BFCBAEFDA}" type="presParOf" srcId="{43AD338E-8CA8-4BFC-8000-FFD38E4AC89E}" destId="{62AF8154-1AC5-4025-9184-160FE3164FC9}" srcOrd="0" destOrd="0" presId="urn:microsoft.com/office/officeart/2005/8/layout/hierarchy2#3"/>
    <dgm:cxn modelId="{4A8CC9FA-6187-4928-B5E3-B6360F6F27B1}" type="presParOf" srcId="{337EA2A8-CB48-40A7-9389-4B19BCF3BAC0}" destId="{F5925FA1-1CC0-4240-813E-B0A048E36E03}" srcOrd="1" destOrd="0" presId="urn:microsoft.com/office/officeart/2005/8/layout/hierarchy2#3"/>
    <dgm:cxn modelId="{185FAE59-5029-4E9F-81C0-193690243BE3}" type="presParOf" srcId="{F5925FA1-1CC0-4240-813E-B0A048E36E03}" destId="{B7716F14-D302-4FD0-927E-B26958618F47}" srcOrd="0" destOrd="0" presId="urn:microsoft.com/office/officeart/2005/8/layout/hierarchy2#3"/>
    <dgm:cxn modelId="{0CEBE15F-26A8-424D-BA9E-0F414BA83A82}" type="presParOf" srcId="{F5925FA1-1CC0-4240-813E-B0A048E36E03}" destId="{3F8E7EB0-C089-4836-9A5C-E34DD3E0947E}" srcOrd="1" destOrd="0" presId="urn:microsoft.com/office/officeart/2005/8/layout/hierarchy2#3"/>
    <dgm:cxn modelId="{0F8DA0A6-B8FD-4236-A177-275A967E186C}" type="presParOf" srcId="{337EA2A8-CB48-40A7-9389-4B19BCF3BAC0}" destId="{770F9123-057A-4B1C-BF77-046A53BCFCBD}" srcOrd="2" destOrd="0" presId="urn:microsoft.com/office/officeart/2005/8/layout/hierarchy2#3"/>
    <dgm:cxn modelId="{F7C54815-E42B-4FDE-9B5C-D4BB95074710}" type="presParOf" srcId="{770F9123-057A-4B1C-BF77-046A53BCFCBD}" destId="{7EA85A72-C178-449A-9D67-15F5C3F6DE99}" srcOrd="0" destOrd="0" presId="urn:microsoft.com/office/officeart/2005/8/layout/hierarchy2#3"/>
    <dgm:cxn modelId="{5735A84B-973E-449D-8D12-7E8B229F15B4}" type="presParOf" srcId="{337EA2A8-CB48-40A7-9389-4B19BCF3BAC0}" destId="{D171AE93-C945-493E-82C4-40D4FC3017AA}" srcOrd="3" destOrd="0" presId="urn:microsoft.com/office/officeart/2005/8/layout/hierarchy2#3"/>
    <dgm:cxn modelId="{E05FBD02-C279-4330-91DF-38AF7C651DB6}" type="presParOf" srcId="{D171AE93-C945-493E-82C4-40D4FC3017AA}" destId="{533A2A51-AE06-4242-AE4A-CE7447A50A8C}" srcOrd="0" destOrd="0" presId="urn:microsoft.com/office/officeart/2005/8/layout/hierarchy2#3"/>
    <dgm:cxn modelId="{876BAD6F-2C7F-493C-A64A-1A89BAB26ABB}" type="presParOf" srcId="{D171AE93-C945-493E-82C4-40D4FC3017AA}" destId="{DD79097C-8CA5-4ED4-A4DB-FBC25339FC26}" srcOrd="1" destOrd="0" presId="urn:microsoft.com/office/officeart/2005/8/layout/hierarchy2#3"/>
    <dgm:cxn modelId="{B8F10451-0E09-420F-9D09-6AD45380961F}" type="presParOf" srcId="{337EA2A8-CB48-40A7-9389-4B19BCF3BAC0}" destId="{1F904CFD-7CD8-4378-BFC9-EC1A2D2A932F}" srcOrd="4" destOrd="0" presId="urn:microsoft.com/office/officeart/2005/8/layout/hierarchy2#3"/>
    <dgm:cxn modelId="{D85AC0CC-46C2-4BA7-90F6-59091833B1B2}" type="presParOf" srcId="{1F904CFD-7CD8-4378-BFC9-EC1A2D2A932F}" destId="{1355FCC7-CA68-419F-B1EE-8859DBAD11E0}" srcOrd="0" destOrd="0" presId="urn:microsoft.com/office/officeart/2005/8/layout/hierarchy2#3"/>
    <dgm:cxn modelId="{FC5917D0-8ABD-4F91-9DE6-EB42F4F8E11B}" type="presParOf" srcId="{337EA2A8-CB48-40A7-9389-4B19BCF3BAC0}" destId="{80A5C8B7-D0EB-43B8-9E82-F6DDC3A5A98A}" srcOrd="5" destOrd="0" presId="urn:microsoft.com/office/officeart/2005/8/layout/hierarchy2#3"/>
    <dgm:cxn modelId="{63B35B63-1D49-4BBD-8853-B44EE64F8AF6}" type="presParOf" srcId="{80A5C8B7-D0EB-43B8-9E82-F6DDC3A5A98A}" destId="{61CF4799-C2C2-415F-8E0A-2FC766F55017}" srcOrd="0" destOrd="0" presId="urn:microsoft.com/office/officeart/2005/8/layout/hierarchy2#3"/>
    <dgm:cxn modelId="{64B26300-4993-4BA9-A634-138C3FD792F0}" type="presParOf" srcId="{80A5C8B7-D0EB-43B8-9E82-F6DDC3A5A98A}" destId="{486F603B-8004-470F-BB1A-F8A5DF7B8233}" srcOrd="1" destOrd="0" presId="urn:microsoft.com/office/officeart/2005/8/layout/hierarchy2#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B869660-B7E1-40BF-84EB-B901F8CCFBA8}" type="doc">
      <dgm:prSet loTypeId="urn:microsoft.com/office/officeart/2005/8/layout/hierarchy2#4" loCatId="hierarchy" qsTypeId="urn:microsoft.com/office/officeart/2005/8/quickstyle/simple1#13" qsCatId="simple" csTypeId="urn:microsoft.com/office/officeart/2005/8/colors/accent0_1#4" csCatId="mainScheme" phldr="1"/>
      <dgm:spPr/>
      <dgm:t>
        <a:bodyPr/>
        <a:lstStyle/>
        <a:p>
          <a:endParaRPr lang="en-MY"/>
        </a:p>
      </dgm:t>
    </dgm:pt>
    <dgm:pt modelId="{DD5B96BF-6758-4FB6-8346-466BFEBDF03E}">
      <dgm:prSet phldrT="[Text]" custT="1"/>
      <dgm:spPr/>
      <dgm:t>
        <a:bodyPr/>
        <a:lstStyle/>
        <a:p>
          <a:r>
            <a:rPr lang="zh-CN" altLang="en-US" sz="3200" b="1">
              <a:latin typeface="KaiTi" panose="02010609060101010101" pitchFamily="49" charset="-122"/>
              <a:ea typeface="KaiTi" panose="02010609060101010101" pitchFamily="49" charset="-122"/>
            </a:rPr>
            <a:t>板块运动</a:t>
          </a:r>
          <a:endParaRPr lang="en-MY" sz="3200" b="1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4EF9CB10-443A-4A77-8E8E-DD60A0E6BA74}" type="parTrans" cxnId="{7237CEC0-9751-4768-9FBF-812A10AA2C57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C1C7EC72-884C-4A0F-A395-BEB4A128C229}" type="sibTrans" cxnId="{7237CEC0-9751-4768-9FBF-812A10AA2C57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3A12B99B-795E-4CA8-9741-D8FF5D2B6B3B}">
      <dgm:prSet phldrT="[Text]" custT="1"/>
      <dgm:spPr/>
      <dgm:t>
        <a:bodyPr/>
        <a:lstStyle/>
        <a:p>
          <a:r>
            <a:rPr lang="zh-CN" altLang="en-US" sz="3200" b="1">
              <a:latin typeface="KaiTi" panose="02010609060101010101" pitchFamily="49" charset="-122"/>
              <a:ea typeface="KaiTi" panose="02010609060101010101" pitchFamily="49" charset="-122"/>
            </a:rPr>
            <a:t>地球表层分成六块</a:t>
          </a:r>
          <a:endParaRPr lang="en-MY" sz="3200" b="1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801E85D0-EA81-473A-9819-09710A545C94}" type="parTrans" cxnId="{9CDA975F-32C7-4C4C-862C-2BAD1F05C4A4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A5EF2D8B-19FA-4EFE-80C3-4CE0C975F8B4}" type="sibTrans" cxnId="{9CDA975F-32C7-4C4C-862C-2BAD1F05C4A4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D3DFDBEC-07D6-4FE4-B66B-39683482D0BC}">
      <dgm:prSet phldrT="[Text]" custT="1"/>
      <dgm:spPr/>
      <dgm:t>
        <a:bodyPr/>
        <a:lstStyle/>
        <a:p>
          <a:r>
            <a:rPr lang="zh-CN" altLang="en-US" sz="3200" b="1" dirty="0">
              <a:latin typeface="KaiTi" panose="02010609060101010101" pitchFamily="49" charset="-122"/>
              <a:ea typeface="KaiTi" panose="02010609060101010101" pitchFamily="49" charset="-122"/>
            </a:rPr>
            <a:t>各自向不同方向移动</a:t>
          </a:r>
          <a:endParaRPr lang="en-MY" sz="3200" b="1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3B051E1D-D637-4ED8-957B-A9F7F39335F2}" type="parTrans" cxnId="{CCE6ED52-CF19-4058-AEA9-16152550A78B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3D00F7BA-2071-4499-AF36-FA6ADF8E4B33}" type="sibTrans" cxnId="{CCE6ED52-CF19-4058-AEA9-16152550A78B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F9690684-6C07-44F0-8BA9-6F7EBA0E1D85}">
      <dgm:prSet phldrT="[Text]" custT="1"/>
      <dgm:spPr/>
      <dgm:t>
        <a:bodyPr/>
        <a:lstStyle/>
        <a:p>
          <a:r>
            <a:rPr lang="zh-CN" altLang="en-US" sz="3200" b="1">
              <a:latin typeface="KaiTi" panose="02010609060101010101" pitchFamily="49" charset="-122"/>
              <a:ea typeface="KaiTi" panose="02010609060101010101" pitchFamily="49" charset="-122"/>
            </a:rPr>
            <a:t>形成今天海陆分布</a:t>
          </a:r>
          <a:endParaRPr lang="en-MY" sz="3200" b="1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98690771-17EE-4139-BB1B-92A08636FFCC}" type="parTrans" cxnId="{A073CBB8-CF82-4FF7-90E5-00D20000DF8B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EDD6BA67-9A09-4E45-91A6-6DF2EECC0BD6}" type="sibTrans" cxnId="{A073CBB8-CF82-4FF7-90E5-00D20000DF8B}">
      <dgm:prSet/>
      <dgm:spPr/>
      <dgm:t>
        <a:bodyPr/>
        <a:lstStyle/>
        <a:p>
          <a:endParaRPr lang="en-MY" sz="3200" b="1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B7B97DD5-A131-43E0-B3BE-0587D9EAE96F}" type="pres">
      <dgm:prSet presAssocID="{3B869660-B7E1-40BF-84EB-B901F8CCFBA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525679E1-5348-4D7B-B9FB-8A567AA37654}" type="pres">
      <dgm:prSet presAssocID="{DD5B96BF-6758-4FB6-8346-466BFEBDF03E}" presName="root1" presStyleCnt="0"/>
      <dgm:spPr/>
    </dgm:pt>
    <dgm:pt modelId="{1A206E84-08B1-4454-B2A6-9DE6FC21A2B6}" type="pres">
      <dgm:prSet presAssocID="{DD5B96BF-6758-4FB6-8346-466BFEBDF03E}" presName="LevelOneTextNode" presStyleLbl="node0" presStyleIdx="0" presStyleCnt="1" custScaleX="138703">
        <dgm:presLayoutVars>
          <dgm:chPref val="3"/>
        </dgm:presLayoutVars>
      </dgm:prSet>
      <dgm:spPr/>
    </dgm:pt>
    <dgm:pt modelId="{A29D3768-B51E-487E-A7BC-2496872D9D5A}" type="pres">
      <dgm:prSet presAssocID="{DD5B96BF-6758-4FB6-8346-466BFEBDF03E}" presName="level2hierChild" presStyleCnt="0"/>
      <dgm:spPr/>
    </dgm:pt>
    <dgm:pt modelId="{02EF3D09-A866-4C2F-B18D-421027B9A1E0}" type="pres">
      <dgm:prSet presAssocID="{801E85D0-EA81-473A-9819-09710A545C94}" presName="conn2-1" presStyleLbl="parChTrans1D2" presStyleIdx="0" presStyleCnt="3"/>
      <dgm:spPr/>
    </dgm:pt>
    <dgm:pt modelId="{4062E188-F87B-4C9E-B3BD-8F39EF5A24EF}" type="pres">
      <dgm:prSet presAssocID="{801E85D0-EA81-473A-9819-09710A545C94}" presName="connTx" presStyleLbl="parChTrans1D2" presStyleIdx="0" presStyleCnt="3"/>
      <dgm:spPr/>
    </dgm:pt>
    <dgm:pt modelId="{C291FDC2-9566-4682-B50D-EDE8A3A931F3}" type="pres">
      <dgm:prSet presAssocID="{3A12B99B-795E-4CA8-9741-D8FF5D2B6B3B}" presName="root2" presStyleCnt="0"/>
      <dgm:spPr/>
    </dgm:pt>
    <dgm:pt modelId="{8A8A919C-3439-4201-8884-545A566ADCA2}" type="pres">
      <dgm:prSet presAssocID="{3A12B99B-795E-4CA8-9741-D8FF5D2B6B3B}" presName="LevelTwoTextNode" presStyleLbl="node2" presStyleIdx="0" presStyleCnt="3" custScaleX="307726">
        <dgm:presLayoutVars>
          <dgm:chPref val="3"/>
        </dgm:presLayoutVars>
      </dgm:prSet>
      <dgm:spPr/>
    </dgm:pt>
    <dgm:pt modelId="{2CEB2AAF-2547-4D2D-B21C-F839031FBD60}" type="pres">
      <dgm:prSet presAssocID="{3A12B99B-795E-4CA8-9741-D8FF5D2B6B3B}" presName="level3hierChild" presStyleCnt="0"/>
      <dgm:spPr/>
    </dgm:pt>
    <dgm:pt modelId="{C83BC06E-01EC-49D5-9A9B-FDC44B429EB3}" type="pres">
      <dgm:prSet presAssocID="{3B051E1D-D637-4ED8-957B-A9F7F39335F2}" presName="conn2-1" presStyleLbl="parChTrans1D2" presStyleIdx="1" presStyleCnt="3"/>
      <dgm:spPr/>
    </dgm:pt>
    <dgm:pt modelId="{29AEC1FD-A47C-4873-B470-4EA6C7494727}" type="pres">
      <dgm:prSet presAssocID="{3B051E1D-D637-4ED8-957B-A9F7F39335F2}" presName="connTx" presStyleLbl="parChTrans1D2" presStyleIdx="1" presStyleCnt="3"/>
      <dgm:spPr/>
    </dgm:pt>
    <dgm:pt modelId="{2A016BAA-7B13-40A9-BA3D-068134B934FB}" type="pres">
      <dgm:prSet presAssocID="{D3DFDBEC-07D6-4FE4-B66B-39683482D0BC}" presName="root2" presStyleCnt="0"/>
      <dgm:spPr/>
    </dgm:pt>
    <dgm:pt modelId="{602C5ACD-C60F-4747-B53B-8CF9455028BD}" type="pres">
      <dgm:prSet presAssocID="{D3DFDBEC-07D6-4FE4-B66B-39683482D0BC}" presName="LevelTwoTextNode" presStyleLbl="node2" presStyleIdx="1" presStyleCnt="3" custScaleX="307726">
        <dgm:presLayoutVars>
          <dgm:chPref val="3"/>
        </dgm:presLayoutVars>
      </dgm:prSet>
      <dgm:spPr/>
    </dgm:pt>
    <dgm:pt modelId="{03297E60-1AAF-4A8B-A19B-D42749081B6F}" type="pres">
      <dgm:prSet presAssocID="{D3DFDBEC-07D6-4FE4-B66B-39683482D0BC}" presName="level3hierChild" presStyleCnt="0"/>
      <dgm:spPr/>
    </dgm:pt>
    <dgm:pt modelId="{8340F65E-B1AD-4A1C-A44B-CDAC580631F4}" type="pres">
      <dgm:prSet presAssocID="{98690771-17EE-4139-BB1B-92A08636FFCC}" presName="conn2-1" presStyleLbl="parChTrans1D2" presStyleIdx="2" presStyleCnt="3"/>
      <dgm:spPr/>
    </dgm:pt>
    <dgm:pt modelId="{AD205680-E292-4637-AD91-62A3E77AE500}" type="pres">
      <dgm:prSet presAssocID="{98690771-17EE-4139-BB1B-92A08636FFCC}" presName="connTx" presStyleLbl="parChTrans1D2" presStyleIdx="2" presStyleCnt="3"/>
      <dgm:spPr/>
    </dgm:pt>
    <dgm:pt modelId="{802ECD08-CDBF-4618-96CF-5117F8B72E67}" type="pres">
      <dgm:prSet presAssocID="{F9690684-6C07-44F0-8BA9-6F7EBA0E1D85}" presName="root2" presStyleCnt="0"/>
      <dgm:spPr/>
    </dgm:pt>
    <dgm:pt modelId="{EB0496C1-8730-4976-AD7B-5A8A862F3CDC}" type="pres">
      <dgm:prSet presAssocID="{F9690684-6C07-44F0-8BA9-6F7EBA0E1D85}" presName="LevelTwoTextNode" presStyleLbl="node2" presStyleIdx="2" presStyleCnt="3" custScaleX="307914">
        <dgm:presLayoutVars>
          <dgm:chPref val="3"/>
        </dgm:presLayoutVars>
      </dgm:prSet>
      <dgm:spPr/>
    </dgm:pt>
    <dgm:pt modelId="{FDDD4636-1C41-4E4A-9766-0A32457276D3}" type="pres">
      <dgm:prSet presAssocID="{F9690684-6C07-44F0-8BA9-6F7EBA0E1D85}" presName="level3hierChild" presStyleCnt="0"/>
      <dgm:spPr/>
    </dgm:pt>
  </dgm:ptLst>
  <dgm:cxnLst>
    <dgm:cxn modelId="{AC51AD1D-0BF4-4DC7-957A-8B0C89AE367A}" type="presOf" srcId="{801E85D0-EA81-473A-9819-09710A545C94}" destId="{4062E188-F87B-4C9E-B3BD-8F39EF5A24EF}" srcOrd="1" destOrd="0" presId="urn:microsoft.com/office/officeart/2005/8/layout/hierarchy2#4"/>
    <dgm:cxn modelId="{9CDA975F-32C7-4C4C-862C-2BAD1F05C4A4}" srcId="{DD5B96BF-6758-4FB6-8346-466BFEBDF03E}" destId="{3A12B99B-795E-4CA8-9741-D8FF5D2B6B3B}" srcOrd="0" destOrd="0" parTransId="{801E85D0-EA81-473A-9819-09710A545C94}" sibTransId="{A5EF2D8B-19FA-4EFE-80C3-4CE0C975F8B4}"/>
    <dgm:cxn modelId="{DC9C5C4A-F28C-4BB9-9B11-B1D28805C4E0}" type="presOf" srcId="{3B051E1D-D637-4ED8-957B-A9F7F39335F2}" destId="{29AEC1FD-A47C-4873-B470-4EA6C7494727}" srcOrd="1" destOrd="0" presId="urn:microsoft.com/office/officeart/2005/8/layout/hierarchy2#4"/>
    <dgm:cxn modelId="{CAAD1571-EA87-463F-A627-D406F83388CB}" type="presOf" srcId="{F9690684-6C07-44F0-8BA9-6F7EBA0E1D85}" destId="{EB0496C1-8730-4976-AD7B-5A8A862F3CDC}" srcOrd="0" destOrd="0" presId="urn:microsoft.com/office/officeart/2005/8/layout/hierarchy2#4"/>
    <dgm:cxn modelId="{CCE6ED52-CF19-4058-AEA9-16152550A78B}" srcId="{DD5B96BF-6758-4FB6-8346-466BFEBDF03E}" destId="{D3DFDBEC-07D6-4FE4-B66B-39683482D0BC}" srcOrd="1" destOrd="0" parTransId="{3B051E1D-D637-4ED8-957B-A9F7F39335F2}" sibTransId="{3D00F7BA-2071-4499-AF36-FA6ADF8E4B33}"/>
    <dgm:cxn modelId="{0A706481-9625-41D1-B738-3CCB65AA3D68}" type="presOf" srcId="{801E85D0-EA81-473A-9819-09710A545C94}" destId="{02EF3D09-A866-4C2F-B18D-421027B9A1E0}" srcOrd="0" destOrd="0" presId="urn:microsoft.com/office/officeart/2005/8/layout/hierarchy2#4"/>
    <dgm:cxn modelId="{09A0A383-468D-42D5-A079-2B984E02D134}" type="presOf" srcId="{3B869660-B7E1-40BF-84EB-B901F8CCFBA8}" destId="{B7B97DD5-A131-43E0-B3BE-0587D9EAE96F}" srcOrd="0" destOrd="0" presId="urn:microsoft.com/office/officeart/2005/8/layout/hierarchy2#4"/>
    <dgm:cxn modelId="{3BF93B88-2F31-4274-AC19-BEC7F58FC7B2}" type="presOf" srcId="{98690771-17EE-4139-BB1B-92A08636FFCC}" destId="{AD205680-E292-4637-AD91-62A3E77AE500}" srcOrd="1" destOrd="0" presId="urn:microsoft.com/office/officeart/2005/8/layout/hierarchy2#4"/>
    <dgm:cxn modelId="{46C80E90-DC16-4C7F-BDDF-E8DB0C162925}" type="presOf" srcId="{DD5B96BF-6758-4FB6-8346-466BFEBDF03E}" destId="{1A206E84-08B1-4454-B2A6-9DE6FC21A2B6}" srcOrd="0" destOrd="0" presId="urn:microsoft.com/office/officeart/2005/8/layout/hierarchy2#4"/>
    <dgm:cxn modelId="{EC6583B0-E35F-44AC-9581-47A9B63D5DF8}" type="presOf" srcId="{D3DFDBEC-07D6-4FE4-B66B-39683482D0BC}" destId="{602C5ACD-C60F-4747-B53B-8CF9455028BD}" srcOrd="0" destOrd="0" presId="urn:microsoft.com/office/officeart/2005/8/layout/hierarchy2#4"/>
    <dgm:cxn modelId="{A073CBB8-CF82-4FF7-90E5-00D20000DF8B}" srcId="{DD5B96BF-6758-4FB6-8346-466BFEBDF03E}" destId="{F9690684-6C07-44F0-8BA9-6F7EBA0E1D85}" srcOrd="2" destOrd="0" parTransId="{98690771-17EE-4139-BB1B-92A08636FFCC}" sibTransId="{EDD6BA67-9A09-4E45-91A6-6DF2EECC0BD6}"/>
    <dgm:cxn modelId="{7237CEC0-9751-4768-9FBF-812A10AA2C57}" srcId="{3B869660-B7E1-40BF-84EB-B901F8CCFBA8}" destId="{DD5B96BF-6758-4FB6-8346-466BFEBDF03E}" srcOrd="0" destOrd="0" parTransId="{4EF9CB10-443A-4A77-8E8E-DD60A0E6BA74}" sibTransId="{C1C7EC72-884C-4A0F-A395-BEB4A128C229}"/>
    <dgm:cxn modelId="{143523EC-707C-419B-B132-7F0BA88F89AF}" type="presOf" srcId="{3B051E1D-D637-4ED8-957B-A9F7F39335F2}" destId="{C83BC06E-01EC-49D5-9A9B-FDC44B429EB3}" srcOrd="0" destOrd="0" presId="urn:microsoft.com/office/officeart/2005/8/layout/hierarchy2#4"/>
    <dgm:cxn modelId="{5C7BBCED-8193-420F-B0B0-E101F02DBBF4}" type="presOf" srcId="{98690771-17EE-4139-BB1B-92A08636FFCC}" destId="{8340F65E-B1AD-4A1C-A44B-CDAC580631F4}" srcOrd="0" destOrd="0" presId="urn:microsoft.com/office/officeart/2005/8/layout/hierarchy2#4"/>
    <dgm:cxn modelId="{30EB1EFF-2A4F-404C-8E3F-EBF96443B076}" type="presOf" srcId="{3A12B99B-795E-4CA8-9741-D8FF5D2B6B3B}" destId="{8A8A919C-3439-4201-8884-545A566ADCA2}" srcOrd="0" destOrd="0" presId="urn:microsoft.com/office/officeart/2005/8/layout/hierarchy2#4"/>
    <dgm:cxn modelId="{44A64DED-767A-4105-BCD9-59B81C6A22C0}" type="presParOf" srcId="{B7B97DD5-A131-43E0-B3BE-0587D9EAE96F}" destId="{525679E1-5348-4D7B-B9FB-8A567AA37654}" srcOrd="0" destOrd="0" presId="urn:microsoft.com/office/officeart/2005/8/layout/hierarchy2#4"/>
    <dgm:cxn modelId="{367ED8B9-6AF0-4D2C-8A55-AF835F1D42F1}" type="presParOf" srcId="{525679E1-5348-4D7B-B9FB-8A567AA37654}" destId="{1A206E84-08B1-4454-B2A6-9DE6FC21A2B6}" srcOrd="0" destOrd="0" presId="urn:microsoft.com/office/officeart/2005/8/layout/hierarchy2#4"/>
    <dgm:cxn modelId="{F19535EC-FFEB-4E34-8F4C-3572394460A1}" type="presParOf" srcId="{525679E1-5348-4D7B-B9FB-8A567AA37654}" destId="{A29D3768-B51E-487E-A7BC-2496872D9D5A}" srcOrd="1" destOrd="0" presId="urn:microsoft.com/office/officeart/2005/8/layout/hierarchy2#4"/>
    <dgm:cxn modelId="{61AB7234-8B83-4CAC-B6BA-72C797562A3A}" type="presParOf" srcId="{A29D3768-B51E-487E-A7BC-2496872D9D5A}" destId="{02EF3D09-A866-4C2F-B18D-421027B9A1E0}" srcOrd="0" destOrd="0" presId="urn:microsoft.com/office/officeart/2005/8/layout/hierarchy2#4"/>
    <dgm:cxn modelId="{8A7E7E36-52B4-45E0-9D9D-932EAFF5A07A}" type="presParOf" srcId="{02EF3D09-A866-4C2F-B18D-421027B9A1E0}" destId="{4062E188-F87B-4C9E-B3BD-8F39EF5A24EF}" srcOrd="0" destOrd="0" presId="urn:microsoft.com/office/officeart/2005/8/layout/hierarchy2#4"/>
    <dgm:cxn modelId="{CEFCB2E2-992F-4277-89F7-170823C3744E}" type="presParOf" srcId="{A29D3768-B51E-487E-A7BC-2496872D9D5A}" destId="{C291FDC2-9566-4682-B50D-EDE8A3A931F3}" srcOrd="1" destOrd="0" presId="urn:microsoft.com/office/officeart/2005/8/layout/hierarchy2#4"/>
    <dgm:cxn modelId="{F5738A4C-DE9F-4526-A9A4-B5884F755047}" type="presParOf" srcId="{C291FDC2-9566-4682-B50D-EDE8A3A931F3}" destId="{8A8A919C-3439-4201-8884-545A566ADCA2}" srcOrd="0" destOrd="0" presId="urn:microsoft.com/office/officeart/2005/8/layout/hierarchy2#4"/>
    <dgm:cxn modelId="{6276DD1E-5652-420D-8A28-B01728F3A98E}" type="presParOf" srcId="{C291FDC2-9566-4682-B50D-EDE8A3A931F3}" destId="{2CEB2AAF-2547-4D2D-B21C-F839031FBD60}" srcOrd="1" destOrd="0" presId="urn:microsoft.com/office/officeart/2005/8/layout/hierarchy2#4"/>
    <dgm:cxn modelId="{5CCD2FC1-B35B-4814-B0A1-F95A6BB2EF66}" type="presParOf" srcId="{A29D3768-B51E-487E-A7BC-2496872D9D5A}" destId="{C83BC06E-01EC-49D5-9A9B-FDC44B429EB3}" srcOrd="2" destOrd="0" presId="urn:microsoft.com/office/officeart/2005/8/layout/hierarchy2#4"/>
    <dgm:cxn modelId="{A29CA084-078F-4329-8D9F-CC224F2B3ABA}" type="presParOf" srcId="{C83BC06E-01EC-49D5-9A9B-FDC44B429EB3}" destId="{29AEC1FD-A47C-4873-B470-4EA6C7494727}" srcOrd="0" destOrd="0" presId="urn:microsoft.com/office/officeart/2005/8/layout/hierarchy2#4"/>
    <dgm:cxn modelId="{5A261B83-A9F0-4AEE-B0C5-F046BC27A00F}" type="presParOf" srcId="{A29D3768-B51E-487E-A7BC-2496872D9D5A}" destId="{2A016BAA-7B13-40A9-BA3D-068134B934FB}" srcOrd="3" destOrd="0" presId="urn:microsoft.com/office/officeart/2005/8/layout/hierarchy2#4"/>
    <dgm:cxn modelId="{74B146C1-4283-41FD-87DC-BD4C47BF0853}" type="presParOf" srcId="{2A016BAA-7B13-40A9-BA3D-068134B934FB}" destId="{602C5ACD-C60F-4747-B53B-8CF9455028BD}" srcOrd="0" destOrd="0" presId="urn:microsoft.com/office/officeart/2005/8/layout/hierarchy2#4"/>
    <dgm:cxn modelId="{6E23E46C-9A0A-4F80-9B17-16CF81AC192A}" type="presParOf" srcId="{2A016BAA-7B13-40A9-BA3D-068134B934FB}" destId="{03297E60-1AAF-4A8B-A19B-D42749081B6F}" srcOrd="1" destOrd="0" presId="urn:microsoft.com/office/officeart/2005/8/layout/hierarchy2#4"/>
    <dgm:cxn modelId="{CECFDC5B-F88B-478D-BD5F-6254A7D18E22}" type="presParOf" srcId="{A29D3768-B51E-487E-A7BC-2496872D9D5A}" destId="{8340F65E-B1AD-4A1C-A44B-CDAC580631F4}" srcOrd="4" destOrd="0" presId="urn:microsoft.com/office/officeart/2005/8/layout/hierarchy2#4"/>
    <dgm:cxn modelId="{C1FAF513-76F6-4B55-B8A0-9E8BB65BC1C3}" type="presParOf" srcId="{8340F65E-B1AD-4A1C-A44B-CDAC580631F4}" destId="{AD205680-E292-4637-AD91-62A3E77AE500}" srcOrd="0" destOrd="0" presId="urn:microsoft.com/office/officeart/2005/8/layout/hierarchy2#4"/>
    <dgm:cxn modelId="{F3E457B0-E45A-44BB-86D9-D49658FD5230}" type="presParOf" srcId="{A29D3768-B51E-487E-A7BC-2496872D9D5A}" destId="{802ECD08-CDBF-4618-96CF-5117F8B72E67}" srcOrd="5" destOrd="0" presId="urn:microsoft.com/office/officeart/2005/8/layout/hierarchy2#4"/>
    <dgm:cxn modelId="{9D635F39-9581-4B63-B5B8-3CD2152AB995}" type="presParOf" srcId="{802ECD08-CDBF-4618-96CF-5117F8B72E67}" destId="{EB0496C1-8730-4976-AD7B-5A8A862F3CDC}" srcOrd="0" destOrd="0" presId="urn:microsoft.com/office/officeart/2005/8/layout/hierarchy2#4"/>
    <dgm:cxn modelId="{F142DED5-CC84-49A8-B699-0DD2F75667F1}" type="presParOf" srcId="{802ECD08-CDBF-4618-96CF-5117F8B72E67}" destId="{FDDD4636-1C41-4E4A-9766-0A32457276D3}" srcOrd="1" destOrd="0" presId="urn:microsoft.com/office/officeart/2005/8/layout/hierarchy2#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5B70875-4BD0-4BD8-B5C3-35C7450A56FB}" type="doc">
      <dgm:prSet loTypeId="urn:microsoft.com/office/officeart/2005/8/layout/hierarchy4" loCatId="hierarchy" qsTypeId="urn:microsoft.com/office/officeart/2005/8/quickstyle/3d2#1" qsCatId="3D" csTypeId="urn:microsoft.com/office/officeart/2005/8/colors/colorful3#1" csCatId="colorful" phldr="1"/>
      <dgm:spPr/>
      <dgm:t>
        <a:bodyPr/>
        <a:lstStyle/>
        <a:p>
          <a:endParaRPr lang="en-MY"/>
        </a:p>
      </dgm:t>
    </dgm:pt>
    <dgm:pt modelId="{385AA905-87CC-4478-BECF-061AD067BF0C}">
      <dgm:prSet phldrT="[Text]" custT="1"/>
      <dgm:spPr/>
      <dgm:t>
        <a:bodyPr/>
        <a:lstStyle/>
        <a:p>
          <a:r>
            <a:rPr lang="zh-CN" altLang="en-US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内力作用（地幔热对流）</a:t>
          </a:r>
          <a:endParaRPr lang="en-MY" sz="36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F0AA5A4D-9581-47D9-A21C-F377B09FCF5A}" type="parTrans" cxnId="{BFECDFA5-8F65-4270-B53A-4A62AB5D6AB7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17DD31E9-4555-42C8-A959-ADBE5D6FE8E8}" type="sibTrans" cxnId="{BFECDFA5-8F65-4270-B53A-4A62AB5D6AB7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DB16FDD8-8DD4-4E38-917E-AF61AF1CF62D}">
      <dgm:prSet phldrT="[Text]" custT="1"/>
      <dgm:spPr/>
      <dgm:t>
        <a:bodyPr/>
        <a:lstStyle/>
        <a:p>
          <a:r>
            <a:rPr lang="zh-CN" altLang="en-US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挤压力</a:t>
          </a:r>
          <a:endParaRPr lang="en-MY" sz="36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4EAF8A6F-36A4-47CE-B69A-6A89A1B10EDD}" type="parTrans" cxnId="{56EBEC15-0F07-4817-BF27-8D9ABE141AFA}">
      <dgm:prSet custT="1"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A09938B5-61D8-4FBE-8A5C-88E9F4910256}" type="sibTrans" cxnId="{56EBEC15-0F07-4817-BF27-8D9ABE141AFA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AAFEE921-F6B4-4908-B45D-D2671922ADBB}">
      <dgm:prSet phldrT="[Text]" custT="1"/>
      <dgm:spPr/>
      <dgm:t>
        <a:bodyPr/>
        <a:lstStyle/>
        <a:p>
          <a:r>
            <a:rPr lang="zh-CN" altLang="en-US" sz="360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褶曲山脉</a:t>
          </a:r>
          <a:endParaRPr lang="en-MY" sz="36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C4F3CD4B-ABEE-4160-A22E-2AF2F9259393}" type="parTrans" cxnId="{33A7639B-1150-4335-8045-F8CAE11EE3E2}">
      <dgm:prSet custT="1"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997F5D6F-D78C-4FA0-91DD-8AC50A759971}" type="sibTrans" cxnId="{33A7639B-1150-4335-8045-F8CAE11EE3E2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FA1CBE92-5C9E-482A-B2CD-C0867975E22C}">
      <dgm:prSet phldrT="[Text]" custT="1"/>
      <dgm:spPr/>
      <dgm:t>
        <a:bodyPr/>
        <a:lstStyle/>
        <a:p>
          <a:r>
            <a:rPr lang="zh-CN" altLang="en-US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海沟</a:t>
          </a:r>
          <a:endParaRPr lang="en-MY" sz="36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83240E77-E7E8-455C-B81C-AD19CC4BC478}" type="parTrans" cxnId="{1A9D5038-D017-4B51-B602-478D0D13B075}">
      <dgm:prSet custT="1"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E6C39EF7-45F6-4347-8158-E9C22A3164B9}" type="sibTrans" cxnId="{1A9D5038-D017-4B51-B602-478D0D13B075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598A066B-0EBD-4F8D-8765-0453E6140C75}">
      <dgm:prSet phldrT="[Text]" custT="1"/>
      <dgm:spPr/>
      <dgm:t>
        <a:bodyPr/>
        <a:lstStyle/>
        <a:p>
          <a:r>
            <a:rPr lang="zh-CN" altLang="en-US" sz="360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张力</a:t>
          </a:r>
          <a:endParaRPr lang="en-MY" sz="36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F0DC4D48-A28E-4611-A6BF-D4A0807590A2}" type="parTrans" cxnId="{CF9BC5E2-8868-4470-A8E8-2ED95B5101A1}">
      <dgm:prSet custT="1"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BBE32BEE-215D-46A5-B165-15B8A043663E}" type="sibTrans" cxnId="{CF9BC5E2-8868-4470-A8E8-2ED95B5101A1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C62875CE-4274-43E1-9492-27735909C871}">
      <dgm:prSet phldrT="[Text]" custT="1"/>
      <dgm:spPr/>
      <dgm:t>
        <a:bodyPr/>
        <a:lstStyle/>
        <a:p>
          <a:r>
            <a:rPr lang="zh-CN" altLang="en-US" sz="360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裂谷</a:t>
          </a:r>
          <a:endParaRPr lang="en-MY" sz="36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24BD7E47-B9B3-478D-9990-2B341552B544}" type="parTrans" cxnId="{CE8C8840-4091-4978-9DD5-188BFE12F2F2}">
      <dgm:prSet custT="1"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D48AF037-3811-4E58-9E9B-79331679FAC3}" type="sibTrans" cxnId="{CE8C8840-4091-4978-9DD5-188BFE12F2F2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F3590C45-AF8E-4E27-9274-293FECF96B3F}">
      <dgm:prSet custT="1"/>
      <dgm:spPr/>
      <dgm:t>
        <a:bodyPr/>
        <a:lstStyle/>
        <a:p>
          <a:r>
            <a:rPr lang="zh-CN" altLang="en-US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挤压</a:t>
          </a:r>
          <a:r>
            <a:rPr lang="en-US" altLang="zh-CN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/</a:t>
          </a:r>
        </a:p>
        <a:p>
          <a:r>
            <a:rPr lang="zh-CN" altLang="en-US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张力</a:t>
          </a:r>
          <a:r>
            <a:rPr lang="en-US" altLang="zh-CN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/</a:t>
          </a:r>
        </a:p>
        <a:p>
          <a:r>
            <a:rPr lang="zh-CN" altLang="en-US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错动</a:t>
          </a:r>
          <a:endParaRPr lang="en-MY" sz="36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0C7F51F7-2AE3-4232-B28C-69E2797D981D}" type="parTrans" cxnId="{577B6E28-6497-411D-AB4F-3106838F1569}">
      <dgm:prSet custT="1"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719D1D37-2EA5-4E32-8CE5-B97EDC73F40E}" type="sibTrans" cxnId="{577B6E28-6497-411D-AB4F-3106838F1569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2C454529-37DE-44D0-9055-E88F4675E72F}">
      <dgm:prSet custT="1"/>
      <dgm:spPr/>
      <dgm:t>
        <a:bodyPr/>
        <a:lstStyle/>
        <a:p>
          <a:r>
            <a:rPr lang="zh-CN" altLang="en-US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岛弧</a:t>
          </a:r>
          <a:endParaRPr lang="en-MY" sz="36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8034BE7A-425A-4BCD-B12F-119F465B83CA}" type="parTrans" cxnId="{16A48660-D007-4A84-90AB-E09EDD271637}">
      <dgm:prSet custT="1"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3DA0444F-8DF1-42BE-86A0-09F718E36D10}" type="sibTrans" cxnId="{16A48660-D007-4A84-90AB-E09EDD271637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73597729-343C-463E-9A08-E56D39730A83}">
      <dgm:prSet custT="1"/>
      <dgm:spPr/>
      <dgm:t>
        <a:bodyPr/>
        <a:lstStyle/>
        <a:p>
          <a:r>
            <a:rPr lang="zh-CN" altLang="en-US" sz="360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断层山</a:t>
          </a:r>
          <a:endParaRPr lang="en-MY" sz="36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322B07B7-B536-4A19-B9E6-2911C5749D37}" type="parTrans" cxnId="{76BCAFFC-FCDA-42B1-8828-39D097266843}">
      <dgm:prSet custT="1"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9C19C90A-01E6-471F-9D1B-91B86CA80743}" type="sibTrans" cxnId="{76BCAFFC-FCDA-42B1-8828-39D097266843}">
      <dgm:prSet/>
      <dgm:spPr/>
      <dgm:t>
        <a:bodyPr/>
        <a:lstStyle/>
        <a:p>
          <a:endParaRPr lang="en-MY" sz="36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CB2DA2F0-A440-4069-B176-229D6D237D6F}" type="pres">
      <dgm:prSet presAssocID="{A5B70875-4BD0-4BD8-B5C3-35C7450A56FB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B32B18B-CFDC-46C4-8DE7-DA58EA2F573D}" type="pres">
      <dgm:prSet presAssocID="{385AA905-87CC-4478-BECF-061AD067BF0C}" presName="vertOne" presStyleCnt="0"/>
      <dgm:spPr/>
    </dgm:pt>
    <dgm:pt modelId="{FE21AD69-C4C5-47C2-81EE-E1FFA2D250EC}" type="pres">
      <dgm:prSet presAssocID="{385AA905-87CC-4478-BECF-061AD067BF0C}" presName="txOne" presStyleLbl="node0" presStyleIdx="0" presStyleCnt="1" custScaleY="43450">
        <dgm:presLayoutVars>
          <dgm:chPref val="3"/>
        </dgm:presLayoutVars>
      </dgm:prSet>
      <dgm:spPr/>
    </dgm:pt>
    <dgm:pt modelId="{3A325632-CBFA-4849-8454-174AF05D4FF5}" type="pres">
      <dgm:prSet presAssocID="{385AA905-87CC-4478-BECF-061AD067BF0C}" presName="parTransOne" presStyleCnt="0"/>
      <dgm:spPr/>
    </dgm:pt>
    <dgm:pt modelId="{BFC7056E-C90A-4C3E-8D16-494245D7C212}" type="pres">
      <dgm:prSet presAssocID="{385AA905-87CC-4478-BECF-061AD067BF0C}" presName="horzOne" presStyleCnt="0"/>
      <dgm:spPr/>
    </dgm:pt>
    <dgm:pt modelId="{DDB1F9B9-2183-4485-9C2D-1BDCFC14E766}" type="pres">
      <dgm:prSet presAssocID="{DB16FDD8-8DD4-4E38-917E-AF61AF1CF62D}" presName="vertTwo" presStyleCnt="0"/>
      <dgm:spPr/>
    </dgm:pt>
    <dgm:pt modelId="{9322110E-DB73-4058-9BFB-FC7A32F10B1D}" type="pres">
      <dgm:prSet presAssocID="{DB16FDD8-8DD4-4E38-917E-AF61AF1CF62D}" presName="txTwo" presStyleLbl="node2" presStyleIdx="0" presStyleCnt="3">
        <dgm:presLayoutVars>
          <dgm:chPref val="3"/>
        </dgm:presLayoutVars>
      </dgm:prSet>
      <dgm:spPr/>
    </dgm:pt>
    <dgm:pt modelId="{5824B957-8EB0-4227-8EA4-C958452AA00A}" type="pres">
      <dgm:prSet presAssocID="{DB16FDD8-8DD4-4E38-917E-AF61AF1CF62D}" presName="parTransTwo" presStyleCnt="0"/>
      <dgm:spPr/>
    </dgm:pt>
    <dgm:pt modelId="{0256C83A-A308-46E4-9E1D-73A98D72BAA8}" type="pres">
      <dgm:prSet presAssocID="{DB16FDD8-8DD4-4E38-917E-AF61AF1CF62D}" presName="horzTwo" presStyleCnt="0"/>
      <dgm:spPr/>
    </dgm:pt>
    <dgm:pt modelId="{0B353A01-E59B-4B4B-BE0E-6027226116EC}" type="pres">
      <dgm:prSet presAssocID="{AAFEE921-F6B4-4908-B45D-D2671922ADBB}" presName="vertThree" presStyleCnt="0"/>
      <dgm:spPr/>
    </dgm:pt>
    <dgm:pt modelId="{653618F7-D5EB-4C79-8646-10A7BC88B8E2}" type="pres">
      <dgm:prSet presAssocID="{AAFEE921-F6B4-4908-B45D-D2671922ADBB}" presName="txThree" presStyleLbl="node3" presStyleIdx="0" presStyleCnt="5">
        <dgm:presLayoutVars>
          <dgm:chPref val="3"/>
        </dgm:presLayoutVars>
      </dgm:prSet>
      <dgm:spPr/>
    </dgm:pt>
    <dgm:pt modelId="{2510C34E-B190-41A4-9DBF-44D2671989B0}" type="pres">
      <dgm:prSet presAssocID="{AAFEE921-F6B4-4908-B45D-D2671922ADBB}" presName="horzThree" presStyleCnt="0"/>
      <dgm:spPr/>
    </dgm:pt>
    <dgm:pt modelId="{C008D645-1A4D-41FA-A908-51C8392C2BEA}" type="pres">
      <dgm:prSet presAssocID="{997F5D6F-D78C-4FA0-91DD-8AC50A759971}" presName="sibSpaceThree" presStyleCnt="0"/>
      <dgm:spPr/>
    </dgm:pt>
    <dgm:pt modelId="{C059C547-C107-4F4D-9A85-7E02149A1812}" type="pres">
      <dgm:prSet presAssocID="{FA1CBE92-5C9E-482A-B2CD-C0867975E22C}" presName="vertThree" presStyleCnt="0"/>
      <dgm:spPr/>
    </dgm:pt>
    <dgm:pt modelId="{EFB9E0D5-B77C-4ACC-A94B-E1DA49EA3193}" type="pres">
      <dgm:prSet presAssocID="{FA1CBE92-5C9E-482A-B2CD-C0867975E22C}" presName="txThree" presStyleLbl="node3" presStyleIdx="1" presStyleCnt="5">
        <dgm:presLayoutVars>
          <dgm:chPref val="3"/>
        </dgm:presLayoutVars>
      </dgm:prSet>
      <dgm:spPr/>
    </dgm:pt>
    <dgm:pt modelId="{2231B84E-57C2-425A-97FC-14F9FAB427C0}" type="pres">
      <dgm:prSet presAssocID="{FA1CBE92-5C9E-482A-B2CD-C0867975E22C}" presName="horzThree" presStyleCnt="0"/>
      <dgm:spPr/>
    </dgm:pt>
    <dgm:pt modelId="{5173F640-7189-47CD-8B39-71D8264DA269}" type="pres">
      <dgm:prSet presAssocID="{E6C39EF7-45F6-4347-8158-E9C22A3164B9}" presName="sibSpaceThree" presStyleCnt="0"/>
      <dgm:spPr/>
    </dgm:pt>
    <dgm:pt modelId="{B7328BEF-0C5E-4129-BB6C-433BC29D4AC7}" type="pres">
      <dgm:prSet presAssocID="{2C454529-37DE-44D0-9055-E88F4675E72F}" presName="vertThree" presStyleCnt="0"/>
      <dgm:spPr/>
    </dgm:pt>
    <dgm:pt modelId="{102DB564-3C24-4BC7-8501-D6D0ED495B7E}" type="pres">
      <dgm:prSet presAssocID="{2C454529-37DE-44D0-9055-E88F4675E72F}" presName="txThree" presStyleLbl="node3" presStyleIdx="2" presStyleCnt="5">
        <dgm:presLayoutVars>
          <dgm:chPref val="3"/>
        </dgm:presLayoutVars>
      </dgm:prSet>
      <dgm:spPr/>
    </dgm:pt>
    <dgm:pt modelId="{8F1F0F32-EE98-4399-9BF3-740E99E60A24}" type="pres">
      <dgm:prSet presAssocID="{2C454529-37DE-44D0-9055-E88F4675E72F}" presName="horzThree" presStyleCnt="0"/>
      <dgm:spPr/>
    </dgm:pt>
    <dgm:pt modelId="{AFF76B62-72E6-4810-A97B-619A45A97699}" type="pres">
      <dgm:prSet presAssocID="{A09938B5-61D8-4FBE-8A5C-88E9F4910256}" presName="sibSpaceTwo" presStyleCnt="0"/>
      <dgm:spPr/>
    </dgm:pt>
    <dgm:pt modelId="{213A19C1-D704-46D2-AAD1-8111396C7E24}" type="pres">
      <dgm:prSet presAssocID="{598A066B-0EBD-4F8D-8765-0453E6140C75}" presName="vertTwo" presStyleCnt="0"/>
      <dgm:spPr/>
    </dgm:pt>
    <dgm:pt modelId="{2DC4DA16-4117-411F-A028-11C8E1404E53}" type="pres">
      <dgm:prSet presAssocID="{598A066B-0EBD-4F8D-8765-0453E6140C75}" presName="txTwo" presStyleLbl="node2" presStyleIdx="1" presStyleCnt="3">
        <dgm:presLayoutVars>
          <dgm:chPref val="3"/>
        </dgm:presLayoutVars>
      </dgm:prSet>
      <dgm:spPr/>
    </dgm:pt>
    <dgm:pt modelId="{E2D54BFF-2196-48D7-9629-507DD8DE19EB}" type="pres">
      <dgm:prSet presAssocID="{598A066B-0EBD-4F8D-8765-0453E6140C75}" presName="parTransTwo" presStyleCnt="0"/>
      <dgm:spPr/>
    </dgm:pt>
    <dgm:pt modelId="{A3B645D1-D361-41A8-AE4F-9F58CD37AE11}" type="pres">
      <dgm:prSet presAssocID="{598A066B-0EBD-4F8D-8765-0453E6140C75}" presName="horzTwo" presStyleCnt="0"/>
      <dgm:spPr/>
    </dgm:pt>
    <dgm:pt modelId="{F7C791A7-4A0B-4E9F-863A-F7F0773CCD67}" type="pres">
      <dgm:prSet presAssocID="{C62875CE-4274-43E1-9492-27735909C871}" presName="vertThree" presStyleCnt="0"/>
      <dgm:spPr/>
    </dgm:pt>
    <dgm:pt modelId="{050DAD64-4133-4A20-90A4-5BC9CAD005AC}" type="pres">
      <dgm:prSet presAssocID="{C62875CE-4274-43E1-9492-27735909C871}" presName="txThree" presStyleLbl="node3" presStyleIdx="3" presStyleCnt="5">
        <dgm:presLayoutVars>
          <dgm:chPref val="3"/>
        </dgm:presLayoutVars>
      </dgm:prSet>
      <dgm:spPr/>
    </dgm:pt>
    <dgm:pt modelId="{D3E06B5B-97A6-4E7A-B572-2019C6E9AF61}" type="pres">
      <dgm:prSet presAssocID="{C62875CE-4274-43E1-9492-27735909C871}" presName="horzThree" presStyleCnt="0"/>
      <dgm:spPr/>
    </dgm:pt>
    <dgm:pt modelId="{EAE10360-4EA4-4283-9EB0-12D375CA7A37}" type="pres">
      <dgm:prSet presAssocID="{BBE32BEE-215D-46A5-B165-15B8A043663E}" presName="sibSpaceTwo" presStyleCnt="0"/>
      <dgm:spPr/>
    </dgm:pt>
    <dgm:pt modelId="{0700189D-9CCE-4E6A-8D0C-0AA2AFCD5064}" type="pres">
      <dgm:prSet presAssocID="{F3590C45-AF8E-4E27-9274-293FECF96B3F}" presName="vertTwo" presStyleCnt="0"/>
      <dgm:spPr/>
    </dgm:pt>
    <dgm:pt modelId="{E26859C6-FCB7-4936-B33F-2EB55F95FC09}" type="pres">
      <dgm:prSet presAssocID="{F3590C45-AF8E-4E27-9274-293FECF96B3F}" presName="txTwo" presStyleLbl="node2" presStyleIdx="2" presStyleCnt="3">
        <dgm:presLayoutVars>
          <dgm:chPref val="3"/>
        </dgm:presLayoutVars>
      </dgm:prSet>
      <dgm:spPr/>
    </dgm:pt>
    <dgm:pt modelId="{5C33E416-9B82-4A8A-9222-7D881AD3C136}" type="pres">
      <dgm:prSet presAssocID="{F3590C45-AF8E-4E27-9274-293FECF96B3F}" presName="parTransTwo" presStyleCnt="0"/>
      <dgm:spPr/>
    </dgm:pt>
    <dgm:pt modelId="{A51D3759-21F6-47F1-B5F1-173A97C9FEB2}" type="pres">
      <dgm:prSet presAssocID="{F3590C45-AF8E-4E27-9274-293FECF96B3F}" presName="horzTwo" presStyleCnt="0"/>
      <dgm:spPr/>
    </dgm:pt>
    <dgm:pt modelId="{1E4DE291-8794-4E86-9380-B802D9D5BB6D}" type="pres">
      <dgm:prSet presAssocID="{73597729-343C-463E-9A08-E56D39730A83}" presName="vertThree" presStyleCnt="0"/>
      <dgm:spPr/>
    </dgm:pt>
    <dgm:pt modelId="{6039CA68-C4B9-439E-A8DC-7B0AC46E8710}" type="pres">
      <dgm:prSet presAssocID="{73597729-343C-463E-9A08-E56D39730A83}" presName="txThree" presStyleLbl="node3" presStyleIdx="4" presStyleCnt="5">
        <dgm:presLayoutVars>
          <dgm:chPref val="3"/>
        </dgm:presLayoutVars>
      </dgm:prSet>
      <dgm:spPr/>
    </dgm:pt>
    <dgm:pt modelId="{1BCE0FE9-6C99-4833-AEC3-612B449FFE42}" type="pres">
      <dgm:prSet presAssocID="{73597729-343C-463E-9A08-E56D39730A83}" presName="horzThree" presStyleCnt="0"/>
      <dgm:spPr/>
    </dgm:pt>
  </dgm:ptLst>
  <dgm:cxnLst>
    <dgm:cxn modelId="{B4DEA00D-6B8A-4CB5-8DAE-B02551603544}" type="presOf" srcId="{73597729-343C-463E-9A08-E56D39730A83}" destId="{6039CA68-C4B9-439E-A8DC-7B0AC46E8710}" srcOrd="0" destOrd="0" presId="urn:microsoft.com/office/officeart/2005/8/layout/hierarchy4"/>
    <dgm:cxn modelId="{56EBEC15-0F07-4817-BF27-8D9ABE141AFA}" srcId="{385AA905-87CC-4478-BECF-061AD067BF0C}" destId="{DB16FDD8-8DD4-4E38-917E-AF61AF1CF62D}" srcOrd="0" destOrd="0" parTransId="{4EAF8A6F-36A4-47CE-B69A-6A89A1B10EDD}" sibTransId="{A09938B5-61D8-4FBE-8A5C-88E9F4910256}"/>
    <dgm:cxn modelId="{3E1B0618-AE07-4CEB-9A50-1EB8B6F13607}" type="presOf" srcId="{A5B70875-4BD0-4BD8-B5C3-35C7450A56FB}" destId="{CB2DA2F0-A440-4069-B176-229D6D237D6F}" srcOrd="0" destOrd="0" presId="urn:microsoft.com/office/officeart/2005/8/layout/hierarchy4"/>
    <dgm:cxn modelId="{577B6E28-6497-411D-AB4F-3106838F1569}" srcId="{385AA905-87CC-4478-BECF-061AD067BF0C}" destId="{F3590C45-AF8E-4E27-9274-293FECF96B3F}" srcOrd="2" destOrd="0" parTransId="{0C7F51F7-2AE3-4232-B28C-69E2797D981D}" sibTransId="{719D1D37-2EA5-4E32-8CE5-B97EDC73F40E}"/>
    <dgm:cxn modelId="{4D9F612A-EF88-4D4C-8475-DD1BEC3FE99B}" type="presOf" srcId="{C62875CE-4274-43E1-9492-27735909C871}" destId="{050DAD64-4133-4A20-90A4-5BC9CAD005AC}" srcOrd="0" destOrd="0" presId="urn:microsoft.com/office/officeart/2005/8/layout/hierarchy4"/>
    <dgm:cxn modelId="{79836C36-2FDB-4B1B-9275-550F9769A88F}" type="presOf" srcId="{DB16FDD8-8DD4-4E38-917E-AF61AF1CF62D}" destId="{9322110E-DB73-4058-9BFB-FC7A32F10B1D}" srcOrd="0" destOrd="0" presId="urn:microsoft.com/office/officeart/2005/8/layout/hierarchy4"/>
    <dgm:cxn modelId="{1A9D5038-D017-4B51-B602-478D0D13B075}" srcId="{DB16FDD8-8DD4-4E38-917E-AF61AF1CF62D}" destId="{FA1CBE92-5C9E-482A-B2CD-C0867975E22C}" srcOrd="1" destOrd="0" parTransId="{83240E77-E7E8-455C-B81C-AD19CC4BC478}" sibTransId="{E6C39EF7-45F6-4347-8158-E9C22A3164B9}"/>
    <dgm:cxn modelId="{CE8C8840-4091-4978-9DD5-188BFE12F2F2}" srcId="{598A066B-0EBD-4F8D-8765-0453E6140C75}" destId="{C62875CE-4274-43E1-9492-27735909C871}" srcOrd="0" destOrd="0" parTransId="{24BD7E47-B9B3-478D-9990-2B341552B544}" sibTransId="{D48AF037-3811-4E58-9E9B-79331679FAC3}"/>
    <dgm:cxn modelId="{4F0C195F-5DAA-4B59-B766-5BF238971AA7}" type="presOf" srcId="{385AA905-87CC-4478-BECF-061AD067BF0C}" destId="{FE21AD69-C4C5-47C2-81EE-E1FFA2D250EC}" srcOrd="0" destOrd="0" presId="urn:microsoft.com/office/officeart/2005/8/layout/hierarchy4"/>
    <dgm:cxn modelId="{16A48660-D007-4A84-90AB-E09EDD271637}" srcId="{DB16FDD8-8DD4-4E38-917E-AF61AF1CF62D}" destId="{2C454529-37DE-44D0-9055-E88F4675E72F}" srcOrd="2" destOrd="0" parTransId="{8034BE7A-425A-4BCD-B12F-119F465B83CA}" sibTransId="{3DA0444F-8DF1-42BE-86A0-09F718E36D10}"/>
    <dgm:cxn modelId="{8F353B48-FBD7-4464-B937-7B42D1EA0F87}" type="presOf" srcId="{F3590C45-AF8E-4E27-9274-293FECF96B3F}" destId="{E26859C6-FCB7-4936-B33F-2EB55F95FC09}" srcOrd="0" destOrd="0" presId="urn:microsoft.com/office/officeart/2005/8/layout/hierarchy4"/>
    <dgm:cxn modelId="{C7441F8D-15D8-4D11-A075-1126241E0DBA}" type="presOf" srcId="{FA1CBE92-5C9E-482A-B2CD-C0867975E22C}" destId="{EFB9E0D5-B77C-4ACC-A94B-E1DA49EA3193}" srcOrd="0" destOrd="0" presId="urn:microsoft.com/office/officeart/2005/8/layout/hierarchy4"/>
    <dgm:cxn modelId="{33A7639B-1150-4335-8045-F8CAE11EE3E2}" srcId="{DB16FDD8-8DD4-4E38-917E-AF61AF1CF62D}" destId="{AAFEE921-F6B4-4908-B45D-D2671922ADBB}" srcOrd="0" destOrd="0" parTransId="{C4F3CD4B-ABEE-4160-A22E-2AF2F9259393}" sibTransId="{997F5D6F-D78C-4FA0-91DD-8AC50A759971}"/>
    <dgm:cxn modelId="{BFECDFA5-8F65-4270-B53A-4A62AB5D6AB7}" srcId="{A5B70875-4BD0-4BD8-B5C3-35C7450A56FB}" destId="{385AA905-87CC-4478-BECF-061AD067BF0C}" srcOrd="0" destOrd="0" parTransId="{F0AA5A4D-9581-47D9-A21C-F377B09FCF5A}" sibTransId="{17DD31E9-4555-42C8-A959-ADBE5D6FE8E8}"/>
    <dgm:cxn modelId="{3C72B8B6-81B0-45E6-A1F1-4F98BF13298C}" type="presOf" srcId="{598A066B-0EBD-4F8D-8765-0453E6140C75}" destId="{2DC4DA16-4117-411F-A028-11C8E1404E53}" srcOrd="0" destOrd="0" presId="urn:microsoft.com/office/officeart/2005/8/layout/hierarchy4"/>
    <dgm:cxn modelId="{BEA681C0-8A0C-4A08-B05E-1E42311C32B8}" type="presOf" srcId="{2C454529-37DE-44D0-9055-E88F4675E72F}" destId="{102DB564-3C24-4BC7-8501-D6D0ED495B7E}" srcOrd="0" destOrd="0" presId="urn:microsoft.com/office/officeart/2005/8/layout/hierarchy4"/>
    <dgm:cxn modelId="{62DDAAC0-B30E-490F-A314-CCA8851404B9}" type="presOf" srcId="{AAFEE921-F6B4-4908-B45D-D2671922ADBB}" destId="{653618F7-D5EB-4C79-8646-10A7BC88B8E2}" srcOrd="0" destOrd="0" presId="urn:microsoft.com/office/officeart/2005/8/layout/hierarchy4"/>
    <dgm:cxn modelId="{CF9BC5E2-8868-4470-A8E8-2ED95B5101A1}" srcId="{385AA905-87CC-4478-BECF-061AD067BF0C}" destId="{598A066B-0EBD-4F8D-8765-0453E6140C75}" srcOrd="1" destOrd="0" parTransId="{F0DC4D48-A28E-4611-A6BF-D4A0807590A2}" sibTransId="{BBE32BEE-215D-46A5-B165-15B8A043663E}"/>
    <dgm:cxn modelId="{76BCAFFC-FCDA-42B1-8828-39D097266843}" srcId="{F3590C45-AF8E-4E27-9274-293FECF96B3F}" destId="{73597729-343C-463E-9A08-E56D39730A83}" srcOrd="0" destOrd="0" parTransId="{322B07B7-B536-4A19-B9E6-2911C5749D37}" sibTransId="{9C19C90A-01E6-471F-9D1B-91B86CA80743}"/>
    <dgm:cxn modelId="{759CF1F7-6548-42ED-85F7-A982FFFCFEC5}" type="presParOf" srcId="{CB2DA2F0-A440-4069-B176-229D6D237D6F}" destId="{8B32B18B-CFDC-46C4-8DE7-DA58EA2F573D}" srcOrd="0" destOrd="0" presId="urn:microsoft.com/office/officeart/2005/8/layout/hierarchy4"/>
    <dgm:cxn modelId="{F2960319-50C6-4881-A071-6733734D64CE}" type="presParOf" srcId="{8B32B18B-CFDC-46C4-8DE7-DA58EA2F573D}" destId="{FE21AD69-C4C5-47C2-81EE-E1FFA2D250EC}" srcOrd="0" destOrd="0" presId="urn:microsoft.com/office/officeart/2005/8/layout/hierarchy4"/>
    <dgm:cxn modelId="{295F5A5A-C312-413D-B1DE-959D26A58115}" type="presParOf" srcId="{8B32B18B-CFDC-46C4-8DE7-DA58EA2F573D}" destId="{3A325632-CBFA-4849-8454-174AF05D4FF5}" srcOrd="1" destOrd="0" presId="urn:microsoft.com/office/officeart/2005/8/layout/hierarchy4"/>
    <dgm:cxn modelId="{2EE9C253-6380-4529-A519-721FC9CC1BDF}" type="presParOf" srcId="{8B32B18B-CFDC-46C4-8DE7-DA58EA2F573D}" destId="{BFC7056E-C90A-4C3E-8D16-494245D7C212}" srcOrd="2" destOrd="0" presId="urn:microsoft.com/office/officeart/2005/8/layout/hierarchy4"/>
    <dgm:cxn modelId="{6032838F-B3E3-4E1D-B77E-A57DB176057E}" type="presParOf" srcId="{BFC7056E-C90A-4C3E-8D16-494245D7C212}" destId="{DDB1F9B9-2183-4485-9C2D-1BDCFC14E766}" srcOrd="0" destOrd="0" presId="urn:microsoft.com/office/officeart/2005/8/layout/hierarchy4"/>
    <dgm:cxn modelId="{C90DF098-062A-44A9-92E4-17E177E18B05}" type="presParOf" srcId="{DDB1F9B9-2183-4485-9C2D-1BDCFC14E766}" destId="{9322110E-DB73-4058-9BFB-FC7A32F10B1D}" srcOrd="0" destOrd="0" presId="urn:microsoft.com/office/officeart/2005/8/layout/hierarchy4"/>
    <dgm:cxn modelId="{F429187A-5665-45B7-B00E-FB19C9965B4E}" type="presParOf" srcId="{DDB1F9B9-2183-4485-9C2D-1BDCFC14E766}" destId="{5824B957-8EB0-4227-8EA4-C958452AA00A}" srcOrd="1" destOrd="0" presId="urn:microsoft.com/office/officeart/2005/8/layout/hierarchy4"/>
    <dgm:cxn modelId="{1FE85621-D7D4-4998-8A90-34D73E101BD6}" type="presParOf" srcId="{DDB1F9B9-2183-4485-9C2D-1BDCFC14E766}" destId="{0256C83A-A308-46E4-9E1D-73A98D72BAA8}" srcOrd="2" destOrd="0" presId="urn:microsoft.com/office/officeart/2005/8/layout/hierarchy4"/>
    <dgm:cxn modelId="{5BE0631D-AB70-48DC-BAF3-BA2B7EAC723E}" type="presParOf" srcId="{0256C83A-A308-46E4-9E1D-73A98D72BAA8}" destId="{0B353A01-E59B-4B4B-BE0E-6027226116EC}" srcOrd="0" destOrd="0" presId="urn:microsoft.com/office/officeart/2005/8/layout/hierarchy4"/>
    <dgm:cxn modelId="{64A9507A-3D82-47EF-BBFC-DB1DF341A5C7}" type="presParOf" srcId="{0B353A01-E59B-4B4B-BE0E-6027226116EC}" destId="{653618F7-D5EB-4C79-8646-10A7BC88B8E2}" srcOrd="0" destOrd="0" presId="urn:microsoft.com/office/officeart/2005/8/layout/hierarchy4"/>
    <dgm:cxn modelId="{10EB0A58-FB91-4553-A4C1-7B5638E33A01}" type="presParOf" srcId="{0B353A01-E59B-4B4B-BE0E-6027226116EC}" destId="{2510C34E-B190-41A4-9DBF-44D2671989B0}" srcOrd="1" destOrd="0" presId="urn:microsoft.com/office/officeart/2005/8/layout/hierarchy4"/>
    <dgm:cxn modelId="{24903A30-09E1-40B5-9511-5F82B8B8CF4C}" type="presParOf" srcId="{0256C83A-A308-46E4-9E1D-73A98D72BAA8}" destId="{C008D645-1A4D-41FA-A908-51C8392C2BEA}" srcOrd="1" destOrd="0" presId="urn:microsoft.com/office/officeart/2005/8/layout/hierarchy4"/>
    <dgm:cxn modelId="{C0936CC9-EDC1-4327-8F3B-B229E0C4E9E1}" type="presParOf" srcId="{0256C83A-A308-46E4-9E1D-73A98D72BAA8}" destId="{C059C547-C107-4F4D-9A85-7E02149A1812}" srcOrd="2" destOrd="0" presId="urn:microsoft.com/office/officeart/2005/8/layout/hierarchy4"/>
    <dgm:cxn modelId="{ACB8F624-BB13-464D-8131-7DE40545AE21}" type="presParOf" srcId="{C059C547-C107-4F4D-9A85-7E02149A1812}" destId="{EFB9E0D5-B77C-4ACC-A94B-E1DA49EA3193}" srcOrd="0" destOrd="0" presId="urn:microsoft.com/office/officeart/2005/8/layout/hierarchy4"/>
    <dgm:cxn modelId="{26B84323-ADD3-417E-99D9-B735E03E34A0}" type="presParOf" srcId="{C059C547-C107-4F4D-9A85-7E02149A1812}" destId="{2231B84E-57C2-425A-97FC-14F9FAB427C0}" srcOrd="1" destOrd="0" presId="urn:microsoft.com/office/officeart/2005/8/layout/hierarchy4"/>
    <dgm:cxn modelId="{5F6050B0-F250-423E-A834-DAD539AB2062}" type="presParOf" srcId="{0256C83A-A308-46E4-9E1D-73A98D72BAA8}" destId="{5173F640-7189-47CD-8B39-71D8264DA269}" srcOrd="3" destOrd="0" presId="urn:microsoft.com/office/officeart/2005/8/layout/hierarchy4"/>
    <dgm:cxn modelId="{2960E402-AF1C-46B7-8D4D-F707A2C13250}" type="presParOf" srcId="{0256C83A-A308-46E4-9E1D-73A98D72BAA8}" destId="{B7328BEF-0C5E-4129-BB6C-433BC29D4AC7}" srcOrd="4" destOrd="0" presId="urn:microsoft.com/office/officeart/2005/8/layout/hierarchy4"/>
    <dgm:cxn modelId="{88375300-E745-40CC-A8A4-9F0C8AA9FF02}" type="presParOf" srcId="{B7328BEF-0C5E-4129-BB6C-433BC29D4AC7}" destId="{102DB564-3C24-4BC7-8501-D6D0ED495B7E}" srcOrd="0" destOrd="0" presId="urn:microsoft.com/office/officeart/2005/8/layout/hierarchy4"/>
    <dgm:cxn modelId="{F098C0A1-8B80-431E-A2BF-310244E364CD}" type="presParOf" srcId="{B7328BEF-0C5E-4129-BB6C-433BC29D4AC7}" destId="{8F1F0F32-EE98-4399-9BF3-740E99E60A24}" srcOrd="1" destOrd="0" presId="urn:microsoft.com/office/officeart/2005/8/layout/hierarchy4"/>
    <dgm:cxn modelId="{6D27B9A8-252A-4BF5-8E7B-F42C8B2181BA}" type="presParOf" srcId="{BFC7056E-C90A-4C3E-8D16-494245D7C212}" destId="{AFF76B62-72E6-4810-A97B-619A45A97699}" srcOrd="1" destOrd="0" presId="urn:microsoft.com/office/officeart/2005/8/layout/hierarchy4"/>
    <dgm:cxn modelId="{C2875ED8-1AA7-416C-B92F-5D7A8ADC4DD3}" type="presParOf" srcId="{BFC7056E-C90A-4C3E-8D16-494245D7C212}" destId="{213A19C1-D704-46D2-AAD1-8111396C7E24}" srcOrd="2" destOrd="0" presId="urn:microsoft.com/office/officeart/2005/8/layout/hierarchy4"/>
    <dgm:cxn modelId="{9FC6676C-55B6-4A42-8C17-FDD97A309AD0}" type="presParOf" srcId="{213A19C1-D704-46D2-AAD1-8111396C7E24}" destId="{2DC4DA16-4117-411F-A028-11C8E1404E53}" srcOrd="0" destOrd="0" presId="urn:microsoft.com/office/officeart/2005/8/layout/hierarchy4"/>
    <dgm:cxn modelId="{5016BB86-8FF2-46A5-BEF2-0A0062565DFC}" type="presParOf" srcId="{213A19C1-D704-46D2-AAD1-8111396C7E24}" destId="{E2D54BFF-2196-48D7-9629-507DD8DE19EB}" srcOrd="1" destOrd="0" presId="urn:microsoft.com/office/officeart/2005/8/layout/hierarchy4"/>
    <dgm:cxn modelId="{EC99ED99-114D-4246-896F-768C67707323}" type="presParOf" srcId="{213A19C1-D704-46D2-AAD1-8111396C7E24}" destId="{A3B645D1-D361-41A8-AE4F-9F58CD37AE11}" srcOrd="2" destOrd="0" presId="urn:microsoft.com/office/officeart/2005/8/layout/hierarchy4"/>
    <dgm:cxn modelId="{00FE9B70-1370-4F44-A539-60A4388D1BEC}" type="presParOf" srcId="{A3B645D1-D361-41A8-AE4F-9F58CD37AE11}" destId="{F7C791A7-4A0B-4E9F-863A-F7F0773CCD67}" srcOrd="0" destOrd="0" presId="urn:microsoft.com/office/officeart/2005/8/layout/hierarchy4"/>
    <dgm:cxn modelId="{3CA52FB1-CE33-4746-B502-524678D0F449}" type="presParOf" srcId="{F7C791A7-4A0B-4E9F-863A-F7F0773CCD67}" destId="{050DAD64-4133-4A20-90A4-5BC9CAD005AC}" srcOrd="0" destOrd="0" presId="urn:microsoft.com/office/officeart/2005/8/layout/hierarchy4"/>
    <dgm:cxn modelId="{1425E623-6B2F-411B-BFA6-DED5C2651301}" type="presParOf" srcId="{F7C791A7-4A0B-4E9F-863A-F7F0773CCD67}" destId="{D3E06B5B-97A6-4E7A-B572-2019C6E9AF61}" srcOrd="1" destOrd="0" presId="urn:microsoft.com/office/officeart/2005/8/layout/hierarchy4"/>
    <dgm:cxn modelId="{646E534D-12A4-4211-A988-ECB5E3B0D363}" type="presParOf" srcId="{BFC7056E-C90A-4C3E-8D16-494245D7C212}" destId="{EAE10360-4EA4-4283-9EB0-12D375CA7A37}" srcOrd="3" destOrd="0" presId="urn:microsoft.com/office/officeart/2005/8/layout/hierarchy4"/>
    <dgm:cxn modelId="{E07F2EAD-E832-4228-99EC-FAD05EAACD91}" type="presParOf" srcId="{BFC7056E-C90A-4C3E-8D16-494245D7C212}" destId="{0700189D-9CCE-4E6A-8D0C-0AA2AFCD5064}" srcOrd="4" destOrd="0" presId="urn:microsoft.com/office/officeart/2005/8/layout/hierarchy4"/>
    <dgm:cxn modelId="{D9CB31C1-1510-4469-A409-C41E1F6AB084}" type="presParOf" srcId="{0700189D-9CCE-4E6A-8D0C-0AA2AFCD5064}" destId="{E26859C6-FCB7-4936-B33F-2EB55F95FC09}" srcOrd="0" destOrd="0" presId="urn:microsoft.com/office/officeart/2005/8/layout/hierarchy4"/>
    <dgm:cxn modelId="{4E4E18EF-C9A8-44FE-9C10-7CB7C36423A7}" type="presParOf" srcId="{0700189D-9CCE-4E6A-8D0C-0AA2AFCD5064}" destId="{5C33E416-9B82-4A8A-9222-7D881AD3C136}" srcOrd="1" destOrd="0" presId="urn:microsoft.com/office/officeart/2005/8/layout/hierarchy4"/>
    <dgm:cxn modelId="{E0C6075C-9085-4E8B-96E2-48E9DD33EF37}" type="presParOf" srcId="{0700189D-9CCE-4E6A-8D0C-0AA2AFCD5064}" destId="{A51D3759-21F6-47F1-B5F1-173A97C9FEB2}" srcOrd="2" destOrd="0" presId="urn:microsoft.com/office/officeart/2005/8/layout/hierarchy4"/>
    <dgm:cxn modelId="{0E7C0CF2-41E2-49C2-9955-14F10AED573B}" type="presParOf" srcId="{A51D3759-21F6-47F1-B5F1-173A97C9FEB2}" destId="{1E4DE291-8794-4E86-9380-B802D9D5BB6D}" srcOrd="0" destOrd="0" presId="urn:microsoft.com/office/officeart/2005/8/layout/hierarchy4"/>
    <dgm:cxn modelId="{1524F631-CB51-43B9-9BC8-09E492BFA415}" type="presParOf" srcId="{1E4DE291-8794-4E86-9380-B802D9D5BB6D}" destId="{6039CA68-C4B9-439E-A8DC-7B0AC46E8710}" srcOrd="0" destOrd="0" presId="urn:microsoft.com/office/officeart/2005/8/layout/hierarchy4"/>
    <dgm:cxn modelId="{E41D7D0A-BB10-402D-BC6E-5B1CF5836C65}" type="presParOf" srcId="{1E4DE291-8794-4E86-9380-B802D9D5BB6D}" destId="{1BCE0FE9-6C99-4833-AEC3-612B449FFE42}" srcOrd="1" destOrd="0" presId="urn:microsoft.com/office/officeart/2005/8/layout/hierarchy4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02FA627-476C-4EBB-96DA-4920E8241C0B}" type="doc">
      <dgm:prSet loTypeId="urn:microsoft.com/office/officeart/2005/8/layout/arrow5" loCatId="process" qsTypeId="urn:microsoft.com/office/officeart/2005/8/quickstyle/simple1#14" qsCatId="simple" csTypeId="urn:microsoft.com/office/officeart/2005/8/colors/accent0_1#5" csCatId="mainScheme" phldr="1"/>
      <dgm:spPr/>
      <dgm:t>
        <a:bodyPr/>
        <a:lstStyle/>
        <a:p>
          <a:endParaRPr lang="en-MY"/>
        </a:p>
      </dgm:t>
    </dgm:pt>
    <dgm:pt modelId="{34B5CA85-0EF8-4334-83C4-CBAE4772BA88}">
      <dgm:prSet phldrT="[Text]" custT="1"/>
      <dgm:spPr>
        <a:solidFill>
          <a:schemeClr val="accent5"/>
        </a:solidFill>
      </dgm:spPr>
      <dgm:t>
        <a:bodyPr/>
        <a:lstStyle/>
        <a:p>
          <a:r>
            <a:rPr lang="zh-CN" altLang="en-US" sz="3200" dirty="0">
              <a:latin typeface="KaiTi" panose="02010609060101010101" pitchFamily="49" charset="-122"/>
              <a:ea typeface="KaiTi" panose="02010609060101010101" pitchFamily="49" charset="-122"/>
            </a:rPr>
            <a:t>陆地板块</a:t>
          </a:r>
          <a:endParaRPr lang="en-MY" sz="3200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7357FAFE-0087-4D71-BF5D-7086FCF1875D}" type="parTrans" cxnId="{6D5BDC06-5AC7-498B-ACEF-C7F756E7493F}">
      <dgm:prSet/>
      <dgm:spPr/>
      <dgm:t>
        <a:bodyPr/>
        <a:lstStyle/>
        <a:p>
          <a:endParaRPr lang="en-MY" sz="32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CD2F336F-BCFE-4E2B-9B58-4A5472D18AB5}" type="sibTrans" cxnId="{6D5BDC06-5AC7-498B-ACEF-C7F756E7493F}">
      <dgm:prSet/>
      <dgm:spPr/>
      <dgm:t>
        <a:bodyPr/>
        <a:lstStyle/>
        <a:p>
          <a:endParaRPr lang="en-MY" sz="32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D86B9C2C-1C8B-4CB1-A0E4-42DF04156A79}">
      <dgm:prSet phldrT="[Text]" custT="1"/>
      <dgm:spPr>
        <a:solidFill>
          <a:schemeClr val="accent5"/>
        </a:solidFill>
      </dgm:spPr>
      <dgm:t>
        <a:bodyPr/>
        <a:lstStyle/>
        <a:p>
          <a:r>
            <a:rPr lang="zh-CN" altLang="en-US" sz="3200" dirty="0">
              <a:latin typeface="KaiTi" panose="02010609060101010101" pitchFamily="49" charset="-122"/>
              <a:ea typeface="KaiTi" panose="02010609060101010101" pitchFamily="49" charset="-122"/>
            </a:rPr>
            <a:t>陆地板块</a:t>
          </a:r>
          <a:endParaRPr lang="en-MY" sz="3200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EE93E5B8-51D2-4086-ACC7-D2FF1A879970}" type="parTrans" cxnId="{6FD61C73-C076-456E-8003-2CDC69F7787F}">
      <dgm:prSet/>
      <dgm:spPr/>
      <dgm:t>
        <a:bodyPr/>
        <a:lstStyle/>
        <a:p>
          <a:endParaRPr lang="en-MY" sz="32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E353FF32-97B5-4A99-A337-67DD077814F9}" type="sibTrans" cxnId="{6FD61C73-C076-456E-8003-2CDC69F7787F}">
      <dgm:prSet/>
      <dgm:spPr/>
      <dgm:t>
        <a:bodyPr/>
        <a:lstStyle/>
        <a:p>
          <a:endParaRPr lang="en-MY" sz="32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0C72747F-F9AB-4FB0-84F0-F9FC206DD79E}" type="pres">
      <dgm:prSet presAssocID="{602FA627-476C-4EBB-96DA-4920E8241C0B}" presName="diagram" presStyleCnt="0">
        <dgm:presLayoutVars>
          <dgm:dir/>
          <dgm:resizeHandles val="exact"/>
        </dgm:presLayoutVars>
      </dgm:prSet>
      <dgm:spPr/>
    </dgm:pt>
    <dgm:pt modelId="{03744BE0-6A7F-4FA0-927E-E8F198E0C0A3}" type="pres">
      <dgm:prSet presAssocID="{34B5CA85-0EF8-4334-83C4-CBAE4772BA88}" presName="arrow" presStyleLbl="node1" presStyleIdx="0" presStyleCnt="2" custScaleY="100160">
        <dgm:presLayoutVars>
          <dgm:bulletEnabled val="1"/>
        </dgm:presLayoutVars>
      </dgm:prSet>
      <dgm:spPr/>
    </dgm:pt>
    <dgm:pt modelId="{9446B65E-67E4-4B21-9320-ED19655B585A}" type="pres">
      <dgm:prSet presAssocID="{D86B9C2C-1C8B-4CB1-A0E4-42DF04156A79}" presName="arrow" presStyleLbl="node1" presStyleIdx="1" presStyleCnt="2" custRadScaleRad="102668" custRadScaleInc="546">
        <dgm:presLayoutVars>
          <dgm:bulletEnabled val="1"/>
        </dgm:presLayoutVars>
      </dgm:prSet>
      <dgm:spPr/>
    </dgm:pt>
  </dgm:ptLst>
  <dgm:cxnLst>
    <dgm:cxn modelId="{6D5BDC06-5AC7-498B-ACEF-C7F756E7493F}" srcId="{602FA627-476C-4EBB-96DA-4920E8241C0B}" destId="{34B5CA85-0EF8-4334-83C4-CBAE4772BA88}" srcOrd="0" destOrd="0" parTransId="{7357FAFE-0087-4D71-BF5D-7086FCF1875D}" sibTransId="{CD2F336F-BCFE-4E2B-9B58-4A5472D18AB5}"/>
    <dgm:cxn modelId="{7F95722B-556B-4CFA-A6E1-C57DB4F87261}" type="presOf" srcId="{D86B9C2C-1C8B-4CB1-A0E4-42DF04156A79}" destId="{9446B65E-67E4-4B21-9320-ED19655B585A}" srcOrd="0" destOrd="0" presId="urn:microsoft.com/office/officeart/2005/8/layout/arrow5"/>
    <dgm:cxn modelId="{EFA79E4C-E55D-400D-A20B-B7B03629A0ED}" type="presOf" srcId="{34B5CA85-0EF8-4334-83C4-CBAE4772BA88}" destId="{03744BE0-6A7F-4FA0-927E-E8F198E0C0A3}" srcOrd="0" destOrd="0" presId="urn:microsoft.com/office/officeart/2005/8/layout/arrow5"/>
    <dgm:cxn modelId="{6FD61C73-C076-456E-8003-2CDC69F7787F}" srcId="{602FA627-476C-4EBB-96DA-4920E8241C0B}" destId="{D86B9C2C-1C8B-4CB1-A0E4-42DF04156A79}" srcOrd="1" destOrd="0" parTransId="{EE93E5B8-51D2-4086-ACC7-D2FF1A879970}" sibTransId="{E353FF32-97B5-4A99-A337-67DD077814F9}"/>
    <dgm:cxn modelId="{327BA4A7-6867-4A35-8AB1-F91E39705D24}" type="presOf" srcId="{602FA627-476C-4EBB-96DA-4920E8241C0B}" destId="{0C72747F-F9AB-4FB0-84F0-F9FC206DD79E}" srcOrd="0" destOrd="0" presId="urn:microsoft.com/office/officeart/2005/8/layout/arrow5"/>
    <dgm:cxn modelId="{282164B0-F4A4-4656-867E-8A04DE0333E2}" type="presParOf" srcId="{0C72747F-F9AB-4FB0-84F0-F9FC206DD79E}" destId="{03744BE0-6A7F-4FA0-927E-E8F198E0C0A3}" srcOrd="0" destOrd="0" presId="urn:microsoft.com/office/officeart/2005/8/layout/arrow5"/>
    <dgm:cxn modelId="{F86804E7-E3CA-4540-9A48-5348DD826B07}" type="presParOf" srcId="{0C72747F-F9AB-4FB0-84F0-F9FC206DD79E}" destId="{9446B65E-67E4-4B21-9320-ED19655B585A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02FA627-476C-4EBB-96DA-4920E8241C0B}" type="doc">
      <dgm:prSet loTypeId="urn:microsoft.com/office/officeart/2005/8/layout/arrow5" loCatId="process" qsTypeId="urn:microsoft.com/office/officeart/2005/8/quickstyle/simple1#15" qsCatId="simple" csTypeId="urn:microsoft.com/office/officeart/2005/8/colors/accent0_1#6" csCatId="mainScheme" phldr="1"/>
      <dgm:spPr/>
      <dgm:t>
        <a:bodyPr/>
        <a:lstStyle/>
        <a:p>
          <a:endParaRPr lang="en-MY"/>
        </a:p>
      </dgm:t>
    </dgm:pt>
    <dgm:pt modelId="{34B5CA85-0EF8-4334-83C4-CBAE4772BA88}">
      <dgm:prSet phldrT="[Text]" custT="1"/>
      <dgm:spPr>
        <a:solidFill>
          <a:schemeClr val="accent5"/>
        </a:solidFill>
      </dgm:spPr>
      <dgm:t>
        <a:bodyPr/>
        <a:lstStyle/>
        <a:p>
          <a:r>
            <a:rPr lang="zh-CN" altLang="en-US" sz="3200" dirty="0">
              <a:latin typeface="KaiTi" panose="02010609060101010101" pitchFamily="49" charset="-122"/>
              <a:ea typeface="KaiTi" panose="02010609060101010101" pitchFamily="49" charset="-122"/>
            </a:rPr>
            <a:t>陆地板块</a:t>
          </a:r>
          <a:endParaRPr lang="en-MY" sz="3200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7357FAFE-0087-4D71-BF5D-7086FCF1875D}" type="parTrans" cxnId="{6D5BDC06-5AC7-498B-ACEF-C7F756E7493F}">
      <dgm:prSet/>
      <dgm:spPr/>
      <dgm:t>
        <a:bodyPr/>
        <a:lstStyle/>
        <a:p>
          <a:endParaRPr lang="en-MY" sz="32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CD2F336F-BCFE-4E2B-9B58-4A5472D18AB5}" type="sibTrans" cxnId="{6D5BDC06-5AC7-498B-ACEF-C7F756E7493F}">
      <dgm:prSet/>
      <dgm:spPr/>
      <dgm:t>
        <a:bodyPr/>
        <a:lstStyle/>
        <a:p>
          <a:endParaRPr lang="en-MY" sz="32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D86B9C2C-1C8B-4CB1-A0E4-42DF04156A79}">
      <dgm:prSet phldrT="[Text]" custT="1"/>
      <dgm:spPr>
        <a:solidFill>
          <a:schemeClr val="accent1"/>
        </a:solidFill>
      </dgm:spPr>
      <dgm:t>
        <a:bodyPr/>
        <a:lstStyle/>
        <a:p>
          <a:r>
            <a:rPr lang="zh-CN" altLang="en-US" sz="3200" dirty="0">
              <a:latin typeface="KaiTi" panose="02010609060101010101" pitchFamily="49" charset="-122"/>
              <a:ea typeface="KaiTi" panose="02010609060101010101" pitchFamily="49" charset="-122"/>
            </a:rPr>
            <a:t>海洋板块</a:t>
          </a:r>
          <a:endParaRPr lang="en-MY" sz="3200" dirty="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EE93E5B8-51D2-4086-ACC7-D2FF1A879970}" type="parTrans" cxnId="{6FD61C73-C076-456E-8003-2CDC69F7787F}">
      <dgm:prSet/>
      <dgm:spPr/>
      <dgm:t>
        <a:bodyPr/>
        <a:lstStyle/>
        <a:p>
          <a:endParaRPr lang="en-MY" sz="32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E353FF32-97B5-4A99-A337-67DD077814F9}" type="sibTrans" cxnId="{6FD61C73-C076-456E-8003-2CDC69F7787F}">
      <dgm:prSet/>
      <dgm:spPr/>
      <dgm:t>
        <a:bodyPr/>
        <a:lstStyle/>
        <a:p>
          <a:endParaRPr lang="en-MY" sz="32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0C72747F-F9AB-4FB0-84F0-F9FC206DD79E}" type="pres">
      <dgm:prSet presAssocID="{602FA627-476C-4EBB-96DA-4920E8241C0B}" presName="diagram" presStyleCnt="0">
        <dgm:presLayoutVars>
          <dgm:dir/>
          <dgm:resizeHandles val="exact"/>
        </dgm:presLayoutVars>
      </dgm:prSet>
      <dgm:spPr/>
    </dgm:pt>
    <dgm:pt modelId="{03744BE0-6A7F-4FA0-927E-E8F198E0C0A3}" type="pres">
      <dgm:prSet presAssocID="{34B5CA85-0EF8-4334-83C4-CBAE4772BA88}" presName="arrow" presStyleLbl="node1" presStyleIdx="0" presStyleCnt="2">
        <dgm:presLayoutVars>
          <dgm:bulletEnabled val="1"/>
        </dgm:presLayoutVars>
      </dgm:prSet>
      <dgm:spPr/>
    </dgm:pt>
    <dgm:pt modelId="{9446B65E-67E4-4B21-9320-ED19655B585A}" type="pres">
      <dgm:prSet presAssocID="{D86B9C2C-1C8B-4CB1-A0E4-42DF04156A79}" presName="arrow" presStyleLbl="node1" presStyleIdx="1" presStyleCnt="2" custRadScaleRad="104170" custRadScaleInc="-3058">
        <dgm:presLayoutVars>
          <dgm:bulletEnabled val="1"/>
        </dgm:presLayoutVars>
      </dgm:prSet>
      <dgm:spPr/>
    </dgm:pt>
  </dgm:ptLst>
  <dgm:cxnLst>
    <dgm:cxn modelId="{6D5BDC06-5AC7-498B-ACEF-C7F756E7493F}" srcId="{602FA627-476C-4EBB-96DA-4920E8241C0B}" destId="{34B5CA85-0EF8-4334-83C4-CBAE4772BA88}" srcOrd="0" destOrd="0" parTransId="{7357FAFE-0087-4D71-BF5D-7086FCF1875D}" sibTransId="{CD2F336F-BCFE-4E2B-9B58-4A5472D18AB5}"/>
    <dgm:cxn modelId="{BC2E0070-78E8-4C05-BD5C-C5B1B3D8731F}" type="presOf" srcId="{34B5CA85-0EF8-4334-83C4-CBAE4772BA88}" destId="{03744BE0-6A7F-4FA0-927E-E8F198E0C0A3}" srcOrd="0" destOrd="0" presId="urn:microsoft.com/office/officeart/2005/8/layout/arrow5"/>
    <dgm:cxn modelId="{6FD61C73-C076-456E-8003-2CDC69F7787F}" srcId="{602FA627-476C-4EBB-96DA-4920E8241C0B}" destId="{D86B9C2C-1C8B-4CB1-A0E4-42DF04156A79}" srcOrd="1" destOrd="0" parTransId="{EE93E5B8-51D2-4086-ACC7-D2FF1A879970}" sibTransId="{E353FF32-97B5-4A99-A337-67DD077814F9}"/>
    <dgm:cxn modelId="{EA46A19D-C509-46FE-B6E7-DEF2BE2272B4}" type="presOf" srcId="{D86B9C2C-1C8B-4CB1-A0E4-42DF04156A79}" destId="{9446B65E-67E4-4B21-9320-ED19655B585A}" srcOrd="0" destOrd="0" presId="urn:microsoft.com/office/officeart/2005/8/layout/arrow5"/>
    <dgm:cxn modelId="{129FFFAD-34D6-48FD-ABA3-114EFA35007F}" type="presOf" srcId="{602FA627-476C-4EBB-96DA-4920E8241C0B}" destId="{0C72747F-F9AB-4FB0-84F0-F9FC206DD79E}" srcOrd="0" destOrd="0" presId="urn:microsoft.com/office/officeart/2005/8/layout/arrow5"/>
    <dgm:cxn modelId="{7C3D4200-58C1-4DCB-B437-FAFBD06BA364}" type="presParOf" srcId="{0C72747F-F9AB-4FB0-84F0-F9FC206DD79E}" destId="{03744BE0-6A7F-4FA0-927E-E8F198E0C0A3}" srcOrd="0" destOrd="0" presId="urn:microsoft.com/office/officeart/2005/8/layout/arrow5"/>
    <dgm:cxn modelId="{763250E5-DA58-4F0D-8B2A-3EE77467D6C1}" type="presParOf" srcId="{0C72747F-F9AB-4FB0-84F0-F9FC206DD79E}" destId="{9446B65E-67E4-4B21-9320-ED19655B585A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3862589-79E5-472E-9556-690721687FA0}" type="doc">
      <dgm:prSet loTypeId="urn:microsoft.com/office/officeart/2005/8/layout/hierarchy4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EC68067-9D80-4532-AC1E-853805C5A7B8}">
      <dgm:prSet phldrT="[Text]" custT="1"/>
      <dgm:spPr/>
      <dgm:t>
        <a:bodyPr/>
        <a:lstStyle/>
        <a:p>
          <a:r>
            <a:rPr lang="zh-CN" altLang="en-US" sz="2800" dirty="0">
              <a:solidFill>
                <a:schemeClr val="tx1"/>
              </a:solidFill>
            </a:rPr>
            <a:t>移动的大陆</a:t>
          </a:r>
          <a:endParaRPr lang="en-US" sz="2800" dirty="0">
            <a:solidFill>
              <a:schemeClr val="tx1"/>
            </a:solidFill>
          </a:endParaRPr>
        </a:p>
      </dgm:t>
    </dgm:pt>
    <dgm:pt modelId="{4EC691A3-CC37-4561-A90C-41E11F0A6EFD}" type="parTrans" cxnId="{C7CFD339-81A9-40C5-8A47-8E6BBC75A88A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3007F3F5-D27E-43A0-B5A0-F78167E5BF64}" type="sibTrans" cxnId="{C7CFD339-81A9-40C5-8A47-8E6BBC75A88A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2243B3BF-04DB-4356-99AA-492309344F66}">
      <dgm:prSet phldrT="[Text]" custT="1"/>
      <dgm:spPr/>
      <dgm:t>
        <a:bodyPr/>
        <a:lstStyle/>
        <a:p>
          <a:r>
            <a:rPr lang="zh-CN" altLang="en-US" sz="2800" dirty="0">
              <a:solidFill>
                <a:schemeClr val="tx1"/>
              </a:solidFill>
            </a:rPr>
            <a:t>大陆漂移学说</a:t>
          </a:r>
          <a:endParaRPr lang="en-US" sz="2800" dirty="0">
            <a:solidFill>
              <a:schemeClr val="tx1"/>
            </a:solidFill>
          </a:endParaRPr>
        </a:p>
      </dgm:t>
    </dgm:pt>
    <dgm:pt modelId="{43124BDD-E0C2-4770-BBCC-6533D0218FE4}" type="parTrans" cxnId="{584F2407-A76C-4542-A2D1-D38E2ACEA455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5B343C9C-75E0-437A-82DA-3AEABB201BF4}" type="sibTrans" cxnId="{584F2407-A76C-4542-A2D1-D38E2ACEA455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A91FC045-A22E-4603-8FE1-AB896090D4E6}">
      <dgm:prSet phldrT="[Text]" custT="1"/>
      <dgm:spPr/>
      <dgm:t>
        <a:bodyPr/>
        <a:lstStyle/>
        <a:p>
          <a:r>
            <a:rPr lang="zh-CN" altLang="en-US" sz="2800" dirty="0">
              <a:solidFill>
                <a:schemeClr val="tx1"/>
              </a:solidFill>
            </a:rPr>
            <a:t>板块构造学说</a:t>
          </a:r>
          <a:endParaRPr lang="en-US" sz="2800" dirty="0">
            <a:solidFill>
              <a:schemeClr val="tx1"/>
            </a:solidFill>
          </a:endParaRPr>
        </a:p>
      </dgm:t>
    </dgm:pt>
    <dgm:pt modelId="{B578EBEF-B4F4-4380-9DF6-5F7EAA3C3048}" type="parTrans" cxnId="{AC28864E-1324-490E-BEBD-0DD1BE4C4433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FA3078C8-326F-474C-8533-7FC87BC1799E}" type="sibTrans" cxnId="{AC28864E-1324-490E-BEBD-0DD1BE4C4433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3D0AF851-A731-447C-AF1C-E8F63418042B}">
      <dgm:prSet phldrT="[Text]" custT="1"/>
      <dgm:spPr/>
      <dgm:t>
        <a:bodyPr/>
        <a:lstStyle/>
        <a:p>
          <a:r>
            <a:rPr lang="zh-CN" altLang="en-US" sz="2800" dirty="0">
              <a:solidFill>
                <a:schemeClr val="tx1"/>
              </a:solidFill>
            </a:rPr>
            <a:t>地幔对流作用</a:t>
          </a:r>
          <a:endParaRPr lang="en-US" sz="2800" dirty="0">
            <a:solidFill>
              <a:schemeClr val="tx1"/>
            </a:solidFill>
          </a:endParaRPr>
        </a:p>
      </dgm:t>
    </dgm:pt>
    <dgm:pt modelId="{E9ECC705-0381-48DE-9917-41D1384807C9}" type="parTrans" cxnId="{A635ECAD-633B-4C26-A44B-06035F70E518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0B25C018-CB56-43CC-B15F-C0B4A2A015EC}" type="sibTrans" cxnId="{A635ECAD-633B-4C26-A44B-06035F70E518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B5B428BA-B1B0-49E1-8787-CCA3883E6A51}">
      <dgm:prSet custT="1"/>
      <dgm:spPr/>
      <dgm:t>
        <a:bodyPr/>
        <a:lstStyle/>
        <a:p>
          <a:r>
            <a:rPr lang="zh-CN" altLang="en-US" sz="2800" dirty="0">
              <a:solidFill>
                <a:schemeClr val="tx1"/>
              </a:solidFill>
            </a:rPr>
            <a:t>板块碰撞</a:t>
          </a:r>
          <a:endParaRPr lang="en-US" sz="2800" dirty="0">
            <a:solidFill>
              <a:schemeClr val="tx1"/>
            </a:solidFill>
          </a:endParaRPr>
        </a:p>
      </dgm:t>
    </dgm:pt>
    <dgm:pt modelId="{27CCD538-9E0B-45DF-9B85-EEDD52D071FA}" type="parTrans" cxnId="{0ED8EBD6-9F3C-4498-9785-71302806642B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0771D4FD-8807-4328-BC55-2AB6ACCA308C}" type="sibTrans" cxnId="{0ED8EBD6-9F3C-4498-9785-71302806642B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6F75F222-B5EC-433C-BC5F-1BBB7FD13ED9}">
      <dgm:prSet custT="1"/>
      <dgm:spPr/>
      <dgm:t>
        <a:bodyPr/>
        <a:lstStyle/>
        <a:p>
          <a:r>
            <a:rPr lang="zh-CN" altLang="en-US" sz="2800" dirty="0">
              <a:solidFill>
                <a:schemeClr val="tx1"/>
              </a:solidFill>
            </a:rPr>
            <a:t>板块分离</a:t>
          </a:r>
          <a:endParaRPr lang="en-US" sz="2800" dirty="0">
            <a:solidFill>
              <a:schemeClr val="tx1"/>
            </a:solidFill>
          </a:endParaRPr>
        </a:p>
      </dgm:t>
    </dgm:pt>
    <dgm:pt modelId="{CC6E552B-DB11-4B6B-AE46-DD69A2FDEF30}" type="parTrans" cxnId="{70465524-96B3-43EA-AAD6-71E6214BAA2C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97136A7F-77AF-4F97-9ADA-C73A6E66DF0C}" type="sibTrans" cxnId="{70465524-96B3-43EA-AAD6-71E6214BAA2C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206944F6-FBC9-4579-86A0-0D9B272D27B7}">
      <dgm:prSet custT="1"/>
      <dgm:spPr/>
      <dgm:t>
        <a:bodyPr/>
        <a:lstStyle/>
        <a:p>
          <a:r>
            <a:rPr lang="zh-CN" altLang="en-US" sz="2800" dirty="0">
              <a:solidFill>
                <a:schemeClr val="tx1"/>
              </a:solidFill>
            </a:rPr>
            <a:t>褶曲山脉</a:t>
          </a:r>
          <a:endParaRPr lang="en-US" sz="2800" dirty="0">
            <a:solidFill>
              <a:schemeClr val="tx1"/>
            </a:solidFill>
          </a:endParaRPr>
        </a:p>
      </dgm:t>
    </dgm:pt>
    <dgm:pt modelId="{F00AA748-41F3-4521-B31B-8A5485D3CAD3}" type="parTrans" cxnId="{A08C3754-066E-47E3-8CF6-6BAC2945E1EC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7C81EB3B-0544-4A1B-97A5-4E7C431D8144}" type="sibTrans" cxnId="{A08C3754-066E-47E3-8CF6-6BAC2945E1EC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159F0779-E5E6-454B-BBB2-B47A260F653C}">
      <dgm:prSet custT="1"/>
      <dgm:spPr/>
      <dgm:t>
        <a:bodyPr/>
        <a:lstStyle/>
        <a:p>
          <a:r>
            <a:rPr lang="zh-CN" altLang="en-US" sz="2800" dirty="0">
              <a:solidFill>
                <a:schemeClr val="tx1"/>
              </a:solidFill>
            </a:rPr>
            <a:t>新褶曲山脉</a:t>
          </a:r>
          <a:endParaRPr lang="en-US" sz="2800" dirty="0">
            <a:solidFill>
              <a:schemeClr val="tx1"/>
            </a:solidFill>
          </a:endParaRPr>
        </a:p>
      </dgm:t>
    </dgm:pt>
    <dgm:pt modelId="{2516DAC4-F23F-4E88-AC44-66175593F926}" type="parTrans" cxnId="{0C9CDE21-4E8C-4C5D-97FD-078C2AD66BCF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80D6D7D7-773C-4FA2-94DC-E6751A721A97}" type="sibTrans" cxnId="{0C9CDE21-4E8C-4C5D-97FD-078C2AD66BCF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CDCFBC4A-98C9-4830-BAF1-3608D43A0F04}">
      <dgm:prSet custT="1"/>
      <dgm:spPr/>
      <dgm:t>
        <a:bodyPr/>
        <a:lstStyle/>
        <a:p>
          <a:r>
            <a:rPr lang="zh-CN" altLang="en-US" sz="2800" dirty="0">
              <a:solidFill>
                <a:schemeClr val="tx1"/>
              </a:solidFill>
            </a:rPr>
            <a:t>断层山</a:t>
          </a:r>
          <a:endParaRPr lang="en-US" sz="2800" dirty="0">
            <a:solidFill>
              <a:schemeClr val="tx1"/>
            </a:solidFill>
          </a:endParaRPr>
        </a:p>
      </dgm:t>
    </dgm:pt>
    <dgm:pt modelId="{7242F636-A482-4D32-BF56-2E93DBA54351}" type="parTrans" cxnId="{7261DBFB-9DCD-4562-9811-15DB021E5401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72A38854-3B89-4F97-86CA-8803AAB724AA}" type="sibTrans" cxnId="{7261DBFB-9DCD-4562-9811-15DB021E5401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E46FB513-FAF1-450D-8F5E-A35E52184237}">
      <dgm:prSet custT="1"/>
      <dgm:spPr/>
      <dgm:t>
        <a:bodyPr/>
        <a:lstStyle/>
        <a:p>
          <a:r>
            <a:rPr lang="zh-CN" altLang="en-US" sz="2800" dirty="0">
              <a:solidFill>
                <a:schemeClr val="tx1"/>
              </a:solidFill>
            </a:rPr>
            <a:t>断层山</a:t>
          </a:r>
          <a:endParaRPr lang="en-US" sz="2800" dirty="0">
            <a:solidFill>
              <a:schemeClr val="tx1"/>
            </a:solidFill>
          </a:endParaRPr>
        </a:p>
      </dgm:t>
    </dgm:pt>
    <dgm:pt modelId="{F3133766-F5BE-43F0-A520-A2AF0E916B12}" type="parTrans" cxnId="{11F57963-0919-4632-AEE6-43C89B78B6BB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D59DABF5-38FD-4BB7-8312-24F52885B6D1}" type="sibTrans" cxnId="{11F57963-0919-4632-AEE6-43C89B78B6BB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366CCD0C-91BC-4149-ABD8-D8511B9BBA20}">
      <dgm:prSet custT="1"/>
      <dgm:spPr/>
      <dgm:t>
        <a:bodyPr/>
        <a:lstStyle/>
        <a:p>
          <a:r>
            <a:rPr lang="zh-CN" altLang="en-US" sz="2800" dirty="0">
              <a:solidFill>
                <a:schemeClr val="tx1"/>
              </a:solidFill>
            </a:rPr>
            <a:t>裂谷</a:t>
          </a:r>
          <a:endParaRPr lang="en-US" sz="2800" dirty="0">
            <a:solidFill>
              <a:schemeClr val="tx1"/>
            </a:solidFill>
          </a:endParaRPr>
        </a:p>
      </dgm:t>
    </dgm:pt>
    <dgm:pt modelId="{F332C8A2-8E26-4938-8409-F0EA86D1C83E}" type="parTrans" cxnId="{DCBBA30E-E6EF-4019-BC58-881096B3560C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FFDE56D2-0F54-48BF-B989-350213322125}" type="sibTrans" cxnId="{DCBBA30E-E6EF-4019-BC58-881096B3560C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4C0134AD-1756-429C-A971-1CD8C8258747}">
      <dgm:prSet custT="1"/>
      <dgm:spPr/>
      <dgm:t>
        <a:bodyPr/>
        <a:lstStyle/>
        <a:p>
          <a:r>
            <a:rPr lang="zh-CN" altLang="en-US" sz="2800" dirty="0">
              <a:solidFill>
                <a:schemeClr val="tx1"/>
              </a:solidFill>
            </a:rPr>
            <a:t>裂谷</a:t>
          </a:r>
          <a:endParaRPr lang="en-US" sz="2800" dirty="0">
            <a:solidFill>
              <a:schemeClr val="tx1"/>
            </a:solidFill>
          </a:endParaRPr>
        </a:p>
      </dgm:t>
    </dgm:pt>
    <dgm:pt modelId="{59012ADF-AF33-4B65-810E-FCBD45AEFAA5}" type="parTrans" cxnId="{085F1B19-86A1-493C-9027-CAB6BB8BF272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23E6306D-F560-4233-A35F-8D1BED2B6708}" type="sibTrans" cxnId="{085F1B19-86A1-493C-9027-CAB6BB8BF272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DC797295-3A3D-473F-8DF8-EF45DD8BE48E}">
      <dgm:prSet custT="1"/>
      <dgm:spPr/>
      <dgm:t>
        <a:bodyPr/>
        <a:lstStyle/>
        <a:p>
          <a:r>
            <a:rPr lang="zh-CN" altLang="en-US" sz="2800" dirty="0">
              <a:solidFill>
                <a:schemeClr val="tx1"/>
              </a:solidFill>
            </a:rPr>
            <a:t>旧褶曲山脉</a:t>
          </a:r>
          <a:endParaRPr lang="en-US" sz="2800" dirty="0">
            <a:solidFill>
              <a:schemeClr val="tx1"/>
            </a:solidFill>
          </a:endParaRPr>
        </a:p>
      </dgm:t>
    </dgm:pt>
    <dgm:pt modelId="{47C70B93-AE6E-402A-B4BA-BC6B79737689}" type="parTrans" cxnId="{389FAF61-0F22-4936-8F12-DCA631849350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0A2F9B80-2EC6-4905-B3AA-329588AC65BD}" type="sibTrans" cxnId="{389FAF61-0F22-4936-8F12-DCA631849350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5D65ABD0-5C76-47A3-A592-8E9F261585FF}">
      <dgm:prSet/>
      <dgm:spPr/>
      <dgm:t>
        <a:bodyPr/>
        <a:lstStyle/>
        <a:p>
          <a:r>
            <a:rPr lang="zh-CN" altLang="en-US" dirty="0">
              <a:solidFill>
                <a:schemeClr val="tx1"/>
              </a:solidFill>
            </a:rPr>
            <a:t>海沟</a:t>
          </a:r>
          <a:endParaRPr lang="en-US" dirty="0">
            <a:solidFill>
              <a:schemeClr val="tx1"/>
            </a:solidFill>
          </a:endParaRPr>
        </a:p>
      </dgm:t>
    </dgm:pt>
    <dgm:pt modelId="{6E4BBE40-B49C-4C79-897F-6AA3FB431CB2}" type="parTrans" cxnId="{FC7943BE-CF11-44AC-BDB4-76C6CD6C72F0}">
      <dgm:prSet/>
      <dgm:spPr/>
      <dgm:t>
        <a:bodyPr/>
        <a:lstStyle/>
        <a:p>
          <a:endParaRPr lang="en-US"/>
        </a:p>
      </dgm:t>
    </dgm:pt>
    <dgm:pt modelId="{6A9D4190-A81D-4A42-A623-2E5F3CF82AFA}" type="sibTrans" cxnId="{FC7943BE-CF11-44AC-BDB4-76C6CD6C72F0}">
      <dgm:prSet/>
      <dgm:spPr/>
      <dgm:t>
        <a:bodyPr/>
        <a:lstStyle/>
        <a:p>
          <a:endParaRPr lang="en-US"/>
        </a:p>
      </dgm:t>
    </dgm:pt>
    <dgm:pt modelId="{C82FA2AE-88C1-4AD3-82C1-C69238CFDE1C}" type="pres">
      <dgm:prSet presAssocID="{73862589-79E5-472E-9556-690721687FA0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7F81E72-04C0-4D14-989E-85959D8E7BD4}" type="pres">
      <dgm:prSet presAssocID="{8EC68067-9D80-4532-AC1E-853805C5A7B8}" presName="vertOne" presStyleCnt="0"/>
      <dgm:spPr/>
    </dgm:pt>
    <dgm:pt modelId="{48F8B328-6952-4F48-8171-9358D22FE539}" type="pres">
      <dgm:prSet presAssocID="{8EC68067-9D80-4532-AC1E-853805C5A7B8}" presName="txOne" presStyleLbl="node0" presStyleIdx="0" presStyleCnt="1">
        <dgm:presLayoutVars>
          <dgm:chPref val="3"/>
        </dgm:presLayoutVars>
      </dgm:prSet>
      <dgm:spPr/>
    </dgm:pt>
    <dgm:pt modelId="{E78C9C88-3A86-4BE1-B1B6-D9DDEDDF1D4A}" type="pres">
      <dgm:prSet presAssocID="{8EC68067-9D80-4532-AC1E-853805C5A7B8}" presName="parTransOne" presStyleCnt="0"/>
      <dgm:spPr/>
    </dgm:pt>
    <dgm:pt modelId="{B5FDE77F-2104-4875-818B-E7B0861980E4}" type="pres">
      <dgm:prSet presAssocID="{8EC68067-9D80-4532-AC1E-853805C5A7B8}" presName="horzOne" presStyleCnt="0"/>
      <dgm:spPr/>
    </dgm:pt>
    <dgm:pt modelId="{DD9DA77A-92AA-4FF8-8E49-16770E8BD6EA}" type="pres">
      <dgm:prSet presAssocID="{2243B3BF-04DB-4356-99AA-492309344F66}" presName="vertTwo" presStyleCnt="0"/>
      <dgm:spPr/>
    </dgm:pt>
    <dgm:pt modelId="{64579973-B07A-4ED7-ADA9-83CDA0F4E188}" type="pres">
      <dgm:prSet presAssocID="{2243B3BF-04DB-4356-99AA-492309344F66}" presName="txTwo" presStyleLbl="node2" presStyleIdx="0" presStyleCnt="2">
        <dgm:presLayoutVars>
          <dgm:chPref val="3"/>
        </dgm:presLayoutVars>
      </dgm:prSet>
      <dgm:spPr/>
    </dgm:pt>
    <dgm:pt modelId="{85BAFF9F-4240-4F6A-B79E-61C00AFDA23C}" type="pres">
      <dgm:prSet presAssocID="{2243B3BF-04DB-4356-99AA-492309344F66}" presName="horzTwo" presStyleCnt="0"/>
      <dgm:spPr/>
    </dgm:pt>
    <dgm:pt modelId="{B9F88AC7-E0AB-45AD-9BC3-BE1D738838D6}" type="pres">
      <dgm:prSet presAssocID="{5B343C9C-75E0-437A-82DA-3AEABB201BF4}" presName="sibSpaceTwo" presStyleCnt="0"/>
      <dgm:spPr/>
    </dgm:pt>
    <dgm:pt modelId="{BB44A4A0-311C-4868-8FA5-3F67AA80FED6}" type="pres">
      <dgm:prSet presAssocID="{A91FC045-A22E-4603-8FE1-AB896090D4E6}" presName="vertTwo" presStyleCnt="0"/>
      <dgm:spPr/>
    </dgm:pt>
    <dgm:pt modelId="{E07DB809-339A-44BF-9B97-FC25A6E43BF6}" type="pres">
      <dgm:prSet presAssocID="{A91FC045-A22E-4603-8FE1-AB896090D4E6}" presName="txTwo" presStyleLbl="node2" presStyleIdx="1" presStyleCnt="2">
        <dgm:presLayoutVars>
          <dgm:chPref val="3"/>
        </dgm:presLayoutVars>
      </dgm:prSet>
      <dgm:spPr/>
    </dgm:pt>
    <dgm:pt modelId="{DFEF1468-F736-4E9C-90AB-B9643FC01095}" type="pres">
      <dgm:prSet presAssocID="{A91FC045-A22E-4603-8FE1-AB896090D4E6}" presName="parTransTwo" presStyleCnt="0"/>
      <dgm:spPr/>
    </dgm:pt>
    <dgm:pt modelId="{ED5667CE-23DC-47DF-88D7-F8967CF5381F}" type="pres">
      <dgm:prSet presAssocID="{A91FC045-A22E-4603-8FE1-AB896090D4E6}" presName="horzTwo" presStyleCnt="0"/>
      <dgm:spPr/>
    </dgm:pt>
    <dgm:pt modelId="{079E4711-1B10-47C0-AAE2-93833B19CE41}" type="pres">
      <dgm:prSet presAssocID="{3D0AF851-A731-447C-AF1C-E8F63418042B}" presName="vertThree" presStyleCnt="0"/>
      <dgm:spPr/>
    </dgm:pt>
    <dgm:pt modelId="{2CD1E1A2-A140-4BB2-9CBE-167E84507BCE}" type="pres">
      <dgm:prSet presAssocID="{3D0AF851-A731-447C-AF1C-E8F63418042B}" presName="txThree" presStyleLbl="node3" presStyleIdx="0" presStyleCnt="1">
        <dgm:presLayoutVars>
          <dgm:chPref val="3"/>
        </dgm:presLayoutVars>
      </dgm:prSet>
      <dgm:spPr/>
    </dgm:pt>
    <dgm:pt modelId="{8112A775-0EB4-4F27-BBDD-3C088F60EF06}" type="pres">
      <dgm:prSet presAssocID="{3D0AF851-A731-447C-AF1C-E8F63418042B}" presName="parTransThree" presStyleCnt="0"/>
      <dgm:spPr/>
    </dgm:pt>
    <dgm:pt modelId="{D12AF2EC-7AF4-4DE2-BD6E-835B921B049D}" type="pres">
      <dgm:prSet presAssocID="{3D0AF851-A731-447C-AF1C-E8F63418042B}" presName="horzThree" presStyleCnt="0"/>
      <dgm:spPr/>
    </dgm:pt>
    <dgm:pt modelId="{7995E81B-3109-4777-9345-45544F42C316}" type="pres">
      <dgm:prSet presAssocID="{B5B428BA-B1B0-49E1-8787-CCA3883E6A51}" presName="vertFour" presStyleCnt="0">
        <dgm:presLayoutVars>
          <dgm:chPref val="3"/>
        </dgm:presLayoutVars>
      </dgm:prSet>
      <dgm:spPr/>
    </dgm:pt>
    <dgm:pt modelId="{001B5881-A81A-4E94-87D6-9E33A9F54F77}" type="pres">
      <dgm:prSet presAssocID="{B5B428BA-B1B0-49E1-8787-CCA3883E6A51}" presName="txFour" presStyleLbl="node4" presStyleIdx="0" presStyleCnt="10">
        <dgm:presLayoutVars>
          <dgm:chPref val="3"/>
        </dgm:presLayoutVars>
      </dgm:prSet>
      <dgm:spPr/>
    </dgm:pt>
    <dgm:pt modelId="{70C2CCBF-C5F5-4D92-96B0-613A062BA988}" type="pres">
      <dgm:prSet presAssocID="{B5B428BA-B1B0-49E1-8787-CCA3883E6A51}" presName="parTransFour" presStyleCnt="0"/>
      <dgm:spPr/>
    </dgm:pt>
    <dgm:pt modelId="{27F7F660-276A-4266-A4AC-5B12797415EB}" type="pres">
      <dgm:prSet presAssocID="{B5B428BA-B1B0-49E1-8787-CCA3883E6A51}" presName="horzFour" presStyleCnt="0"/>
      <dgm:spPr/>
    </dgm:pt>
    <dgm:pt modelId="{45645E2B-05CB-4460-AA90-577E02847D9B}" type="pres">
      <dgm:prSet presAssocID="{206944F6-FBC9-4579-86A0-0D9B272D27B7}" presName="vertFour" presStyleCnt="0">
        <dgm:presLayoutVars>
          <dgm:chPref val="3"/>
        </dgm:presLayoutVars>
      </dgm:prSet>
      <dgm:spPr/>
    </dgm:pt>
    <dgm:pt modelId="{A07B5E7C-9D84-4684-A875-A3361194FBD3}" type="pres">
      <dgm:prSet presAssocID="{206944F6-FBC9-4579-86A0-0D9B272D27B7}" presName="txFour" presStyleLbl="node4" presStyleIdx="1" presStyleCnt="10">
        <dgm:presLayoutVars>
          <dgm:chPref val="3"/>
        </dgm:presLayoutVars>
      </dgm:prSet>
      <dgm:spPr/>
    </dgm:pt>
    <dgm:pt modelId="{9C02594E-B7D2-44C4-8DF9-7C4DDFC5148D}" type="pres">
      <dgm:prSet presAssocID="{206944F6-FBC9-4579-86A0-0D9B272D27B7}" presName="parTransFour" presStyleCnt="0"/>
      <dgm:spPr/>
    </dgm:pt>
    <dgm:pt modelId="{2C96218C-1945-49FC-A8F1-0C8A62D9BDE4}" type="pres">
      <dgm:prSet presAssocID="{206944F6-FBC9-4579-86A0-0D9B272D27B7}" presName="horzFour" presStyleCnt="0"/>
      <dgm:spPr/>
    </dgm:pt>
    <dgm:pt modelId="{73976969-C65E-4341-A59D-1DBB1B16EDC4}" type="pres">
      <dgm:prSet presAssocID="{159F0779-E5E6-454B-BBB2-B47A260F653C}" presName="vertFour" presStyleCnt="0">
        <dgm:presLayoutVars>
          <dgm:chPref val="3"/>
        </dgm:presLayoutVars>
      </dgm:prSet>
      <dgm:spPr/>
    </dgm:pt>
    <dgm:pt modelId="{129DDF1A-6FA9-4337-A741-97FC9330EFD6}" type="pres">
      <dgm:prSet presAssocID="{159F0779-E5E6-454B-BBB2-B47A260F653C}" presName="txFour" presStyleLbl="node4" presStyleIdx="2" presStyleCnt="10">
        <dgm:presLayoutVars>
          <dgm:chPref val="3"/>
        </dgm:presLayoutVars>
      </dgm:prSet>
      <dgm:spPr/>
    </dgm:pt>
    <dgm:pt modelId="{FDD340C6-3135-4AC0-BDDC-873835EB7DC7}" type="pres">
      <dgm:prSet presAssocID="{159F0779-E5E6-454B-BBB2-B47A260F653C}" presName="horzFour" presStyleCnt="0"/>
      <dgm:spPr/>
    </dgm:pt>
    <dgm:pt modelId="{A8B0EA2E-1F5B-4F14-A39C-CECE5C27CC6D}" type="pres">
      <dgm:prSet presAssocID="{80D6D7D7-773C-4FA2-94DC-E6751A721A97}" presName="sibSpaceFour" presStyleCnt="0"/>
      <dgm:spPr/>
    </dgm:pt>
    <dgm:pt modelId="{EB4C5013-A07E-47E0-A27F-C5F7895E6F47}" type="pres">
      <dgm:prSet presAssocID="{DC797295-3A3D-473F-8DF8-EF45DD8BE48E}" presName="vertFour" presStyleCnt="0">
        <dgm:presLayoutVars>
          <dgm:chPref val="3"/>
        </dgm:presLayoutVars>
      </dgm:prSet>
      <dgm:spPr/>
    </dgm:pt>
    <dgm:pt modelId="{1BD01F80-B65F-42E0-A6E5-F183BAD61DA9}" type="pres">
      <dgm:prSet presAssocID="{DC797295-3A3D-473F-8DF8-EF45DD8BE48E}" presName="txFour" presStyleLbl="node4" presStyleIdx="3" presStyleCnt="10">
        <dgm:presLayoutVars>
          <dgm:chPref val="3"/>
        </dgm:presLayoutVars>
      </dgm:prSet>
      <dgm:spPr/>
    </dgm:pt>
    <dgm:pt modelId="{462B26B4-B8F3-4CBC-A6ED-19985F7AF51A}" type="pres">
      <dgm:prSet presAssocID="{DC797295-3A3D-473F-8DF8-EF45DD8BE48E}" presName="horzFour" presStyleCnt="0"/>
      <dgm:spPr/>
    </dgm:pt>
    <dgm:pt modelId="{E3D565EF-4025-497A-94EB-D8B37B0944C9}" type="pres">
      <dgm:prSet presAssocID="{7C81EB3B-0544-4A1B-97A5-4E7C431D8144}" presName="sibSpaceFour" presStyleCnt="0"/>
      <dgm:spPr/>
    </dgm:pt>
    <dgm:pt modelId="{6766A0F2-85FE-49EF-B607-000C9D5F8398}" type="pres">
      <dgm:prSet presAssocID="{E46FB513-FAF1-450D-8F5E-A35E52184237}" presName="vertFour" presStyleCnt="0">
        <dgm:presLayoutVars>
          <dgm:chPref val="3"/>
        </dgm:presLayoutVars>
      </dgm:prSet>
      <dgm:spPr/>
    </dgm:pt>
    <dgm:pt modelId="{D98D52A9-51D7-4240-A567-97E6F4A1A41A}" type="pres">
      <dgm:prSet presAssocID="{E46FB513-FAF1-450D-8F5E-A35E52184237}" presName="txFour" presStyleLbl="node4" presStyleIdx="4" presStyleCnt="10">
        <dgm:presLayoutVars>
          <dgm:chPref val="3"/>
        </dgm:presLayoutVars>
      </dgm:prSet>
      <dgm:spPr/>
    </dgm:pt>
    <dgm:pt modelId="{790CC4D1-A603-4776-BBAE-B6943590B3E3}" type="pres">
      <dgm:prSet presAssocID="{E46FB513-FAF1-450D-8F5E-A35E52184237}" presName="horzFour" presStyleCnt="0"/>
      <dgm:spPr/>
    </dgm:pt>
    <dgm:pt modelId="{5F51F82D-8C0D-4FDC-9AE5-4C9A3A515D99}" type="pres">
      <dgm:prSet presAssocID="{D59DABF5-38FD-4BB7-8312-24F52885B6D1}" presName="sibSpaceFour" presStyleCnt="0"/>
      <dgm:spPr/>
    </dgm:pt>
    <dgm:pt modelId="{265C0E85-4F8E-482D-9090-FD6068F10B14}" type="pres">
      <dgm:prSet presAssocID="{366CCD0C-91BC-4149-ABD8-D8511B9BBA20}" presName="vertFour" presStyleCnt="0">
        <dgm:presLayoutVars>
          <dgm:chPref val="3"/>
        </dgm:presLayoutVars>
      </dgm:prSet>
      <dgm:spPr/>
    </dgm:pt>
    <dgm:pt modelId="{792359FB-0477-4774-92C0-D19C7D07C7B0}" type="pres">
      <dgm:prSet presAssocID="{366CCD0C-91BC-4149-ABD8-D8511B9BBA20}" presName="txFour" presStyleLbl="node4" presStyleIdx="5" presStyleCnt="10">
        <dgm:presLayoutVars>
          <dgm:chPref val="3"/>
        </dgm:presLayoutVars>
      </dgm:prSet>
      <dgm:spPr/>
    </dgm:pt>
    <dgm:pt modelId="{E086E886-E78C-431C-B046-E8901A19A05C}" type="pres">
      <dgm:prSet presAssocID="{366CCD0C-91BC-4149-ABD8-D8511B9BBA20}" presName="horzFour" presStyleCnt="0"/>
      <dgm:spPr/>
    </dgm:pt>
    <dgm:pt modelId="{F47FD2D5-3AD4-440B-8CB6-D533BFAB7450}" type="pres">
      <dgm:prSet presAssocID="{FFDE56D2-0F54-48BF-B989-350213322125}" presName="sibSpaceFour" presStyleCnt="0"/>
      <dgm:spPr/>
    </dgm:pt>
    <dgm:pt modelId="{B0C93CFD-60D9-4BFA-9E11-A1DA8442D250}" type="pres">
      <dgm:prSet presAssocID="{5D65ABD0-5C76-47A3-A592-8E9F261585FF}" presName="vertFour" presStyleCnt="0">
        <dgm:presLayoutVars>
          <dgm:chPref val="3"/>
        </dgm:presLayoutVars>
      </dgm:prSet>
      <dgm:spPr/>
    </dgm:pt>
    <dgm:pt modelId="{8FC7CF8A-BE9E-4942-B557-50203D9CC86B}" type="pres">
      <dgm:prSet presAssocID="{5D65ABD0-5C76-47A3-A592-8E9F261585FF}" presName="txFour" presStyleLbl="node4" presStyleIdx="6" presStyleCnt="10">
        <dgm:presLayoutVars>
          <dgm:chPref val="3"/>
        </dgm:presLayoutVars>
      </dgm:prSet>
      <dgm:spPr/>
    </dgm:pt>
    <dgm:pt modelId="{ACF01AB4-A00F-4A07-8274-D370FC279F8D}" type="pres">
      <dgm:prSet presAssocID="{5D65ABD0-5C76-47A3-A592-8E9F261585FF}" presName="horzFour" presStyleCnt="0"/>
      <dgm:spPr/>
    </dgm:pt>
    <dgm:pt modelId="{7D3C1CB9-9317-48D5-8EDD-353D6600CD82}" type="pres">
      <dgm:prSet presAssocID="{0771D4FD-8807-4328-BC55-2AB6ACCA308C}" presName="sibSpaceFour" presStyleCnt="0"/>
      <dgm:spPr/>
    </dgm:pt>
    <dgm:pt modelId="{560A30FA-F8F6-4947-A75A-305561456D01}" type="pres">
      <dgm:prSet presAssocID="{6F75F222-B5EC-433C-BC5F-1BBB7FD13ED9}" presName="vertFour" presStyleCnt="0">
        <dgm:presLayoutVars>
          <dgm:chPref val="3"/>
        </dgm:presLayoutVars>
      </dgm:prSet>
      <dgm:spPr/>
    </dgm:pt>
    <dgm:pt modelId="{AC487D12-916B-47DB-9F57-D95869FCBA74}" type="pres">
      <dgm:prSet presAssocID="{6F75F222-B5EC-433C-BC5F-1BBB7FD13ED9}" presName="txFour" presStyleLbl="node4" presStyleIdx="7" presStyleCnt="10">
        <dgm:presLayoutVars>
          <dgm:chPref val="3"/>
        </dgm:presLayoutVars>
      </dgm:prSet>
      <dgm:spPr/>
    </dgm:pt>
    <dgm:pt modelId="{011AD1E7-7FEA-40C8-BFC1-B8812FF36C67}" type="pres">
      <dgm:prSet presAssocID="{6F75F222-B5EC-433C-BC5F-1BBB7FD13ED9}" presName="parTransFour" presStyleCnt="0"/>
      <dgm:spPr/>
    </dgm:pt>
    <dgm:pt modelId="{BF4ABA4E-9F1E-463F-8323-BBBD634DC6EC}" type="pres">
      <dgm:prSet presAssocID="{6F75F222-B5EC-433C-BC5F-1BBB7FD13ED9}" presName="horzFour" presStyleCnt="0"/>
      <dgm:spPr/>
    </dgm:pt>
    <dgm:pt modelId="{8BC9B341-4674-4314-A986-622ABCA12A01}" type="pres">
      <dgm:prSet presAssocID="{CDCFBC4A-98C9-4830-BAF1-3608D43A0F04}" presName="vertFour" presStyleCnt="0">
        <dgm:presLayoutVars>
          <dgm:chPref val="3"/>
        </dgm:presLayoutVars>
      </dgm:prSet>
      <dgm:spPr/>
    </dgm:pt>
    <dgm:pt modelId="{1A0E1D93-C700-40BE-BD33-9EB42D140DC4}" type="pres">
      <dgm:prSet presAssocID="{CDCFBC4A-98C9-4830-BAF1-3608D43A0F04}" presName="txFour" presStyleLbl="node4" presStyleIdx="8" presStyleCnt="10">
        <dgm:presLayoutVars>
          <dgm:chPref val="3"/>
        </dgm:presLayoutVars>
      </dgm:prSet>
      <dgm:spPr/>
    </dgm:pt>
    <dgm:pt modelId="{B32CEB8F-141F-4604-808A-906E4ABAC2F9}" type="pres">
      <dgm:prSet presAssocID="{CDCFBC4A-98C9-4830-BAF1-3608D43A0F04}" presName="horzFour" presStyleCnt="0"/>
      <dgm:spPr/>
    </dgm:pt>
    <dgm:pt modelId="{A8B750B8-B13B-4DED-B50F-7EBB4155C4EA}" type="pres">
      <dgm:prSet presAssocID="{72A38854-3B89-4F97-86CA-8803AAB724AA}" presName="sibSpaceFour" presStyleCnt="0"/>
      <dgm:spPr/>
    </dgm:pt>
    <dgm:pt modelId="{2F5E3439-1D19-4C4B-8BEA-BDB8BB48758B}" type="pres">
      <dgm:prSet presAssocID="{4C0134AD-1756-429C-A971-1CD8C8258747}" presName="vertFour" presStyleCnt="0">
        <dgm:presLayoutVars>
          <dgm:chPref val="3"/>
        </dgm:presLayoutVars>
      </dgm:prSet>
      <dgm:spPr/>
    </dgm:pt>
    <dgm:pt modelId="{AF3E68C7-8E20-44C5-9A63-66E10328272A}" type="pres">
      <dgm:prSet presAssocID="{4C0134AD-1756-429C-A971-1CD8C8258747}" presName="txFour" presStyleLbl="node4" presStyleIdx="9" presStyleCnt="10">
        <dgm:presLayoutVars>
          <dgm:chPref val="3"/>
        </dgm:presLayoutVars>
      </dgm:prSet>
      <dgm:spPr/>
    </dgm:pt>
    <dgm:pt modelId="{D1C552AC-F2C7-452A-98E5-8927ED96B264}" type="pres">
      <dgm:prSet presAssocID="{4C0134AD-1756-429C-A971-1CD8C8258747}" presName="horzFour" presStyleCnt="0"/>
      <dgm:spPr/>
    </dgm:pt>
  </dgm:ptLst>
  <dgm:cxnLst>
    <dgm:cxn modelId="{584F2407-A76C-4542-A2D1-D38E2ACEA455}" srcId="{8EC68067-9D80-4532-AC1E-853805C5A7B8}" destId="{2243B3BF-04DB-4356-99AA-492309344F66}" srcOrd="0" destOrd="0" parTransId="{43124BDD-E0C2-4770-BBCC-6533D0218FE4}" sibTransId="{5B343C9C-75E0-437A-82DA-3AEABB201BF4}"/>
    <dgm:cxn modelId="{65C4D50A-7708-4DE4-AB87-ED83EB94A160}" type="presOf" srcId="{E46FB513-FAF1-450D-8F5E-A35E52184237}" destId="{D98D52A9-51D7-4240-A567-97E6F4A1A41A}" srcOrd="0" destOrd="0" presId="urn:microsoft.com/office/officeart/2005/8/layout/hierarchy4"/>
    <dgm:cxn modelId="{DCBBA30E-E6EF-4019-BC58-881096B3560C}" srcId="{B5B428BA-B1B0-49E1-8787-CCA3883E6A51}" destId="{366CCD0C-91BC-4149-ABD8-D8511B9BBA20}" srcOrd="2" destOrd="0" parTransId="{F332C8A2-8E26-4938-8409-F0EA86D1C83E}" sibTransId="{FFDE56D2-0F54-48BF-B989-350213322125}"/>
    <dgm:cxn modelId="{085F1B19-86A1-493C-9027-CAB6BB8BF272}" srcId="{6F75F222-B5EC-433C-BC5F-1BBB7FD13ED9}" destId="{4C0134AD-1756-429C-A971-1CD8C8258747}" srcOrd="1" destOrd="0" parTransId="{59012ADF-AF33-4B65-810E-FCBD45AEFAA5}" sibTransId="{23E6306D-F560-4233-A35F-8D1BED2B6708}"/>
    <dgm:cxn modelId="{F5B5C41D-986B-46E7-AF19-0E8856DB6A3E}" type="presOf" srcId="{3D0AF851-A731-447C-AF1C-E8F63418042B}" destId="{2CD1E1A2-A140-4BB2-9CBE-167E84507BCE}" srcOrd="0" destOrd="0" presId="urn:microsoft.com/office/officeart/2005/8/layout/hierarchy4"/>
    <dgm:cxn modelId="{0C9CDE21-4E8C-4C5D-97FD-078C2AD66BCF}" srcId="{206944F6-FBC9-4579-86A0-0D9B272D27B7}" destId="{159F0779-E5E6-454B-BBB2-B47A260F653C}" srcOrd="0" destOrd="0" parTransId="{2516DAC4-F23F-4E88-AC44-66175593F926}" sibTransId="{80D6D7D7-773C-4FA2-94DC-E6751A721A97}"/>
    <dgm:cxn modelId="{8DEE0622-C41A-4AA8-911C-6A7B1C93C47E}" type="presOf" srcId="{159F0779-E5E6-454B-BBB2-B47A260F653C}" destId="{129DDF1A-6FA9-4337-A741-97FC9330EFD6}" srcOrd="0" destOrd="0" presId="urn:microsoft.com/office/officeart/2005/8/layout/hierarchy4"/>
    <dgm:cxn modelId="{22E6DF23-EECD-4F08-A82D-291BC338F5B1}" type="presOf" srcId="{73862589-79E5-472E-9556-690721687FA0}" destId="{C82FA2AE-88C1-4AD3-82C1-C69238CFDE1C}" srcOrd="0" destOrd="0" presId="urn:microsoft.com/office/officeart/2005/8/layout/hierarchy4"/>
    <dgm:cxn modelId="{70465524-96B3-43EA-AAD6-71E6214BAA2C}" srcId="{3D0AF851-A731-447C-AF1C-E8F63418042B}" destId="{6F75F222-B5EC-433C-BC5F-1BBB7FD13ED9}" srcOrd="1" destOrd="0" parTransId="{CC6E552B-DB11-4B6B-AE46-DD69A2FDEF30}" sibTransId="{97136A7F-77AF-4F97-9ADA-C73A6E66DF0C}"/>
    <dgm:cxn modelId="{40A8BF2B-A6D8-49CC-89A7-27C15A23A694}" type="presOf" srcId="{206944F6-FBC9-4579-86A0-0D9B272D27B7}" destId="{A07B5E7C-9D84-4684-A875-A3361194FBD3}" srcOrd="0" destOrd="0" presId="urn:microsoft.com/office/officeart/2005/8/layout/hierarchy4"/>
    <dgm:cxn modelId="{15D15039-6AB7-451C-8E4E-375C000DCDBD}" type="presOf" srcId="{B5B428BA-B1B0-49E1-8787-CCA3883E6A51}" destId="{001B5881-A81A-4E94-87D6-9E33A9F54F77}" srcOrd="0" destOrd="0" presId="urn:microsoft.com/office/officeart/2005/8/layout/hierarchy4"/>
    <dgm:cxn modelId="{B6E48C39-97F3-4141-BD64-7FF5A8D736B9}" type="presOf" srcId="{366CCD0C-91BC-4149-ABD8-D8511B9BBA20}" destId="{792359FB-0477-4774-92C0-D19C7D07C7B0}" srcOrd="0" destOrd="0" presId="urn:microsoft.com/office/officeart/2005/8/layout/hierarchy4"/>
    <dgm:cxn modelId="{C7CFD339-81A9-40C5-8A47-8E6BBC75A88A}" srcId="{73862589-79E5-472E-9556-690721687FA0}" destId="{8EC68067-9D80-4532-AC1E-853805C5A7B8}" srcOrd="0" destOrd="0" parTransId="{4EC691A3-CC37-4561-A90C-41E11F0A6EFD}" sibTransId="{3007F3F5-D27E-43A0-B5A0-F78167E5BF64}"/>
    <dgm:cxn modelId="{389FAF61-0F22-4936-8F12-DCA631849350}" srcId="{206944F6-FBC9-4579-86A0-0D9B272D27B7}" destId="{DC797295-3A3D-473F-8DF8-EF45DD8BE48E}" srcOrd="1" destOrd="0" parTransId="{47C70B93-AE6E-402A-B4BA-BC6B79737689}" sibTransId="{0A2F9B80-2EC6-4905-B3AA-329588AC65BD}"/>
    <dgm:cxn modelId="{11F57963-0919-4632-AEE6-43C89B78B6BB}" srcId="{B5B428BA-B1B0-49E1-8787-CCA3883E6A51}" destId="{E46FB513-FAF1-450D-8F5E-A35E52184237}" srcOrd="1" destOrd="0" parTransId="{F3133766-F5BE-43F0-A520-A2AF0E916B12}" sibTransId="{D59DABF5-38FD-4BB7-8312-24F52885B6D1}"/>
    <dgm:cxn modelId="{9831B446-1945-4283-9014-4003740895D1}" type="presOf" srcId="{4C0134AD-1756-429C-A971-1CD8C8258747}" destId="{AF3E68C7-8E20-44C5-9A63-66E10328272A}" srcOrd="0" destOrd="0" presId="urn:microsoft.com/office/officeart/2005/8/layout/hierarchy4"/>
    <dgm:cxn modelId="{4743E149-CFA8-4B20-B0B2-E1DEDEDC1780}" type="presOf" srcId="{DC797295-3A3D-473F-8DF8-EF45DD8BE48E}" destId="{1BD01F80-B65F-42E0-A6E5-F183BAD61DA9}" srcOrd="0" destOrd="0" presId="urn:microsoft.com/office/officeart/2005/8/layout/hierarchy4"/>
    <dgm:cxn modelId="{AC28864E-1324-490E-BEBD-0DD1BE4C4433}" srcId="{8EC68067-9D80-4532-AC1E-853805C5A7B8}" destId="{A91FC045-A22E-4603-8FE1-AB896090D4E6}" srcOrd="1" destOrd="0" parTransId="{B578EBEF-B4F4-4380-9DF6-5F7EAA3C3048}" sibTransId="{FA3078C8-326F-474C-8533-7FC87BC1799E}"/>
    <dgm:cxn modelId="{A08C3754-066E-47E3-8CF6-6BAC2945E1EC}" srcId="{B5B428BA-B1B0-49E1-8787-CCA3883E6A51}" destId="{206944F6-FBC9-4579-86A0-0D9B272D27B7}" srcOrd="0" destOrd="0" parTransId="{F00AA748-41F3-4521-B31B-8A5485D3CAD3}" sibTransId="{7C81EB3B-0544-4A1B-97A5-4E7C431D8144}"/>
    <dgm:cxn modelId="{43D2DE77-0129-4A2C-9B90-D95B9B7457C0}" type="presOf" srcId="{8EC68067-9D80-4532-AC1E-853805C5A7B8}" destId="{48F8B328-6952-4F48-8171-9358D22FE539}" srcOrd="0" destOrd="0" presId="urn:microsoft.com/office/officeart/2005/8/layout/hierarchy4"/>
    <dgm:cxn modelId="{612E7990-2F50-4376-8418-09AD4B3B2D6D}" type="presOf" srcId="{2243B3BF-04DB-4356-99AA-492309344F66}" destId="{64579973-B07A-4ED7-ADA9-83CDA0F4E188}" srcOrd="0" destOrd="0" presId="urn:microsoft.com/office/officeart/2005/8/layout/hierarchy4"/>
    <dgm:cxn modelId="{BA6C2B93-5803-4AFE-ADD9-12E878AA99B7}" type="presOf" srcId="{CDCFBC4A-98C9-4830-BAF1-3608D43A0F04}" destId="{1A0E1D93-C700-40BE-BD33-9EB42D140DC4}" srcOrd="0" destOrd="0" presId="urn:microsoft.com/office/officeart/2005/8/layout/hierarchy4"/>
    <dgm:cxn modelId="{A635ECAD-633B-4C26-A44B-06035F70E518}" srcId="{A91FC045-A22E-4603-8FE1-AB896090D4E6}" destId="{3D0AF851-A731-447C-AF1C-E8F63418042B}" srcOrd="0" destOrd="0" parTransId="{E9ECC705-0381-48DE-9917-41D1384807C9}" sibTransId="{0B25C018-CB56-43CC-B15F-C0B4A2A015EC}"/>
    <dgm:cxn modelId="{FC7943BE-CF11-44AC-BDB4-76C6CD6C72F0}" srcId="{B5B428BA-B1B0-49E1-8787-CCA3883E6A51}" destId="{5D65ABD0-5C76-47A3-A592-8E9F261585FF}" srcOrd="3" destOrd="0" parTransId="{6E4BBE40-B49C-4C79-897F-6AA3FB431CB2}" sibTransId="{6A9D4190-A81D-4A42-A623-2E5F3CF82AFA}"/>
    <dgm:cxn modelId="{0ED8EBD6-9F3C-4498-9785-71302806642B}" srcId="{3D0AF851-A731-447C-AF1C-E8F63418042B}" destId="{B5B428BA-B1B0-49E1-8787-CCA3883E6A51}" srcOrd="0" destOrd="0" parTransId="{27CCD538-9E0B-45DF-9B85-EEDD52D071FA}" sibTransId="{0771D4FD-8807-4328-BC55-2AB6ACCA308C}"/>
    <dgm:cxn modelId="{01F9EBDC-85BE-489B-BA7F-5F553A802655}" type="presOf" srcId="{6F75F222-B5EC-433C-BC5F-1BBB7FD13ED9}" destId="{AC487D12-916B-47DB-9F57-D95869FCBA74}" srcOrd="0" destOrd="0" presId="urn:microsoft.com/office/officeart/2005/8/layout/hierarchy4"/>
    <dgm:cxn modelId="{D130FBDD-7544-497A-A27D-D141A2CB9A21}" type="presOf" srcId="{A91FC045-A22E-4603-8FE1-AB896090D4E6}" destId="{E07DB809-339A-44BF-9B97-FC25A6E43BF6}" srcOrd="0" destOrd="0" presId="urn:microsoft.com/office/officeart/2005/8/layout/hierarchy4"/>
    <dgm:cxn modelId="{2226B8F6-7841-415B-B4E2-F191FC320A6D}" type="presOf" srcId="{5D65ABD0-5C76-47A3-A592-8E9F261585FF}" destId="{8FC7CF8A-BE9E-4942-B557-50203D9CC86B}" srcOrd="0" destOrd="0" presId="urn:microsoft.com/office/officeart/2005/8/layout/hierarchy4"/>
    <dgm:cxn modelId="{7261DBFB-9DCD-4562-9811-15DB021E5401}" srcId="{6F75F222-B5EC-433C-BC5F-1BBB7FD13ED9}" destId="{CDCFBC4A-98C9-4830-BAF1-3608D43A0F04}" srcOrd="0" destOrd="0" parTransId="{7242F636-A482-4D32-BF56-2E93DBA54351}" sibTransId="{72A38854-3B89-4F97-86CA-8803AAB724AA}"/>
    <dgm:cxn modelId="{BAAC34DE-E122-43B3-8CF2-52FF73E91FD8}" type="presParOf" srcId="{C82FA2AE-88C1-4AD3-82C1-C69238CFDE1C}" destId="{17F81E72-04C0-4D14-989E-85959D8E7BD4}" srcOrd="0" destOrd="0" presId="urn:microsoft.com/office/officeart/2005/8/layout/hierarchy4"/>
    <dgm:cxn modelId="{C2FCED83-718A-44BF-9703-392996323DF1}" type="presParOf" srcId="{17F81E72-04C0-4D14-989E-85959D8E7BD4}" destId="{48F8B328-6952-4F48-8171-9358D22FE539}" srcOrd="0" destOrd="0" presId="urn:microsoft.com/office/officeart/2005/8/layout/hierarchy4"/>
    <dgm:cxn modelId="{3C8E1B77-8A35-4E34-9DD1-8042AF77AF7E}" type="presParOf" srcId="{17F81E72-04C0-4D14-989E-85959D8E7BD4}" destId="{E78C9C88-3A86-4BE1-B1B6-D9DDEDDF1D4A}" srcOrd="1" destOrd="0" presId="urn:microsoft.com/office/officeart/2005/8/layout/hierarchy4"/>
    <dgm:cxn modelId="{225BAA64-88C4-44A8-90F0-F84066F61689}" type="presParOf" srcId="{17F81E72-04C0-4D14-989E-85959D8E7BD4}" destId="{B5FDE77F-2104-4875-818B-E7B0861980E4}" srcOrd="2" destOrd="0" presId="urn:microsoft.com/office/officeart/2005/8/layout/hierarchy4"/>
    <dgm:cxn modelId="{A7C5B503-C139-44C7-85D6-0A9DB31CB144}" type="presParOf" srcId="{B5FDE77F-2104-4875-818B-E7B0861980E4}" destId="{DD9DA77A-92AA-4FF8-8E49-16770E8BD6EA}" srcOrd="0" destOrd="0" presId="urn:microsoft.com/office/officeart/2005/8/layout/hierarchy4"/>
    <dgm:cxn modelId="{D1364296-09DF-4082-8949-936CB1B227B8}" type="presParOf" srcId="{DD9DA77A-92AA-4FF8-8E49-16770E8BD6EA}" destId="{64579973-B07A-4ED7-ADA9-83CDA0F4E188}" srcOrd="0" destOrd="0" presId="urn:microsoft.com/office/officeart/2005/8/layout/hierarchy4"/>
    <dgm:cxn modelId="{FA3081EF-B08E-4577-80F4-9B3E9E2180B6}" type="presParOf" srcId="{DD9DA77A-92AA-4FF8-8E49-16770E8BD6EA}" destId="{85BAFF9F-4240-4F6A-B79E-61C00AFDA23C}" srcOrd="1" destOrd="0" presId="urn:microsoft.com/office/officeart/2005/8/layout/hierarchy4"/>
    <dgm:cxn modelId="{82C0A35F-4824-460C-BDE4-BCEFCFA6F92C}" type="presParOf" srcId="{B5FDE77F-2104-4875-818B-E7B0861980E4}" destId="{B9F88AC7-E0AB-45AD-9BC3-BE1D738838D6}" srcOrd="1" destOrd="0" presId="urn:microsoft.com/office/officeart/2005/8/layout/hierarchy4"/>
    <dgm:cxn modelId="{5657A36A-9FC3-4102-88AB-4053057070C0}" type="presParOf" srcId="{B5FDE77F-2104-4875-818B-E7B0861980E4}" destId="{BB44A4A0-311C-4868-8FA5-3F67AA80FED6}" srcOrd="2" destOrd="0" presId="urn:microsoft.com/office/officeart/2005/8/layout/hierarchy4"/>
    <dgm:cxn modelId="{2B1CC897-5813-4929-9F1F-6D7514C1482C}" type="presParOf" srcId="{BB44A4A0-311C-4868-8FA5-3F67AA80FED6}" destId="{E07DB809-339A-44BF-9B97-FC25A6E43BF6}" srcOrd="0" destOrd="0" presId="urn:microsoft.com/office/officeart/2005/8/layout/hierarchy4"/>
    <dgm:cxn modelId="{381BA54B-3B7C-4987-9820-DACFF67CB7CD}" type="presParOf" srcId="{BB44A4A0-311C-4868-8FA5-3F67AA80FED6}" destId="{DFEF1468-F736-4E9C-90AB-B9643FC01095}" srcOrd="1" destOrd="0" presId="urn:microsoft.com/office/officeart/2005/8/layout/hierarchy4"/>
    <dgm:cxn modelId="{8E1CDE2E-232E-4E2C-8CAA-D049514537AB}" type="presParOf" srcId="{BB44A4A0-311C-4868-8FA5-3F67AA80FED6}" destId="{ED5667CE-23DC-47DF-88D7-F8967CF5381F}" srcOrd="2" destOrd="0" presId="urn:microsoft.com/office/officeart/2005/8/layout/hierarchy4"/>
    <dgm:cxn modelId="{286A9EA5-C5FD-4EF5-9163-68F3813685C6}" type="presParOf" srcId="{ED5667CE-23DC-47DF-88D7-F8967CF5381F}" destId="{079E4711-1B10-47C0-AAE2-93833B19CE41}" srcOrd="0" destOrd="0" presId="urn:microsoft.com/office/officeart/2005/8/layout/hierarchy4"/>
    <dgm:cxn modelId="{94053330-B8C5-4F14-8D27-07030F08E2F9}" type="presParOf" srcId="{079E4711-1B10-47C0-AAE2-93833B19CE41}" destId="{2CD1E1A2-A140-4BB2-9CBE-167E84507BCE}" srcOrd="0" destOrd="0" presId="urn:microsoft.com/office/officeart/2005/8/layout/hierarchy4"/>
    <dgm:cxn modelId="{129F19F8-1955-4103-9B3D-337FB385635C}" type="presParOf" srcId="{079E4711-1B10-47C0-AAE2-93833B19CE41}" destId="{8112A775-0EB4-4F27-BBDD-3C088F60EF06}" srcOrd="1" destOrd="0" presId="urn:microsoft.com/office/officeart/2005/8/layout/hierarchy4"/>
    <dgm:cxn modelId="{7F4061C1-087A-4476-99BE-195734D81A22}" type="presParOf" srcId="{079E4711-1B10-47C0-AAE2-93833B19CE41}" destId="{D12AF2EC-7AF4-4DE2-BD6E-835B921B049D}" srcOrd="2" destOrd="0" presId="urn:microsoft.com/office/officeart/2005/8/layout/hierarchy4"/>
    <dgm:cxn modelId="{7F6A223F-CB06-413B-ABB1-0A11D3B2BEC2}" type="presParOf" srcId="{D12AF2EC-7AF4-4DE2-BD6E-835B921B049D}" destId="{7995E81B-3109-4777-9345-45544F42C316}" srcOrd="0" destOrd="0" presId="urn:microsoft.com/office/officeart/2005/8/layout/hierarchy4"/>
    <dgm:cxn modelId="{936C8EB8-D469-4E5E-BFED-098615C40765}" type="presParOf" srcId="{7995E81B-3109-4777-9345-45544F42C316}" destId="{001B5881-A81A-4E94-87D6-9E33A9F54F77}" srcOrd="0" destOrd="0" presId="urn:microsoft.com/office/officeart/2005/8/layout/hierarchy4"/>
    <dgm:cxn modelId="{E88E45F9-5F3C-43F9-B813-75A6B2D60944}" type="presParOf" srcId="{7995E81B-3109-4777-9345-45544F42C316}" destId="{70C2CCBF-C5F5-4D92-96B0-613A062BA988}" srcOrd="1" destOrd="0" presId="urn:microsoft.com/office/officeart/2005/8/layout/hierarchy4"/>
    <dgm:cxn modelId="{2F6109C5-2046-46A1-B1D0-AF182F3B4BBA}" type="presParOf" srcId="{7995E81B-3109-4777-9345-45544F42C316}" destId="{27F7F660-276A-4266-A4AC-5B12797415EB}" srcOrd="2" destOrd="0" presId="urn:microsoft.com/office/officeart/2005/8/layout/hierarchy4"/>
    <dgm:cxn modelId="{5D29E10C-7018-4F2F-B163-8C7A5CF9172B}" type="presParOf" srcId="{27F7F660-276A-4266-A4AC-5B12797415EB}" destId="{45645E2B-05CB-4460-AA90-577E02847D9B}" srcOrd="0" destOrd="0" presId="urn:microsoft.com/office/officeart/2005/8/layout/hierarchy4"/>
    <dgm:cxn modelId="{8AB01E27-23BF-4291-9667-A2AC578011FE}" type="presParOf" srcId="{45645E2B-05CB-4460-AA90-577E02847D9B}" destId="{A07B5E7C-9D84-4684-A875-A3361194FBD3}" srcOrd="0" destOrd="0" presId="urn:microsoft.com/office/officeart/2005/8/layout/hierarchy4"/>
    <dgm:cxn modelId="{04B458ED-6091-4018-BB82-5D99AC9B428B}" type="presParOf" srcId="{45645E2B-05CB-4460-AA90-577E02847D9B}" destId="{9C02594E-B7D2-44C4-8DF9-7C4DDFC5148D}" srcOrd="1" destOrd="0" presId="urn:microsoft.com/office/officeart/2005/8/layout/hierarchy4"/>
    <dgm:cxn modelId="{31C8D323-50E9-40DE-A052-DB97EEC1F949}" type="presParOf" srcId="{45645E2B-05CB-4460-AA90-577E02847D9B}" destId="{2C96218C-1945-49FC-A8F1-0C8A62D9BDE4}" srcOrd="2" destOrd="0" presId="urn:microsoft.com/office/officeart/2005/8/layout/hierarchy4"/>
    <dgm:cxn modelId="{7E3A8FB2-A8E4-4AFC-AF85-9D93B33051E1}" type="presParOf" srcId="{2C96218C-1945-49FC-A8F1-0C8A62D9BDE4}" destId="{73976969-C65E-4341-A59D-1DBB1B16EDC4}" srcOrd="0" destOrd="0" presId="urn:microsoft.com/office/officeart/2005/8/layout/hierarchy4"/>
    <dgm:cxn modelId="{7AE36339-E1BF-481E-BA48-9B31CE1A7788}" type="presParOf" srcId="{73976969-C65E-4341-A59D-1DBB1B16EDC4}" destId="{129DDF1A-6FA9-4337-A741-97FC9330EFD6}" srcOrd="0" destOrd="0" presId="urn:microsoft.com/office/officeart/2005/8/layout/hierarchy4"/>
    <dgm:cxn modelId="{7F671243-5424-4B71-BF22-75C5B64CF93B}" type="presParOf" srcId="{73976969-C65E-4341-A59D-1DBB1B16EDC4}" destId="{FDD340C6-3135-4AC0-BDDC-873835EB7DC7}" srcOrd="1" destOrd="0" presId="urn:microsoft.com/office/officeart/2005/8/layout/hierarchy4"/>
    <dgm:cxn modelId="{BF31FA59-DD06-4188-A160-A994B10247E2}" type="presParOf" srcId="{2C96218C-1945-49FC-A8F1-0C8A62D9BDE4}" destId="{A8B0EA2E-1F5B-4F14-A39C-CECE5C27CC6D}" srcOrd="1" destOrd="0" presId="urn:microsoft.com/office/officeart/2005/8/layout/hierarchy4"/>
    <dgm:cxn modelId="{E922F8F9-E51F-4E5B-B257-AD8C805B443D}" type="presParOf" srcId="{2C96218C-1945-49FC-A8F1-0C8A62D9BDE4}" destId="{EB4C5013-A07E-47E0-A27F-C5F7895E6F47}" srcOrd="2" destOrd="0" presId="urn:microsoft.com/office/officeart/2005/8/layout/hierarchy4"/>
    <dgm:cxn modelId="{148D2B3E-1373-4C9E-B470-64CAB94B0D4E}" type="presParOf" srcId="{EB4C5013-A07E-47E0-A27F-C5F7895E6F47}" destId="{1BD01F80-B65F-42E0-A6E5-F183BAD61DA9}" srcOrd="0" destOrd="0" presId="urn:microsoft.com/office/officeart/2005/8/layout/hierarchy4"/>
    <dgm:cxn modelId="{5E43A2E1-105B-40CF-BC28-5D6D010A8888}" type="presParOf" srcId="{EB4C5013-A07E-47E0-A27F-C5F7895E6F47}" destId="{462B26B4-B8F3-4CBC-A6ED-19985F7AF51A}" srcOrd="1" destOrd="0" presId="urn:microsoft.com/office/officeart/2005/8/layout/hierarchy4"/>
    <dgm:cxn modelId="{353B4506-822C-44FC-9420-EA8B08AD1196}" type="presParOf" srcId="{27F7F660-276A-4266-A4AC-5B12797415EB}" destId="{E3D565EF-4025-497A-94EB-D8B37B0944C9}" srcOrd="1" destOrd="0" presId="urn:microsoft.com/office/officeart/2005/8/layout/hierarchy4"/>
    <dgm:cxn modelId="{2FF156AA-55A3-47CF-BDFF-D38CC6530721}" type="presParOf" srcId="{27F7F660-276A-4266-A4AC-5B12797415EB}" destId="{6766A0F2-85FE-49EF-B607-000C9D5F8398}" srcOrd="2" destOrd="0" presId="urn:microsoft.com/office/officeart/2005/8/layout/hierarchy4"/>
    <dgm:cxn modelId="{AD846BC6-E8E9-4F39-8A20-2325DC0B7F4A}" type="presParOf" srcId="{6766A0F2-85FE-49EF-B607-000C9D5F8398}" destId="{D98D52A9-51D7-4240-A567-97E6F4A1A41A}" srcOrd="0" destOrd="0" presId="urn:microsoft.com/office/officeart/2005/8/layout/hierarchy4"/>
    <dgm:cxn modelId="{DF0ABD80-B2DE-4281-A063-FDBD02FAF912}" type="presParOf" srcId="{6766A0F2-85FE-49EF-B607-000C9D5F8398}" destId="{790CC4D1-A603-4776-BBAE-B6943590B3E3}" srcOrd="1" destOrd="0" presId="urn:microsoft.com/office/officeart/2005/8/layout/hierarchy4"/>
    <dgm:cxn modelId="{25233F6F-70AE-4B87-B288-085D91CAD5FB}" type="presParOf" srcId="{27F7F660-276A-4266-A4AC-5B12797415EB}" destId="{5F51F82D-8C0D-4FDC-9AE5-4C9A3A515D99}" srcOrd="3" destOrd="0" presId="urn:microsoft.com/office/officeart/2005/8/layout/hierarchy4"/>
    <dgm:cxn modelId="{8D5C3228-12BF-4748-B046-5A149CF8B37D}" type="presParOf" srcId="{27F7F660-276A-4266-A4AC-5B12797415EB}" destId="{265C0E85-4F8E-482D-9090-FD6068F10B14}" srcOrd="4" destOrd="0" presId="urn:microsoft.com/office/officeart/2005/8/layout/hierarchy4"/>
    <dgm:cxn modelId="{945A3581-A29C-4A75-80A5-6A9953FEDFEA}" type="presParOf" srcId="{265C0E85-4F8E-482D-9090-FD6068F10B14}" destId="{792359FB-0477-4774-92C0-D19C7D07C7B0}" srcOrd="0" destOrd="0" presId="urn:microsoft.com/office/officeart/2005/8/layout/hierarchy4"/>
    <dgm:cxn modelId="{60F67246-97A1-428D-9E0A-E1C9F007CE4B}" type="presParOf" srcId="{265C0E85-4F8E-482D-9090-FD6068F10B14}" destId="{E086E886-E78C-431C-B046-E8901A19A05C}" srcOrd="1" destOrd="0" presId="urn:microsoft.com/office/officeart/2005/8/layout/hierarchy4"/>
    <dgm:cxn modelId="{3135341A-637C-4BEC-80E3-C76C1AA8833B}" type="presParOf" srcId="{27F7F660-276A-4266-A4AC-5B12797415EB}" destId="{F47FD2D5-3AD4-440B-8CB6-D533BFAB7450}" srcOrd="5" destOrd="0" presId="urn:microsoft.com/office/officeart/2005/8/layout/hierarchy4"/>
    <dgm:cxn modelId="{72A45C63-5BD4-4355-A746-FD99AD453187}" type="presParOf" srcId="{27F7F660-276A-4266-A4AC-5B12797415EB}" destId="{B0C93CFD-60D9-4BFA-9E11-A1DA8442D250}" srcOrd="6" destOrd="0" presId="urn:microsoft.com/office/officeart/2005/8/layout/hierarchy4"/>
    <dgm:cxn modelId="{2E96D0DD-1B75-4281-A350-D8790E4D641F}" type="presParOf" srcId="{B0C93CFD-60D9-4BFA-9E11-A1DA8442D250}" destId="{8FC7CF8A-BE9E-4942-B557-50203D9CC86B}" srcOrd="0" destOrd="0" presId="urn:microsoft.com/office/officeart/2005/8/layout/hierarchy4"/>
    <dgm:cxn modelId="{A46786FF-6A65-4BD2-8103-D4D36D0B5F8D}" type="presParOf" srcId="{B0C93CFD-60D9-4BFA-9E11-A1DA8442D250}" destId="{ACF01AB4-A00F-4A07-8274-D370FC279F8D}" srcOrd="1" destOrd="0" presId="urn:microsoft.com/office/officeart/2005/8/layout/hierarchy4"/>
    <dgm:cxn modelId="{656EB82A-A83D-4352-9F6C-A83F6E1C67A4}" type="presParOf" srcId="{D12AF2EC-7AF4-4DE2-BD6E-835B921B049D}" destId="{7D3C1CB9-9317-48D5-8EDD-353D6600CD82}" srcOrd="1" destOrd="0" presId="urn:microsoft.com/office/officeart/2005/8/layout/hierarchy4"/>
    <dgm:cxn modelId="{42D2DCA7-DB7E-4A17-B1E0-94FF88CEE619}" type="presParOf" srcId="{D12AF2EC-7AF4-4DE2-BD6E-835B921B049D}" destId="{560A30FA-F8F6-4947-A75A-305561456D01}" srcOrd="2" destOrd="0" presId="urn:microsoft.com/office/officeart/2005/8/layout/hierarchy4"/>
    <dgm:cxn modelId="{FD7B3217-55CD-4F43-885F-4A121FB582CF}" type="presParOf" srcId="{560A30FA-F8F6-4947-A75A-305561456D01}" destId="{AC487D12-916B-47DB-9F57-D95869FCBA74}" srcOrd="0" destOrd="0" presId="urn:microsoft.com/office/officeart/2005/8/layout/hierarchy4"/>
    <dgm:cxn modelId="{64460E74-D4EB-4A44-A67E-61037F1CC31C}" type="presParOf" srcId="{560A30FA-F8F6-4947-A75A-305561456D01}" destId="{011AD1E7-7FEA-40C8-BFC1-B8812FF36C67}" srcOrd="1" destOrd="0" presId="urn:microsoft.com/office/officeart/2005/8/layout/hierarchy4"/>
    <dgm:cxn modelId="{1299104A-3F82-45BC-887E-D8C31011ED31}" type="presParOf" srcId="{560A30FA-F8F6-4947-A75A-305561456D01}" destId="{BF4ABA4E-9F1E-463F-8323-BBBD634DC6EC}" srcOrd="2" destOrd="0" presId="urn:microsoft.com/office/officeart/2005/8/layout/hierarchy4"/>
    <dgm:cxn modelId="{B4941211-6287-410E-BC08-53122FEB5CD4}" type="presParOf" srcId="{BF4ABA4E-9F1E-463F-8323-BBBD634DC6EC}" destId="{8BC9B341-4674-4314-A986-622ABCA12A01}" srcOrd="0" destOrd="0" presId="urn:microsoft.com/office/officeart/2005/8/layout/hierarchy4"/>
    <dgm:cxn modelId="{AF7F6F10-C9D4-4DA1-A13F-446EFBD09F35}" type="presParOf" srcId="{8BC9B341-4674-4314-A986-622ABCA12A01}" destId="{1A0E1D93-C700-40BE-BD33-9EB42D140DC4}" srcOrd="0" destOrd="0" presId="urn:microsoft.com/office/officeart/2005/8/layout/hierarchy4"/>
    <dgm:cxn modelId="{311C0AE9-1F50-4A5A-8E54-EB67C0180A6F}" type="presParOf" srcId="{8BC9B341-4674-4314-A986-622ABCA12A01}" destId="{B32CEB8F-141F-4604-808A-906E4ABAC2F9}" srcOrd="1" destOrd="0" presId="urn:microsoft.com/office/officeart/2005/8/layout/hierarchy4"/>
    <dgm:cxn modelId="{F475127E-2367-4ACA-BE15-DC7FC7C04364}" type="presParOf" srcId="{BF4ABA4E-9F1E-463F-8323-BBBD634DC6EC}" destId="{A8B750B8-B13B-4DED-B50F-7EBB4155C4EA}" srcOrd="1" destOrd="0" presId="urn:microsoft.com/office/officeart/2005/8/layout/hierarchy4"/>
    <dgm:cxn modelId="{7AF7BD62-0E4C-40F3-9294-AA32E7458CCD}" type="presParOf" srcId="{BF4ABA4E-9F1E-463F-8323-BBBD634DC6EC}" destId="{2F5E3439-1D19-4C4B-8BEA-BDB8BB48758B}" srcOrd="2" destOrd="0" presId="urn:microsoft.com/office/officeart/2005/8/layout/hierarchy4"/>
    <dgm:cxn modelId="{E00CD1F6-9153-44CE-BF17-11CCFD23590A}" type="presParOf" srcId="{2F5E3439-1D19-4C4B-8BEA-BDB8BB48758B}" destId="{AF3E68C7-8E20-44C5-9A63-66E10328272A}" srcOrd="0" destOrd="0" presId="urn:microsoft.com/office/officeart/2005/8/layout/hierarchy4"/>
    <dgm:cxn modelId="{E9801B13-F2C5-4FA5-AF89-F573C890E88D}" type="presParOf" srcId="{2F5E3439-1D19-4C4B-8BEA-BDB8BB48758B}" destId="{D1C552AC-F2C7-452A-98E5-8927ED96B264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D33737-495E-4745-AE6D-4A8159390D00}">
      <dsp:nvSpPr>
        <dsp:cNvPr id="0" name=""/>
        <dsp:cNvSpPr/>
      </dsp:nvSpPr>
      <dsp:spPr>
        <a:xfrm>
          <a:off x="2678" y="905329"/>
          <a:ext cx="3263800" cy="1305520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018" tIns="48006" rIns="48006" bIns="48006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 dirty="0">
              <a:latin typeface="KaiTi" panose="02010609060101010101" pitchFamily="49" charset="-122"/>
              <a:ea typeface="KaiTi" panose="02010609060101010101" pitchFamily="49" charset="-122"/>
            </a:rPr>
            <a:t>大陆漂移学说</a:t>
          </a:r>
          <a:endParaRPr lang="en-MY" sz="3600" kern="1200" dirty="0"/>
        </a:p>
      </dsp:txBody>
      <dsp:txXfrm>
        <a:off x="655438" y="905329"/>
        <a:ext cx="1958280" cy="1305520"/>
      </dsp:txXfrm>
    </dsp:sp>
    <dsp:sp modelId="{BF509A6C-4543-48BA-961D-F7067172C1D0}">
      <dsp:nvSpPr>
        <dsp:cNvPr id="0" name=""/>
        <dsp:cNvSpPr/>
      </dsp:nvSpPr>
      <dsp:spPr>
        <a:xfrm>
          <a:off x="2940099" y="905329"/>
          <a:ext cx="3263800" cy="1305520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018" tIns="48006" rIns="48006" bIns="48006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>
              <a:latin typeface="KaiTi" panose="02010609060101010101" pitchFamily="49" charset="-122"/>
              <a:ea typeface="KaiTi" panose="02010609060101010101" pitchFamily="49" charset="-122"/>
            </a:rPr>
            <a:t>海底扩张学说</a:t>
          </a:r>
          <a:endParaRPr lang="en-MY" sz="3600" kern="1200" dirty="0"/>
        </a:p>
      </dsp:txBody>
      <dsp:txXfrm>
        <a:off x="3592859" y="905329"/>
        <a:ext cx="1958280" cy="1305520"/>
      </dsp:txXfrm>
    </dsp:sp>
    <dsp:sp modelId="{7DFA266A-FA23-4468-B3D6-6E771981D43D}">
      <dsp:nvSpPr>
        <dsp:cNvPr id="0" name=""/>
        <dsp:cNvSpPr/>
      </dsp:nvSpPr>
      <dsp:spPr>
        <a:xfrm>
          <a:off x="5877519" y="905329"/>
          <a:ext cx="3263800" cy="1305520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018" tIns="48006" rIns="48006" bIns="48006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>
              <a:latin typeface="KaiTi" panose="02010609060101010101" pitchFamily="49" charset="-122"/>
              <a:ea typeface="KaiTi" panose="02010609060101010101" pitchFamily="49" charset="-122"/>
            </a:rPr>
            <a:t>板块构造学说</a:t>
          </a:r>
          <a:endParaRPr lang="en-MY" sz="3600" kern="1200" dirty="0"/>
        </a:p>
      </dsp:txBody>
      <dsp:txXfrm>
        <a:off x="6530279" y="905329"/>
        <a:ext cx="1958280" cy="13055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4D8AF0-38DA-4FE2-8A82-50D15CAF7226}">
      <dsp:nvSpPr>
        <dsp:cNvPr id="0" name=""/>
        <dsp:cNvSpPr/>
      </dsp:nvSpPr>
      <dsp:spPr>
        <a:xfrm>
          <a:off x="0" y="144016"/>
          <a:ext cx="1709121" cy="122413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200" b="1" kern="1200" dirty="0">
              <a:latin typeface="KaiTi" panose="02010609060101010101" pitchFamily="49" charset="-122"/>
              <a:ea typeface="KaiTi" panose="02010609060101010101" pitchFamily="49" charset="-122"/>
            </a:rPr>
            <a:t>1912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200" b="1" kern="1200" dirty="0">
              <a:latin typeface="KaiTi" panose="02010609060101010101" pitchFamily="49" charset="-122"/>
              <a:ea typeface="KaiTi" panose="02010609060101010101" pitchFamily="49" charset="-122"/>
            </a:rPr>
            <a:t>魏格纳</a:t>
          </a:r>
          <a:endParaRPr lang="en-MY" sz="3200" b="1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35854" y="179870"/>
        <a:ext cx="1637413" cy="1152430"/>
      </dsp:txXfrm>
    </dsp:sp>
    <dsp:sp modelId="{E881DBE6-9E89-4974-897E-4F3856E27D54}">
      <dsp:nvSpPr>
        <dsp:cNvPr id="0" name=""/>
        <dsp:cNvSpPr/>
      </dsp:nvSpPr>
      <dsp:spPr>
        <a:xfrm rot="19972238">
          <a:off x="1649363" y="460202"/>
          <a:ext cx="1086305" cy="96409"/>
        </a:xfrm>
        <a:custGeom>
          <a:avLst/>
          <a:gdLst/>
          <a:ahLst/>
          <a:cxnLst/>
          <a:rect l="0" t="0" r="0" b="0"/>
          <a:pathLst>
            <a:path>
              <a:moveTo>
                <a:pt x="0" y="48204"/>
              </a:moveTo>
              <a:lnTo>
                <a:pt x="1086305" y="48204"/>
              </a:lnTo>
            </a:path>
          </a:pathLst>
        </a:custGeom>
        <a:noFill/>
        <a:ln w="1905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3200" b="1" kern="12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2165358" y="481250"/>
        <a:ext cx="54315" cy="54315"/>
      </dsp:txXfrm>
    </dsp:sp>
    <dsp:sp modelId="{D328D8AD-79A2-471A-B377-A6B6ABBB58BF}">
      <dsp:nvSpPr>
        <dsp:cNvPr id="0" name=""/>
        <dsp:cNvSpPr/>
      </dsp:nvSpPr>
      <dsp:spPr>
        <a:xfrm>
          <a:off x="2675910" y="2428"/>
          <a:ext cx="3872232" cy="51660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200" b="1" kern="1200">
              <a:latin typeface="KaiTi" panose="02010609060101010101" pitchFamily="49" charset="-122"/>
              <a:ea typeface="KaiTi" panose="02010609060101010101" pitchFamily="49" charset="-122"/>
            </a:rPr>
            <a:t>只有一块大陆</a:t>
          </a:r>
          <a:endParaRPr lang="en-MY" sz="3200" b="1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2691041" y="17559"/>
        <a:ext cx="3841970" cy="486339"/>
      </dsp:txXfrm>
    </dsp:sp>
    <dsp:sp modelId="{DBA74006-7ED6-4929-9F0F-50E786F3B251}">
      <dsp:nvSpPr>
        <dsp:cNvPr id="0" name=""/>
        <dsp:cNvSpPr/>
      </dsp:nvSpPr>
      <dsp:spPr>
        <a:xfrm rot="766157">
          <a:off x="1696862" y="817433"/>
          <a:ext cx="991305" cy="96409"/>
        </a:xfrm>
        <a:custGeom>
          <a:avLst/>
          <a:gdLst/>
          <a:ahLst/>
          <a:cxnLst/>
          <a:rect l="0" t="0" r="0" b="0"/>
          <a:pathLst>
            <a:path>
              <a:moveTo>
                <a:pt x="0" y="48204"/>
              </a:moveTo>
              <a:lnTo>
                <a:pt x="991305" y="48204"/>
              </a:lnTo>
            </a:path>
          </a:pathLst>
        </a:custGeom>
        <a:noFill/>
        <a:ln w="1905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3200" b="1" kern="12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2167733" y="840855"/>
        <a:ext cx="49565" cy="49565"/>
      </dsp:txXfrm>
    </dsp:sp>
    <dsp:sp modelId="{72A01EFA-6B3D-46A5-8C44-0AD4C5E009B0}">
      <dsp:nvSpPr>
        <dsp:cNvPr id="0" name=""/>
        <dsp:cNvSpPr/>
      </dsp:nvSpPr>
      <dsp:spPr>
        <a:xfrm>
          <a:off x="2675910" y="686801"/>
          <a:ext cx="3876616" cy="57677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200" b="1" kern="1200">
              <a:latin typeface="KaiTi" panose="02010609060101010101" pitchFamily="49" charset="-122"/>
              <a:ea typeface="KaiTi" panose="02010609060101010101" pitchFamily="49" charset="-122"/>
            </a:rPr>
            <a:t>大陆慢慢漂移分离</a:t>
          </a:r>
          <a:endParaRPr lang="en-MY" sz="3200" b="1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2692803" y="703694"/>
        <a:ext cx="3842830" cy="542989"/>
      </dsp:txXfrm>
    </dsp:sp>
    <dsp:sp modelId="{BFE9B5CA-F8C3-4F9B-9100-3C5BBB072FA5}">
      <dsp:nvSpPr>
        <dsp:cNvPr id="0" name=""/>
        <dsp:cNvSpPr/>
      </dsp:nvSpPr>
      <dsp:spPr>
        <a:xfrm rot="2762317">
          <a:off x="1496156" y="1209126"/>
          <a:ext cx="1392719" cy="96409"/>
        </a:xfrm>
        <a:custGeom>
          <a:avLst/>
          <a:gdLst/>
          <a:ahLst/>
          <a:cxnLst/>
          <a:rect l="0" t="0" r="0" b="0"/>
          <a:pathLst>
            <a:path>
              <a:moveTo>
                <a:pt x="0" y="48204"/>
              </a:moveTo>
              <a:lnTo>
                <a:pt x="1392719" y="48204"/>
              </a:lnTo>
            </a:path>
          </a:pathLst>
        </a:custGeom>
        <a:noFill/>
        <a:ln w="1905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3200" b="1" kern="12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2157697" y="1222513"/>
        <a:ext cx="69635" cy="69635"/>
      </dsp:txXfrm>
    </dsp:sp>
    <dsp:sp modelId="{2A4351C8-4AA2-4A57-BFAC-94AB79E19783}">
      <dsp:nvSpPr>
        <dsp:cNvPr id="0" name=""/>
        <dsp:cNvSpPr/>
      </dsp:nvSpPr>
      <dsp:spPr>
        <a:xfrm>
          <a:off x="2675910" y="1431349"/>
          <a:ext cx="3876818" cy="6544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200" b="1" kern="1200">
              <a:latin typeface="KaiTi" panose="02010609060101010101" pitchFamily="49" charset="-122"/>
              <a:ea typeface="KaiTi" panose="02010609060101010101" pitchFamily="49" charset="-122"/>
            </a:rPr>
            <a:t>形成今天的海陆分布</a:t>
          </a:r>
          <a:endParaRPr lang="en-MY" sz="3200" b="1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2695078" y="1450517"/>
        <a:ext cx="3838482" cy="6161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1FEBD9-0E64-47CB-B189-DB3D89E05EAF}">
      <dsp:nvSpPr>
        <dsp:cNvPr id="0" name=""/>
        <dsp:cNvSpPr/>
      </dsp:nvSpPr>
      <dsp:spPr>
        <a:xfrm>
          <a:off x="2362" y="171198"/>
          <a:ext cx="2370638" cy="2370638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0464" tIns="45720" rIns="130464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 dirty="0">
              <a:latin typeface="KaiTi" panose="02010609060101010101" pitchFamily="49" charset="-122"/>
              <a:ea typeface="KaiTi" panose="02010609060101010101" pitchFamily="49" charset="-122"/>
            </a:rPr>
            <a:t>地质构造</a:t>
          </a:r>
          <a:endParaRPr lang="en-MY" sz="3600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349534" y="518370"/>
        <a:ext cx="1676294" cy="1676294"/>
      </dsp:txXfrm>
    </dsp:sp>
    <dsp:sp modelId="{809DB65D-89B1-4D08-BEFE-E71FFE37754E}">
      <dsp:nvSpPr>
        <dsp:cNvPr id="0" name=""/>
        <dsp:cNvSpPr/>
      </dsp:nvSpPr>
      <dsp:spPr>
        <a:xfrm>
          <a:off x="1898873" y="171198"/>
          <a:ext cx="2370638" cy="2370638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0464" tIns="45720" rIns="130464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>
              <a:latin typeface="KaiTi" panose="02010609060101010101" pitchFamily="49" charset="-122"/>
              <a:ea typeface="KaiTi" panose="02010609060101010101" pitchFamily="49" charset="-122"/>
            </a:rPr>
            <a:t>古生物化石</a:t>
          </a:r>
          <a:endParaRPr lang="en-MY" sz="3600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2246045" y="518370"/>
        <a:ext cx="1676294" cy="1676294"/>
      </dsp:txXfrm>
    </dsp:sp>
    <dsp:sp modelId="{B630CB80-D35A-4857-9331-78C8ED2E835D}">
      <dsp:nvSpPr>
        <dsp:cNvPr id="0" name=""/>
        <dsp:cNvSpPr/>
      </dsp:nvSpPr>
      <dsp:spPr>
        <a:xfrm>
          <a:off x="3795384" y="171198"/>
          <a:ext cx="2370638" cy="2370638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0464" tIns="45720" rIns="130464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>
              <a:latin typeface="KaiTi" panose="02010609060101010101" pitchFamily="49" charset="-122"/>
              <a:ea typeface="KaiTi" panose="02010609060101010101" pitchFamily="49" charset="-122"/>
            </a:rPr>
            <a:t>气候</a:t>
          </a:r>
          <a:endParaRPr lang="en-MY" sz="3600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4142556" y="518370"/>
        <a:ext cx="1676294" cy="1676294"/>
      </dsp:txXfrm>
    </dsp:sp>
    <dsp:sp modelId="{BC9A3043-7107-4C66-8378-630DA281E9F9}">
      <dsp:nvSpPr>
        <dsp:cNvPr id="0" name=""/>
        <dsp:cNvSpPr/>
      </dsp:nvSpPr>
      <dsp:spPr>
        <a:xfrm>
          <a:off x="5691894" y="171198"/>
          <a:ext cx="2370638" cy="2370638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0464" tIns="45720" rIns="130464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 dirty="0">
              <a:latin typeface="KaiTi" panose="02010609060101010101" pitchFamily="49" charset="-122"/>
              <a:ea typeface="KaiTi" panose="02010609060101010101" pitchFamily="49" charset="-122"/>
            </a:rPr>
            <a:t>大陆边缘吻合</a:t>
          </a:r>
          <a:endParaRPr lang="en-MY" sz="3600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6039066" y="518370"/>
        <a:ext cx="1676294" cy="16762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B3A25A-DFC0-422F-81D3-A8013E8DFA8F}">
      <dsp:nvSpPr>
        <dsp:cNvPr id="0" name=""/>
        <dsp:cNvSpPr/>
      </dsp:nvSpPr>
      <dsp:spPr>
        <a:xfrm>
          <a:off x="10067" y="1089494"/>
          <a:ext cx="1857841" cy="73675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200" b="1" kern="1200">
              <a:latin typeface="KaiTi" panose="02010609060101010101" pitchFamily="49" charset="-122"/>
              <a:ea typeface="KaiTi" panose="02010609060101010101" pitchFamily="49" charset="-122"/>
            </a:rPr>
            <a:t>海底扩张</a:t>
          </a:r>
          <a:endParaRPr lang="en-MY" sz="3200" b="1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31646" y="1111073"/>
        <a:ext cx="1814683" cy="693601"/>
      </dsp:txXfrm>
    </dsp:sp>
    <dsp:sp modelId="{43AD338E-8CA8-4BFC-8000-FFD38E4AC89E}">
      <dsp:nvSpPr>
        <dsp:cNvPr id="0" name=""/>
        <dsp:cNvSpPr/>
      </dsp:nvSpPr>
      <dsp:spPr>
        <a:xfrm rot="18289469">
          <a:off x="1646552" y="1011496"/>
          <a:ext cx="1032120" cy="45482"/>
        </a:xfrm>
        <a:custGeom>
          <a:avLst/>
          <a:gdLst/>
          <a:ahLst/>
          <a:cxnLst/>
          <a:rect l="0" t="0" r="0" b="0"/>
          <a:pathLst>
            <a:path>
              <a:moveTo>
                <a:pt x="0" y="22741"/>
              </a:moveTo>
              <a:lnTo>
                <a:pt x="1032120" y="22741"/>
              </a:lnTo>
            </a:path>
          </a:pathLst>
        </a:custGeom>
        <a:noFill/>
        <a:ln w="1905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3200" b="1" kern="12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2136809" y="1008434"/>
        <a:ext cx="51606" cy="51606"/>
      </dsp:txXfrm>
    </dsp:sp>
    <dsp:sp modelId="{B7716F14-D302-4FD0-927E-B26958618F47}">
      <dsp:nvSpPr>
        <dsp:cNvPr id="0" name=""/>
        <dsp:cNvSpPr/>
      </dsp:nvSpPr>
      <dsp:spPr>
        <a:xfrm>
          <a:off x="2457316" y="242221"/>
          <a:ext cx="6442208" cy="73675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200" b="1" kern="1200">
              <a:latin typeface="KaiTi" panose="02010609060101010101" pitchFamily="49" charset="-122"/>
              <a:ea typeface="KaiTi" panose="02010609060101010101" pitchFamily="49" charset="-122"/>
            </a:rPr>
            <a:t>声纳技术发达</a:t>
          </a:r>
          <a:endParaRPr lang="en-MY" sz="3200" b="1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2478895" y="263800"/>
        <a:ext cx="6399050" cy="693601"/>
      </dsp:txXfrm>
    </dsp:sp>
    <dsp:sp modelId="{770F9123-057A-4B1C-BF77-046A53BCFCBD}">
      <dsp:nvSpPr>
        <dsp:cNvPr id="0" name=""/>
        <dsp:cNvSpPr/>
      </dsp:nvSpPr>
      <dsp:spPr>
        <a:xfrm>
          <a:off x="1867908" y="1435133"/>
          <a:ext cx="589407" cy="45482"/>
        </a:xfrm>
        <a:custGeom>
          <a:avLst/>
          <a:gdLst/>
          <a:ahLst/>
          <a:cxnLst/>
          <a:rect l="0" t="0" r="0" b="0"/>
          <a:pathLst>
            <a:path>
              <a:moveTo>
                <a:pt x="0" y="22741"/>
              </a:moveTo>
              <a:lnTo>
                <a:pt x="589407" y="22741"/>
              </a:lnTo>
            </a:path>
          </a:pathLst>
        </a:custGeom>
        <a:noFill/>
        <a:ln w="1905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3200" b="1" kern="12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2147877" y="1443139"/>
        <a:ext cx="29470" cy="29470"/>
      </dsp:txXfrm>
    </dsp:sp>
    <dsp:sp modelId="{533A2A51-AE06-4242-AE4A-CE7447A50A8C}">
      <dsp:nvSpPr>
        <dsp:cNvPr id="0" name=""/>
        <dsp:cNvSpPr/>
      </dsp:nvSpPr>
      <dsp:spPr>
        <a:xfrm>
          <a:off x="2457316" y="1089494"/>
          <a:ext cx="6560723" cy="73675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200" b="1" kern="1200" dirty="0">
              <a:latin typeface="KaiTi" panose="02010609060101010101" pitchFamily="49" charset="-122"/>
              <a:ea typeface="KaiTi" panose="02010609060101010101" pitchFamily="49" charset="-122"/>
            </a:rPr>
            <a:t>发现大西洋的海底山脉（中洋脊）</a:t>
          </a:r>
          <a:endParaRPr lang="en-MY" sz="3200" b="1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2478895" y="1111073"/>
        <a:ext cx="6517565" cy="693601"/>
      </dsp:txXfrm>
    </dsp:sp>
    <dsp:sp modelId="{1F904CFD-7CD8-4378-BFC9-EC1A2D2A932F}">
      <dsp:nvSpPr>
        <dsp:cNvPr id="0" name=""/>
        <dsp:cNvSpPr/>
      </dsp:nvSpPr>
      <dsp:spPr>
        <a:xfrm rot="3310531">
          <a:off x="1646552" y="1858769"/>
          <a:ext cx="1032120" cy="45482"/>
        </a:xfrm>
        <a:custGeom>
          <a:avLst/>
          <a:gdLst/>
          <a:ahLst/>
          <a:cxnLst/>
          <a:rect l="0" t="0" r="0" b="0"/>
          <a:pathLst>
            <a:path>
              <a:moveTo>
                <a:pt x="0" y="22741"/>
              </a:moveTo>
              <a:lnTo>
                <a:pt x="1032120" y="22741"/>
              </a:lnTo>
            </a:path>
          </a:pathLst>
        </a:custGeom>
        <a:noFill/>
        <a:ln w="1905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3200" b="1" kern="12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2136809" y="1855708"/>
        <a:ext cx="51606" cy="51606"/>
      </dsp:txXfrm>
    </dsp:sp>
    <dsp:sp modelId="{61CF4799-C2C2-415F-8E0A-2FC766F55017}">
      <dsp:nvSpPr>
        <dsp:cNvPr id="0" name=""/>
        <dsp:cNvSpPr/>
      </dsp:nvSpPr>
      <dsp:spPr>
        <a:xfrm>
          <a:off x="2457316" y="1936768"/>
          <a:ext cx="6632351" cy="73675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200" b="1" kern="1200">
              <a:latin typeface="KaiTi" panose="02010609060101010101" pitchFamily="49" charset="-122"/>
              <a:ea typeface="KaiTi" panose="02010609060101010101" pitchFamily="49" charset="-122"/>
            </a:rPr>
            <a:t>中洋脊涌出岩浆，形成新的海洋地壳</a:t>
          </a:r>
          <a:endParaRPr lang="en-MY" sz="3200" b="1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2478895" y="1958347"/>
        <a:ext cx="6589193" cy="69360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206E84-08B1-4454-B2A6-9DE6FC21A2B6}">
      <dsp:nvSpPr>
        <dsp:cNvPr id="0" name=""/>
        <dsp:cNvSpPr/>
      </dsp:nvSpPr>
      <dsp:spPr>
        <a:xfrm>
          <a:off x="521713" y="959872"/>
          <a:ext cx="2308948" cy="83233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200" b="1" kern="1200">
              <a:latin typeface="KaiTi" panose="02010609060101010101" pitchFamily="49" charset="-122"/>
              <a:ea typeface="KaiTi" panose="02010609060101010101" pitchFamily="49" charset="-122"/>
            </a:rPr>
            <a:t>板块运动</a:t>
          </a:r>
          <a:endParaRPr lang="en-MY" sz="3200" b="1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546091" y="984250"/>
        <a:ext cx="2260192" cy="783579"/>
      </dsp:txXfrm>
    </dsp:sp>
    <dsp:sp modelId="{02EF3D09-A866-4C2F-B18D-421027B9A1E0}">
      <dsp:nvSpPr>
        <dsp:cNvPr id="0" name=""/>
        <dsp:cNvSpPr/>
      </dsp:nvSpPr>
      <dsp:spPr>
        <a:xfrm rot="18289469">
          <a:off x="2580590" y="870227"/>
          <a:ext cx="1166012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1166012" y="27219"/>
              </a:lnTo>
            </a:path>
          </a:pathLst>
        </a:custGeom>
        <a:noFill/>
        <a:ln w="1905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500" b="1" kern="12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3134446" y="868296"/>
        <a:ext cx="58300" cy="58300"/>
      </dsp:txXfrm>
    </dsp:sp>
    <dsp:sp modelId="{8A8A919C-3439-4201-8884-545A566ADCA2}">
      <dsp:nvSpPr>
        <dsp:cNvPr id="0" name=""/>
        <dsp:cNvSpPr/>
      </dsp:nvSpPr>
      <dsp:spPr>
        <a:xfrm>
          <a:off x="3496530" y="2686"/>
          <a:ext cx="5122626" cy="83233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200" b="1" kern="1200">
              <a:latin typeface="KaiTi" panose="02010609060101010101" pitchFamily="49" charset="-122"/>
              <a:ea typeface="KaiTi" panose="02010609060101010101" pitchFamily="49" charset="-122"/>
            </a:rPr>
            <a:t>地球表层分成六块</a:t>
          </a:r>
          <a:endParaRPr lang="en-MY" sz="3200" b="1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3520908" y="27064"/>
        <a:ext cx="5073870" cy="783579"/>
      </dsp:txXfrm>
    </dsp:sp>
    <dsp:sp modelId="{C83BC06E-01EC-49D5-9A9B-FDC44B429EB3}">
      <dsp:nvSpPr>
        <dsp:cNvPr id="0" name=""/>
        <dsp:cNvSpPr/>
      </dsp:nvSpPr>
      <dsp:spPr>
        <a:xfrm>
          <a:off x="2830662" y="1348820"/>
          <a:ext cx="665868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665868" y="27219"/>
              </a:lnTo>
            </a:path>
          </a:pathLst>
        </a:custGeom>
        <a:noFill/>
        <a:ln w="1905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500" b="1" kern="12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3146949" y="1359393"/>
        <a:ext cx="33293" cy="33293"/>
      </dsp:txXfrm>
    </dsp:sp>
    <dsp:sp modelId="{602C5ACD-C60F-4747-B53B-8CF9455028BD}">
      <dsp:nvSpPr>
        <dsp:cNvPr id="0" name=""/>
        <dsp:cNvSpPr/>
      </dsp:nvSpPr>
      <dsp:spPr>
        <a:xfrm>
          <a:off x="3496530" y="959872"/>
          <a:ext cx="5122626" cy="83233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200" b="1" kern="1200" dirty="0">
              <a:latin typeface="KaiTi" panose="02010609060101010101" pitchFamily="49" charset="-122"/>
              <a:ea typeface="KaiTi" panose="02010609060101010101" pitchFamily="49" charset="-122"/>
            </a:rPr>
            <a:t>各自向不同方向移动</a:t>
          </a:r>
          <a:endParaRPr lang="en-MY" sz="3200" b="1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3520908" y="984250"/>
        <a:ext cx="5073870" cy="783579"/>
      </dsp:txXfrm>
    </dsp:sp>
    <dsp:sp modelId="{8340F65E-B1AD-4A1C-A44B-CDAC580631F4}">
      <dsp:nvSpPr>
        <dsp:cNvPr id="0" name=""/>
        <dsp:cNvSpPr/>
      </dsp:nvSpPr>
      <dsp:spPr>
        <a:xfrm rot="3310531">
          <a:off x="2580590" y="1827413"/>
          <a:ext cx="1166012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1166012" y="27219"/>
              </a:lnTo>
            </a:path>
          </a:pathLst>
        </a:custGeom>
        <a:noFill/>
        <a:ln w="1905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500" b="1" kern="120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3134446" y="1825482"/>
        <a:ext cx="58300" cy="58300"/>
      </dsp:txXfrm>
    </dsp:sp>
    <dsp:sp modelId="{EB0496C1-8730-4976-AD7B-5A8A862F3CDC}">
      <dsp:nvSpPr>
        <dsp:cNvPr id="0" name=""/>
        <dsp:cNvSpPr/>
      </dsp:nvSpPr>
      <dsp:spPr>
        <a:xfrm>
          <a:off x="3496530" y="1917058"/>
          <a:ext cx="5125755" cy="83233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200" b="1" kern="1200">
              <a:latin typeface="KaiTi" panose="02010609060101010101" pitchFamily="49" charset="-122"/>
              <a:ea typeface="KaiTi" panose="02010609060101010101" pitchFamily="49" charset="-122"/>
            </a:rPr>
            <a:t>形成今天海陆分布</a:t>
          </a:r>
          <a:endParaRPr lang="en-MY" sz="3200" b="1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3520908" y="1941436"/>
        <a:ext cx="5076999" cy="78357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21AD69-C4C5-47C2-81EE-E1FFA2D250EC}">
      <dsp:nvSpPr>
        <dsp:cNvPr id="0" name=""/>
        <dsp:cNvSpPr/>
      </dsp:nvSpPr>
      <dsp:spPr>
        <a:xfrm>
          <a:off x="5237" y="2547"/>
          <a:ext cx="9133525" cy="83459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内力作用（地幔热对流）</a:t>
          </a:r>
          <a:endParaRPr lang="en-MY" sz="3600" kern="12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29681" y="26991"/>
        <a:ext cx="9084637" cy="785705"/>
      </dsp:txXfrm>
    </dsp:sp>
    <dsp:sp modelId="{9322110E-DB73-4058-9BFB-FC7A32F10B1D}">
      <dsp:nvSpPr>
        <dsp:cNvPr id="0" name=""/>
        <dsp:cNvSpPr/>
      </dsp:nvSpPr>
      <dsp:spPr>
        <a:xfrm>
          <a:off x="5237" y="1031165"/>
          <a:ext cx="5363250" cy="192081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挤压力</a:t>
          </a:r>
          <a:endParaRPr lang="en-MY" sz="3600" kern="12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61496" y="1087424"/>
        <a:ext cx="5250732" cy="1808295"/>
      </dsp:txXfrm>
    </dsp:sp>
    <dsp:sp modelId="{653618F7-D5EB-4C79-8646-10A7BC88B8E2}">
      <dsp:nvSpPr>
        <dsp:cNvPr id="0" name=""/>
        <dsp:cNvSpPr/>
      </dsp:nvSpPr>
      <dsp:spPr>
        <a:xfrm>
          <a:off x="5237" y="3146003"/>
          <a:ext cx="1739056" cy="192081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褶曲山脉</a:t>
          </a:r>
          <a:endParaRPr lang="en-MY" sz="3600" kern="12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56172" y="3196938"/>
        <a:ext cx="1637186" cy="1818943"/>
      </dsp:txXfrm>
    </dsp:sp>
    <dsp:sp modelId="{EFB9E0D5-B77C-4ACC-A94B-E1DA49EA3193}">
      <dsp:nvSpPr>
        <dsp:cNvPr id="0" name=""/>
        <dsp:cNvSpPr/>
      </dsp:nvSpPr>
      <dsp:spPr>
        <a:xfrm>
          <a:off x="1817334" y="3146003"/>
          <a:ext cx="1739056" cy="192081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海沟</a:t>
          </a:r>
          <a:endParaRPr lang="en-MY" sz="3600" kern="12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1868269" y="3196938"/>
        <a:ext cx="1637186" cy="1818943"/>
      </dsp:txXfrm>
    </dsp:sp>
    <dsp:sp modelId="{102DB564-3C24-4BC7-8501-D6D0ED495B7E}">
      <dsp:nvSpPr>
        <dsp:cNvPr id="0" name=""/>
        <dsp:cNvSpPr/>
      </dsp:nvSpPr>
      <dsp:spPr>
        <a:xfrm>
          <a:off x="3629431" y="3146003"/>
          <a:ext cx="1739056" cy="192081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岛弧</a:t>
          </a:r>
          <a:endParaRPr lang="en-MY" sz="3600" kern="12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3680366" y="3196938"/>
        <a:ext cx="1637186" cy="1818943"/>
      </dsp:txXfrm>
    </dsp:sp>
    <dsp:sp modelId="{2DC4DA16-4117-411F-A028-11C8E1404E53}">
      <dsp:nvSpPr>
        <dsp:cNvPr id="0" name=""/>
        <dsp:cNvSpPr/>
      </dsp:nvSpPr>
      <dsp:spPr>
        <a:xfrm>
          <a:off x="5514568" y="1031165"/>
          <a:ext cx="1739056" cy="192081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张力</a:t>
          </a:r>
          <a:endParaRPr lang="en-MY" sz="3600" kern="12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5565503" y="1082100"/>
        <a:ext cx="1637186" cy="1818943"/>
      </dsp:txXfrm>
    </dsp:sp>
    <dsp:sp modelId="{050DAD64-4133-4A20-90A4-5BC9CAD005AC}">
      <dsp:nvSpPr>
        <dsp:cNvPr id="0" name=""/>
        <dsp:cNvSpPr/>
      </dsp:nvSpPr>
      <dsp:spPr>
        <a:xfrm>
          <a:off x="5514568" y="3146003"/>
          <a:ext cx="1739056" cy="192081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裂谷</a:t>
          </a:r>
          <a:endParaRPr lang="en-MY" sz="3600" kern="12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5565503" y="3196938"/>
        <a:ext cx="1637186" cy="1818943"/>
      </dsp:txXfrm>
    </dsp:sp>
    <dsp:sp modelId="{E26859C6-FCB7-4936-B33F-2EB55F95FC09}">
      <dsp:nvSpPr>
        <dsp:cNvPr id="0" name=""/>
        <dsp:cNvSpPr/>
      </dsp:nvSpPr>
      <dsp:spPr>
        <a:xfrm>
          <a:off x="7399706" y="1031165"/>
          <a:ext cx="1739056" cy="192081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挤压</a:t>
          </a:r>
          <a:r>
            <a:rPr lang="en-US" altLang="zh-CN" sz="3600" kern="12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/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张力</a:t>
          </a:r>
          <a:r>
            <a:rPr lang="en-US" altLang="zh-CN" sz="3600" kern="12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/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错动</a:t>
          </a:r>
          <a:endParaRPr lang="en-MY" sz="3600" kern="12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7450641" y="1082100"/>
        <a:ext cx="1637186" cy="1818943"/>
      </dsp:txXfrm>
    </dsp:sp>
    <dsp:sp modelId="{6039CA68-C4B9-439E-A8DC-7B0AC46E8710}">
      <dsp:nvSpPr>
        <dsp:cNvPr id="0" name=""/>
        <dsp:cNvSpPr/>
      </dsp:nvSpPr>
      <dsp:spPr>
        <a:xfrm>
          <a:off x="7399706" y="3146003"/>
          <a:ext cx="1739056" cy="192081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rPr>
            <a:t>断层山</a:t>
          </a:r>
          <a:endParaRPr lang="en-MY" sz="3600" kern="1200" dirty="0">
            <a:solidFill>
              <a:schemeClr val="tx1"/>
            </a:solidFill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7450641" y="3196938"/>
        <a:ext cx="1637186" cy="181894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744BE0-6A7F-4FA0-927E-E8F198E0C0A3}">
      <dsp:nvSpPr>
        <dsp:cNvPr id="0" name=""/>
        <dsp:cNvSpPr/>
      </dsp:nvSpPr>
      <dsp:spPr>
        <a:xfrm rot="16200000">
          <a:off x="1186" y="1158"/>
          <a:ext cx="2185977" cy="2189474"/>
        </a:xfrm>
        <a:prstGeom prst="downArrow">
          <a:avLst>
            <a:gd name="adj1" fmla="val 50000"/>
            <a:gd name="adj2" fmla="val 35000"/>
          </a:avLst>
        </a:prstGeom>
        <a:solidFill>
          <a:schemeClr val="accent5"/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200" kern="1200" dirty="0">
              <a:latin typeface="KaiTi" panose="02010609060101010101" pitchFamily="49" charset="-122"/>
              <a:ea typeface="KaiTi" panose="02010609060101010101" pitchFamily="49" charset="-122"/>
            </a:rPr>
            <a:t>陆地板块</a:t>
          </a:r>
          <a:endParaRPr lang="en-MY" sz="3200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 rot="5400000">
        <a:off x="-562" y="549400"/>
        <a:ext cx="1806928" cy="1092989"/>
      </dsp:txXfrm>
    </dsp:sp>
    <dsp:sp modelId="{9446B65E-67E4-4B21-9320-ED19655B585A}">
      <dsp:nvSpPr>
        <dsp:cNvPr id="0" name=""/>
        <dsp:cNvSpPr/>
      </dsp:nvSpPr>
      <dsp:spPr>
        <a:xfrm rot="5400000">
          <a:off x="2566550" y="5814"/>
          <a:ext cx="2185977" cy="2185977"/>
        </a:xfrm>
        <a:prstGeom prst="downArrow">
          <a:avLst>
            <a:gd name="adj1" fmla="val 50000"/>
            <a:gd name="adj2" fmla="val 35000"/>
          </a:avLst>
        </a:prstGeom>
        <a:solidFill>
          <a:schemeClr val="accent5"/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200" kern="1200" dirty="0">
              <a:latin typeface="KaiTi" panose="02010609060101010101" pitchFamily="49" charset="-122"/>
              <a:ea typeface="KaiTi" panose="02010609060101010101" pitchFamily="49" charset="-122"/>
            </a:rPr>
            <a:t>陆地板块</a:t>
          </a:r>
          <a:endParaRPr lang="en-MY" sz="3200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 rot="-5400000">
        <a:off x="2949096" y="552308"/>
        <a:ext cx="1803431" cy="109298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744BE0-6A7F-4FA0-927E-E8F198E0C0A3}">
      <dsp:nvSpPr>
        <dsp:cNvPr id="0" name=""/>
        <dsp:cNvSpPr/>
      </dsp:nvSpPr>
      <dsp:spPr>
        <a:xfrm rot="16200000">
          <a:off x="195" y="586"/>
          <a:ext cx="2190618" cy="2190618"/>
        </a:xfrm>
        <a:prstGeom prst="downArrow">
          <a:avLst>
            <a:gd name="adj1" fmla="val 50000"/>
            <a:gd name="adj2" fmla="val 35000"/>
          </a:avLst>
        </a:prstGeom>
        <a:solidFill>
          <a:schemeClr val="accent5"/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200" kern="1200" dirty="0">
              <a:latin typeface="KaiTi" panose="02010609060101010101" pitchFamily="49" charset="-122"/>
              <a:ea typeface="KaiTi" panose="02010609060101010101" pitchFamily="49" charset="-122"/>
            </a:rPr>
            <a:t>陆地板块</a:t>
          </a:r>
          <a:endParaRPr lang="en-MY" sz="3200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 rot="5400000">
        <a:off x="196" y="548239"/>
        <a:ext cx="1807260" cy="1095309"/>
      </dsp:txXfrm>
    </dsp:sp>
    <dsp:sp modelId="{9446B65E-67E4-4B21-9320-ED19655B585A}">
      <dsp:nvSpPr>
        <dsp:cNvPr id="0" name=""/>
        <dsp:cNvSpPr/>
      </dsp:nvSpPr>
      <dsp:spPr>
        <a:xfrm rot="5400000">
          <a:off x="2561909" y="0"/>
          <a:ext cx="2190618" cy="219061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/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200" kern="1200" dirty="0">
              <a:latin typeface="KaiTi" panose="02010609060101010101" pitchFamily="49" charset="-122"/>
              <a:ea typeface="KaiTi" panose="02010609060101010101" pitchFamily="49" charset="-122"/>
            </a:rPr>
            <a:t>海洋板块</a:t>
          </a:r>
          <a:endParaRPr lang="en-MY" sz="3200" kern="1200" dirty="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 rot="-5400000">
        <a:off x="2945268" y="547655"/>
        <a:ext cx="1807260" cy="109530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F8B328-6952-4F48-8171-9358D22FE539}">
      <dsp:nvSpPr>
        <dsp:cNvPr id="0" name=""/>
        <dsp:cNvSpPr/>
      </dsp:nvSpPr>
      <dsp:spPr>
        <a:xfrm>
          <a:off x="3700" y="142"/>
          <a:ext cx="9136599" cy="105663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solidFill>
                <a:schemeClr val="tx1"/>
              </a:solidFill>
            </a:rPr>
            <a:t>移动的大陆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34648" y="31090"/>
        <a:ext cx="9074703" cy="994734"/>
      </dsp:txXfrm>
    </dsp:sp>
    <dsp:sp modelId="{64579973-B07A-4ED7-ADA9-83CDA0F4E188}">
      <dsp:nvSpPr>
        <dsp:cNvPr id="0" name=""/>
        <dsp:cNvSpPr/>
      </dsp:nvSpPr>
      <dsp:spPr>
        <a:xfrm>
          <a:off x="3700" y="1137033"/>
          <a:ext cx="1112862" cy="105663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solidFill>
                <a:schemeClr val="tx1"/>
              </a:solidFill>
            </a:rPr>
            <a:t>大陆漂移学说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34648" y="1167981"/>
        <a:ext cx="1050966" cy="994734"/>
      </dsp:txXfrm>
    </dsp:sp>
    <dsp:sp modelId="{E07DB809-339A-44BF-9B97-FC25A6E43BF6}">
      <dsp:nvSpPr>
        <dsp:cNvPr id="0" name=""/>
        <dsp:cNvSpPr/>
      </dsp:nvSpPr>
      <dsp:spPr>
        <a:xfrm>
          <a:off x="1210042" y="1137033"/>
          <a:ext cx="7930256" cy="105663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solidFill>
                <a:schemeClr val="tx1"/>
              </a:solidFill>
            </a:rPr>
            <a:t>板块构造学说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1240990" y="1167981"/>
        <a:ext cx="7868360" cy="994734"/>
      </dsp:txXfrm>
    </dsp:sp>
    <dsp:sp modelId="{2CD1E1A2-A140-4BB2-9CBE-167E84507BCE}">
      <dsp:nvSpPr>
        <dsp:cNvPr id="0" name=""/>
        <dsp:cNvSpPr/>
      </dsp:nvSpPr>
      <dsp:spPr>
        <a:xfrm>
          <a:off x="1210042" y="2273923"/>
          <a:ext cx="7930256" cy="10566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solidFill>
                <a:schemeClr val="tx1"/>
              </a:solidFill>
            </a:rPr>
            <a:t>地幔对流作用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1240990" y="2304871"/>
        <a:ext cx="7868360" cy="994734"/>
      </dsp:txXfrm>
    </dsp:sp>
    <dsp:sp modelId="{001B5881-A81A-4E94-87D6-9E33A9F54F77}">
      <dsp:nvSpPr>
        <dsp:cNvPr id="0" name=""/>
        <dsp:cNvSpPr/>
      </dsp:nvSpPr>
      <dsp:spPr>
        <a:xfrm>
          <a:off x="1210042" y="3410814"/>
          <a:ext cx="5657791" cy="10566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solidFill>
                <a:schemeClr val="tx1"/>
              </a:solidFill>
            </a:rPr>
            <a:t>板块碰撞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1240990" y="3441762"/>
        <a:ext cx="5595895" cy="994734"/>
      </dsp:txXfrm>
    </dsp:sp>
    <dsp:sp modelId="{A07B5E7C-9D84-4684-A875-A3361194FBD3}">
      <dsp:nvSpPr>
        <dsp:cNvPr id="0" name=""/>
        <dsp:cNvSpPr/>
      </dsp:nvSpPr>
      <dsp:spPr>
        <a:xfrm>
          <a:off x="1210042" y="4547704"/>
          <a:ext cx="2249094" cy="10566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solidFill>
                <a:schemeClr val="tx1"/>
              </a:solidFill>
            </a:rPr>
            <a:t>褶曲山脉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1240990" y="4578652"/>
        <a:ext cx="2187198" cy="994734"/>
      </dsp:txXfrm>
    </dsp:sp>
    <dsp:sp modelId="{129DDF1A-6FA9-4337-A741-97FC9330EFD6}">
      <dsp:nvSpPr>
        <dsp:cNvPr id="0" name=""/>
        <dsp:cNvSpPr/>
      </dsp:nvSpPr>
      <dsp:spPr>
        <a:xfrm>
          <a:off x="1210042" y="5684594"/>
          <a:ext cx="1112862" cy="10566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solidFill>
                <a:schemeClr val="tx1"/>
              </a:solidFill>
            </a:rPr>
            <a:t>新褶曲山脉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1240990" y="5715542"/>
        <a:ext cx="1050966" cy="994734"/>
      </dsp:txXfrm>
    </dsp:sp>
    <dsp:sp modelId="{1BD01F80-B65F-42E0-A6E5-F183BAD61DA9}">
      <dsp:nvSpPr>
        <dsp:cNvPr id="0" name=""/>
        <dsp:cNvSpPr/>
      </dsp:nvSpPr>
      <dsp:spPr>
        <a:xfrm>
          <a:off x="2346275" y="5684594"/>
          <a:ext cx="1112862" cy="10566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solidFill>
                <a:schemeClr val="tx1"/>
              </a:solidFill>
            </a:rPr>
            <a:t>旧褶曲山脉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2377223" y="5715542"/>
        <a:ext cx="1050966" cy="994734"/>
      </dsp:txXfrm>
    </dsp:sp>
    <dsp:sp modelId="{D98D52A9-51D7-4240-A567-97E6F4A1A41A}">
      <dsp:nvSpPr>
        <dsp:cNvPr id="0" name=""/>
        <dsp:cNvSpPr/>
      </dsp:nvSpPr>
      <dsp:spPr>
        <a:xfrm>
          <a:off x="3482507" y="4547704"/>
          <a:ext cx="1112862" cy="10566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solidFill>
                <a:schemeClr val="tx1"/>
              </a:solidFill>
            </a:rPr>
            <a:t>断层山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3513455" y="4578652"/>
        <a:ext cx="1050966" cy="994734"/>
      </dsp:txXfrm>
    </dsp:sp>
    <dsp:sp modelId="{792359FB-0477-4774-92C0-D19C7D07C7B0}">
      <dsp:nvSpPr>
        <dsp:cNvPr id="0" name=""/>
        <dsp:cNvSpPr/>
      </dsp:nvSpPr>
      <dsp:spPr>
        <a:xfrm>
          <a:off x="4618740" y="4547704"/>
          <a:ext cx="1112862" cy="10566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solidFill>
                <a:schemeClr val="tx1"/>
              </a:solidFill>
            </a:rPr>
            <a:t>裂谷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4649688" y="4578652"/>
        <a:ext cx="1050966" cy="994734"/>
      </dsp:txXfrm>
    </dsp:sp>
    <dsp:sp modelId="{8FC7CF8A-BE9E-4942-B557-50203D9CC86B}">
      <dsp:nvSpPr>
        <dsp:cNvPr id="0" name=""/>
        <dsp:cNvSpPr/>
      </dsp:nvSpPr>
      <dsp:spPr>
        <a:xfrm>
          <a:off x="5754972" y="4547704"/>
          <a:ext cx="1112862" cy="10566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 dirty="0">
              <a:solidFill>
                <a:schemeClr val="tx1"/>
              </a:solidFill>
            </a:rPr>
            <a:t>海沟</a:t>
          </a:r>
          <a:endParaRPr lang="en-US" sz="3100" kern="1200" dirty="0">
            <a:solidFill>
              <a:schemeClr val="tx1"/>
            </a:solidFill>
          </a:endParaRPr>
        </a:p>
      </dsp:txBody>
      <dsp:txXfrm>
        <a:off x="5785920" y="4578652"/>
        <a:ext cx="1050966" cy="994734"/>
      </dsp:txXfrm>
    </dsp:sp>
    <dsp:sp modelId="{AC487D12-916B-47DB-9F57-D95869FCBA74}">
      <dsp:nvSpPr>
        <dsp:cNvPr id="0" name=""/>
        <dsp:cNvSpPr/>
      </dsp:nvSpPr>
      <dsp:spPr>
        <a:xfrm>
          <a:off x="6891205" y="3410814"/>
          <a:ext cx="2249094" cy="10566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solidFill>
                <a:schemeClr val="tx1"/>
              </a:solidFill>
            </a:rPr>
            <a:t>板块分离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6922153" y="3441762"/>
        <a:ext cx="2187198" cy="994734"/>
      </dsp:txXfrm>
    </dsp:sp>
    <dsp:sp modelId="{1A0E1D93-C700-40BE-BD33-9EB42D140DC4}">
      <dsp:nvSpPr>
        <dsp:cNvPr id="0" name=""/>
        <dsp:cNvSpPr/>
      </dsp:nvSpPr>
      <dsp:spPr>
        <a:xfrm>
          <a:off x="6891205" y="4547704"/>
          <a:ext cx="1112862" cy="10566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solidFill>
                <a:schemeClr val="tx1"/>
              </a:solidFill>
            </a:rPr>
            <a:t>断层山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6922153" y="4578652"/>
        <a:ext cx="1050966" cy="994734"/>
      </dsp:txXfrm>
    </dsp:sp>
    <dsp:sp modelId="{AF3E68C7-8E20-44C5-9A63-66E10328272A}">
      <dsp:nvSpPr>
        <dsp:cNvPr id="0" name=""/>
        <dsp:cNvSpPr/>
      </dsp:nvSpPr>
      <dsp:spPr>
        <a:xfrm>
          <a:off x="8027437" y="4547704"/>
          <a:ext cx="1112862" cy="10566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kern="1200" dirty="0">
              <a:solidFill>
                <a:schemeClr val="tx1"/>
              </a:solidFill>
            </a:rPr>
            <a:t>裂谷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8058385" y="4578652"/>
        <a:ext cx="1050966" cy="9947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#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endSty" val="noArr"/>
                        <dgm:param type="begPts" val="midR"/>
                        <dgm:param type="endPts" val="midL"/>
                      </dgm:alg>
                    </dgm:if>
                    <dgm:else name="Name14">
                      <dgm:alg type="conn">
                        <dgm:param type="dim" val="1D"/>
                        <dgm:param type="endSty" val="noArr"/>
                        <dgm:param type="begPts" val="midL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3#1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#3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endSty" val="noArr"/>
                        <dgm:param type="begPts" val="midR"/>
                        <dgm:param type="endPts" val="midL"/>
                      </dgm:alg>
                    </dgm:if>
                    <dgm:else name="Name14">
                      <dgm:alg type="conn">
                        <dgm:param type="dim" val="1D"/>
                        <dgm:param type="endSty" val="noArr"/>
                        <dgm:param type="begPts" val="midL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#4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endSty" val="noArr"/>
                        <dgm:param type="begPts" val="midR"/>
                        <dgm:param type="endPts" val="midL"/>
                      </dgm:alg>
                    </dgm:if>
                    <dgm:else name="Name14">
                      <dgm:alg type="conn">
                        <dgm:param type="dim" val="1D"/>
                        <dgm:param type="endSty" val="noArr"/>
                        <dgm:param type="begPts" val="midL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13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#1">
  <dgm:title val=""/>
  <dgm:desc val=""/>
  <dgm:catLst>
    <dgm:cat type="3D" pri="11200"/>
  </dgm:catLst>
  <dgm:scene3d>
    <a:camera prst="orthographicFront"/>
    <a:lightRig rig="threePt" dir="t"/>
  </dgm:scene3d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14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15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MY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4E35F6-8F2C-4D07-BF8A-1745A0A66AFF}" type="datetimeFigureOut">
              <a:rPr lang="en-MY" smtClean="0"/>
              <a:t>27/2/2020</a:t>
            </a:fld>
            <a:endParaRPr lang="en-MY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MY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866B62-F8B1-4369-BB29-AFB44278B0F2}" type="slidenum">
              <a:rPr lang="en-MY" smtClean="0"/>
              <a:t>‹#›</a:t>
            </a:fld>
            <a:endParaRPr lang="en-MY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866B62-F8B1-4369-BB29-AFB44278B0F2}" type="slidenum">
              <a:rPr lang="en-MY" smtClean="0"/>
              <a:t>9</a:t>
            </a:fld>
            <a:endParaRPr lang="en-MY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866B62-F8B1-4369-BB29-AFB44278B0F2}" type="slidenum">
              <a:rPr lang="en-MY" smtClean="0"/>
              <a:t>59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591970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BF8CC15-5100-4F19-A5FC-21D00E8BFF40}" type="datetimeFigureOut">
              <a:rPr lang="en-MY" smtClean="0"/>
              <a:t>27/2/2020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D124-31F9-4A76-88A2-DB508DFD5B5F}" type="slidenum">
              <a:rPr lang="en-MY" smtClean="0"/>
              <a:t>‹#›</a:t>
            </a:fld>
            <a:endParaRPr lang="en-MY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8CC15-5100-4F19-A5FC-21D00E8BFF40}" type="datetimeFigureOut">
              <a:rPr lang="en-MY" smtClean="0"/>
              <a:t>27/2/2020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D124-31F9-4A76-88A2-DB508DFD5B5F}" type="slidenum">
              <a:rPr lang="en-MY" smtClean="0"/>
              <a:t>‹#›</a:t>
            </a:fld>
            <a:endParaRPr lang="en-MY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8CC15-5100-4F19-A5FC-21D00E8BFF40}" type="datetimeFigureOut">
              <a:rPr lang="en-MY" smtClean="0"/>
              <a:t>27/2/2020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D124-31F9-4A76-88A2-DB508DFD5B5F}" type="slidenum">
              <a:rPr lang="en-MY" smtClean="0"/>
              <a:t>‹#›</a:t>
            </a:fld>
            <a:endParaRPr lang="en-MY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8CC15-5100-4F19-A5FC-21D00E8BFF40}" type="datetimeFigureOut">
              <a:rPr lang="en-MY" smtClean="0"/>
              <a:t>27/2/2020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D124-31F9-4A76-88A2-DB508DFD5B5F}" type="slidenum">
              <a:rPr lang="en-MY" smtClean="0"/>
              <a:t>‹#›</a:t>
            </a:fld>
            <a:endParaRPr lang="en-MY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8CC15-5100-4F19-A5FC-21D00E8BFF40}" type="datetimeFigureOut">
              <a:rPr lang="en-MY" smtClean="0"/>
              <a:t>27/2/2020</a:t>
            </a:fld>
            <a:endParaRPr lang="en-MY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D124-31F9-4A76-88A2-DB508DFD5B5F}" type="slidenum">
              <a:rPr lang="en-MY" smtClean="0"/>
              <a:t>‹#›</a:t>
            </a:fld>
            <a:endParaRPr lang="en-MY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8CC15-5100-4F19-A5FC-21D00E8BFF40}" type="datetimeFigureOut">
              <a:rPr lang="en-MY" smtClean="0"/>
              <a:t>27/2/2020</a:t>
            </a:fld>
            <a:endParaRPr lang="en-MY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D124-31F9-4A76-88A2-DB508DFD5B5F}" type="slidenum">
              <a:rPr lang="en-MY" smtClean="0"/>
              <a:t>‹#›</a:t>
            </a:fld>
            <a:endParaRPr lang="en-MY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8CC15-5100-4F19-A5FC-21D00E8BFF40}" type="datetimeFigureOut">
              <a:rPr lang="en-MY" smtClean="0"/>
              <a:t>27/2/2020</a:t>
            </a:fld>
            <a:endParaRPr lang="en-MY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D124-31F9-4A76-88A2-DB508DFD5B5F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8CC15-5100-4F19-A5FC-21D00E8BFF40}" type="datetimeFigureOut">
              <a:rPr lang="en-MY" smtClean="0"/>
              <a:t>27/2/2020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D124-31F9-4A76-88A2-DB508DFD5B5F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8CC15-5100-4F19-A5FC-21D00E8BFF40}" type="datetimeFigureOut">
              <a:rPr lang="en-MY" smtClean="0"/>
              <a:t>27/2/2020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D124-31F9-4A76-88A2-DB508DFD5B5F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8CC15-5100-4F19-A5FC-21D00E8BFF40}" type="datetimeFigureOut">
              <a:rPr lang="en-MY" smtClean="0"/>
              <a:t>27/2/2020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D124-31F9-4A76-88A2-DB508DFD5B5F}" type="slidenum">
              <a:rPr lang="en-MY" smtClean="0"/>
              <a:t>‹#›</a:t>
            </a:fld>
            <a:endParaRPr lang="en-MY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8CC15-5100-4F19-A5FC-21D00E8BFF40}" type="datetimeFigureOut">
              <a:rPr lang="en-MY" smtClean="0"/>
              <a:t>27/2/2020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D124-31F9-4A76-88A2-DB508DFD5B5F}" type="slidenum">
              <a:rPr lang="en-MY" smtClean="0"/>
              <a:t>‹#›</a:t>
            </a:fld>
            <a:endParaRPr lang="en-MY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BF8CC15-5100-4F19-A5FC-21D00E8BFF40}" type="datetimeFigureOut">
              <a:rPr lang="en-MY" smtClean="0"/>
              <a:t>27/2/2020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217D124-31F9-4A76-88A2-DB508DFD5B5F}" type="slidenum">
              <a:rPr lang="en-MY" smtClean="0"/>
              <a:t>‹#›</a:t>
            </a:fld>
            <a:endParaRPr lang="en-MY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anose="05000000000000000000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anose="05000000000000000000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anose="05000000000000000000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anose="05000000000000000000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anose="05000000000000000000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anose="05000000000000000000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anose="05000000000000000000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anose="05000000000000000000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anose="05000000000000000000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diagramLayout" Target="../diagrams/layout1.xml"/><Relationship Id="rId7" Type="http://schemas.openxmlformats.org/officeDocument/2006/relationships/image" Target="../media/image6.GI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0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GI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GIF"/><Relationship Id="rId3" Type="http://schemas.openxmlformats.org/officeDocument/2006/relationships/diagramLayout" Target="../diagrams/layout5.xml"/><Relationship Id="rId7" Type="http://schemas.openxmlformats.org/officeDocument/2006/relationships/image" Target="../media/image30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34.jpeg"/><Relationship Id="rId4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39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diagramLayout" Target="../diagrams/layout6.xml"/><Relationship Id="rId7" Type="http://schemas.openxmlformats.org/officeDocument/2006/relationships/image" Target="../media/image42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11" Type="http://schemas.openxmlformats.org/officeDocument/2006/relationships/image" Target="../media/image46.png"/><Relationship Id="rId5" Type="http://schemas.openxmlformats.org/officeDocument/2006/relationships/diagramColors" Target="../diagrams/colors6.xml"/><Relationship Id="rId10" Type="http://schemas.openxmlformats.org/officeDocument/2006/relationships/image" Target="../media/image45.GIF"/><Relationship Id="rId4" Type="http://schemas.openxmlformats.org/officeDocument/2006/relationships/diagramQuickStyle" Target="../diagrams/quickStyle6.xml"/><Relationship Id="rId9" Type="http://schemas.openxmlformats.org/officeDocument/2006/relationships/image" Target="../media/image44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47.jpe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GI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gif"/><Relationship Id="rId2" Type="http://schemas.openxmlformats.org/officeDocument/2006/relationships/image" Target="../media/image53.GIF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60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5.jpe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diagramLayout" Target="../diagrams/layout8.xml"/><Relationship Id="rId7" Type="http://schemas.openxmlformats.org/officeDocument/2006/relationships/image" Target="../media/image66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Relationship Id="rId9" Type="http://schemas.microsoft.com/office/2007/relationships/hdphoto" Target="../media/hdphoto3.wdp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1.jpeg"/><Relationship Id="rId4" Type="http://schemas.openxmlformats.org/officeDocument/2006/relationships/image" Target="../media/image70.png"/></Relationships>
</file>

<file path=ppt/slides/_rels/slide4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3.GIF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g"/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GIF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80.png"/><Relationship Id="rId4" Type="http://schemas.microsoft.com/office/2007/relationships/hdphoto" Target="../media/hdphoto5.wdp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GIF"/><Relationship Id="rId2" Type="http://schemas.openxmlformats.org/officeDocument/2006/relationships/image" Target="../media/image8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jpeg"/><Relationship Id="rId5" Type="http://schemas.openxmlformats.org/officeDocument/2006/relationships/image" Target="../media/image84.png"/><Relationship Id="rId4" Type="http://schemas.openxmlformats.org/officeDocument/2006/relationships/image" Target="../media/image83.GIF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7.wdp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0.jp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9.wdp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GIF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3568" y="0"/>
            <a:ext cx="805798" cy="568251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vert="wordArtVert" wrap="none" rtlCol="0">
            <a:spAutoFit/>
          </a:bodyPr>
          <a:lstStyle/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单元</a:t>
            </a:r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2 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地球的力量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979712" y="1052736"/>
            <a:ext cx="805798" cy="5682518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第</a:t>
            </a:r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3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章 移动的大陆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5856" y="874114"/>
            <a:ext cx="5109771" cy="510977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29139"/>
            <a:ext cx="9143999" cy="519972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948250" y="0"/>
            <a:ext cx="7247497" cy="7934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0" indent="-571500" algn="ctr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为什么七大洲是现在这个模样？</a:t>
            </a:r>
            <a:endParaRPr lang="en-US" altLang="zh-CN" sz="36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28637" y="5877272"/>
            <a:ext cx="7686721" cy="7934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0" indent="-571500" algn="ctr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各大陆之间是否可以合并成一体？</a:t>
            </a:r>
            <a:endParaRPr lang="en-MY" sz="36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686971" y="5425090"/>
            <a:ext cx="13131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400" dirty="0"/>
              <a:t>1912</a:t>
            </a:r>
            <a:endParaRPr lang="en-MY" sz="4400" dirty="0"/>
          </a:p>
        </p:txBody>
      </p:sp>
      <p:sp>
        <p:nvSpPr>
          <p:cNvPr id="7" name="TextBox 6"/>
          <p:cNvSpPr txBox="1"/>
          <p:nvPr/>
        </p:nvSpPr>
        <p:spPr>
          <a:xfrm>
            <a:off x="3727869" y="5431756"/>
            <a:ext cx="13131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400" dirty="0"/>
              <a:t>1962</a:t>
            </a:r>
            <a:endParaRPr lang="en-MY" sz="4400" dirty="0"/>
          </a:p>
        </p:txBody>
      </p:sp>
      <p:graphicFrame>
        <p:nvGraphicFramePr>
          <p:cNvPr id="8" name="Diagram 7"/>
          <p:cNvGraphicFramePr/>
          <p:nvPr/>
        </p:nvGraphicFramePr>
        <p:xfrm>
          <a:off x="-30673" y="3092301"/>
          <a:ext cx="9143999" cy="3116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Equal 4"/>
          <p:cNvSpPr/>
          <p:nvPr/>
        </p:nvSpPr>
        <p:spPr>
          <a:xfrm>
            <a:off x="5881197" y="4426946"/>
            <a:ext cx="648072" cy="610166"/>
          </a:xfrm>
          <a:prstGeom prst="mathEqual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>
              <a:solidFill>
                <a:schemeClr val="tx1"/>
              </a:solidFill>
            </a:endParaRPr>
          </a:p>
        </p:txBody>
      </p:sp>
      <p:sp>
        <p:nvSpPr>
          <p:cNvPr id="4" name="Plus 3"/>
          <p:cNvSpPr/>
          <p:nvPr/>
        </p:nvSpPr>
        <p:spPr>
          <a:xfrm>
            <a:off x="2873717" y="4224494"/>
            <a:ext cx="768513" cy="720080"/>
          </a:xfrm>
          <a:prstGeom prst="mathPlus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05992" y="1626003"/>
            <a:ext cx="2905294" cy="21775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7316" y="1588706"/>
            <a:ext cx="2953130" cy="2214847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675301" y="5491156"/>
            <a:ext cx="13131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400" dirty="0"/>
              <a:t>1968</a:t>
            </a:r>
            <a:endParaRPr lang="en-MY" sz="4400" dirty="0"/>
          </a:p>
        </p:txBody>
      </p:sp>
      <p:sp>
        <p:nvSpPr>
          <p:cNvPr id="11" name="TextBox 10"/>
          <p:cNvSpPr txBox="1"/>
          <p:nvPr/>
        </p:nvSpPr>
        <p:spPr>
          <a:xfrm>
            <a:off x="1619672" y="551690"/>
            <a:ext cx="60837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3.1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大陆是静止不动的吗？</a:t>
            </a:r>
            <a:endParaRPr lang="en-MY" sz="4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9">
            <a:clrChange>
              <a:clrFrom>
                <a:srgbClr val="EDF1F2"/>
              </a:clrFrom>
              <a:clrTo>
                <a:srgbClr val="EDF1F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22"/>
          <a:stretch>
            <a:fillRect/>
          </a:stretch>
        </p:blipFill>
        <p:spPr>
          <a:xfrm>
            <a:off x="6249633" y="1470046"/>
            <a:ext cx="2383361" cy="27064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P spid="5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大陆漂移假说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260648"/>
            <a:ext cx="9180513" cy="51640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16632"/>
            <a:ext cx="9144000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1.</a:t>
            </a:r>
            <a:r>
              <a:rPr lang="zh-CN" altLang="en-US" sz="40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大陆漂移学说（假说）</a:t>
            </a:r>
            <a:endParaRPr lang="en-MY" sz="4000" b="1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1259632" y="980728"/>
          <a:ext cx="6624736" cy="2088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708920"/>
            <a:ext cx="2524473" cy="38937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/>
          <p:cNvSpPr/>
          <p:nvPr/>
        </p:nvSpPr>
        <p:spPr>
          <a:xfrm>
            <a:off x="3070030" y="3431554"/>
            <a:ext cx="5966466" cy="286232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177800" indent="-177800">
              <a:buFont typeface="Arial" panose="020B0604020202020204" pitchFamily="34" charset="0"/>
              <a:buChar char="•"/>
            </a:pPr>
            <a:r>
              <a:rPr lang="zh-CN" altLang="en-US" sz="36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德国气象学家、</a:t>
            </a:r>
            <a:r>
              <a:rPr lang="zh-CN" altLang="zh-CN" sz="36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地球物理学家、大陆漂移学创立人。</a:t>
            </a:r>
            <a:endParaRPr lang="en-US" altLang="zh-CN" sz="36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88900" lvl="0" indent="-88900">
              <a:buFont typeface="Arial" panose="020B0604020202020204" pitchFamily="34" charset="0"/>
              <a:buChar char="•"/>
            </a:pPr>
            <a:r>
              <a:rPr lang="en-US" altLang="zh-CN" sz="36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1912</a:t>
            </a:r>
            <a:r>
              <a:rPr lang="zh-CN" altLang="zh-CN" sz="36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年发表大陆漂移观点，</a:t>
            </a:r>
            <a:r>
              <a:rPr lang="en-US" altLang="zh-CN" sz="36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1915</a:t>
            </a:r>
            <a:r>
              <a:rPr lang="zh-CN" altLang="zh-CN" sz="36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年著成《海陆的起源》。</a:t>
            </a:r>
          </a:p>
          <a:p>
            <a:pPr marL="88900" lvl="0" indent="-88900">
              <a:buFont typeface="Arial" panose="020B0604020202020204" pitchFamily="34" charset="0"/>
              <a:buChar char="•"/>
            </a:pPr>
            <a:r>
              <a:rPr lang="en-US" altLang="zh-CN" sz="36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1930</a:t>
            </a:r>
            <a:r>
              <a:rPr lang="zh-CN" altLang="zh-CN" sz="36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年在格陵兰岛去世。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54" t="30953" r="40096" b="19445"/>
          <a:stretch>
            <a:fillRect/>
          </a:stretch>
        </p:blipFill>
        <p:spPr bwMode="auto">
          <a:xfrm>
            <a:off x="251520" y="2852936"/>
            <a:ext cx="3831771" cy="362857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Diagram 2"/>
          <p:cNvGraphicFramePr/>
          <p:nvPr/>
        </p:nvGraphicFramePr>
        <p:xfrm>
          <a:off x="998282" y="188945"/>
          <a:ext cx="8064896" cy="27130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0" y="376492"/>
            <a:ext cx="1107996" cy="1740220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lang="zh-CN" altLang="en-US" sz="6000" b="1" dirty="0">
                <a:latin typeface="STXingkai" panose="02010800040101010101" pitchFamily="2" charset="-122"/>
                <a:ea typeface="STXingkai" panose="02010800040101010101" pitchFamily="2" charset="-122"/>
              </a:rPr>
              <a:t>证据</a:t>
            </a:r>
            <a:endParaRPr lang="en-MY" sz="6000" b="1" dirty="0">
              <a:latin typeface="STXingkai" panose="02010800040101010101" pitchFamily="2" charset="-122"/>
              <a:ea typeface="STXingkai" panose="02010800040101010101" pitchFamily="2" charset="-122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905638" y="4509120"/>
            <a:ext cx="52629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非洲与南美洲的边缘吻合</a:t>
            </a:r>
            <a:endParaRPr lang="en-MY" sz="36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225514"/>
            <a:ext cx="1111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气候</a:t>
            </a:r>
            <a:endParaRPr lang="en-MY" sz="36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19" b="2778"/>
          <a:stretch>
            <a:fillRect/>
          </a:stretch>
        </p:blipFill>
        <p:spPr bwMode="auto">
          <a:xfrm>
            <a:off x="-21285" y="871844"/>
            <a:ext cx="9191794" cy="4501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0" t="9324" b="3771"/>
          <a:stretch>
            <a:fillRect/>
          </a:stretch>
        </p:blipFill>
        <p:spPr bwMode="auto">
          <a:xfrm>
            <a:off x="0" y="1124744"/>
            <a:ext cx="9144000" cy="449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9512" y="517210"/>
            <a:ext cx="34163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古生物化石分布</a:t>
            </a:r>
            <a:endParaRPr lang="en-MY" sz="36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rcRect l="36667" t="30532" r="17909" b="13170"/>
          <a:stretch>
            <a:fillRect/>
          </a:stretch>
        </p:blipFill>
        <p:spPr>
          <a:xfrm>
            <a:off x="3234690" y="25400"/>
            <a:ext cx="5909310" cy="41179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62" b="9390"/>
          <a:stretch>
            <a:fillRect/>
          </a:stretch>
        </p:blipFill>
        <p:spPr>
          <a:xfrm rot="5400000">
            <a:off x="-2010912" y="2025486"/>
            <a:ext cx="7033071" cy="3024337"/>
          </a:xfrm>
          <a:prstGeom prst="rect">
            <a:avLst/>
          </a:prstGeom>
        </p:spPr>
      </p:pic>
      <p:sp>
        <p:nvSpPr>
          <p:cNvPr id="2" name="Text Box 1"/>
          <p:cNvSpPr txBox="1"/>
          <p:nvPr/>
        </p:nvSpPr>
        <p:spPr>
          <a:xfrm>
            <a:off x="142240" y="332105"/>
            <a:ext cx="130048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400"/>
              <a:t>中龙</a:t>
            </a:r>
          </a:p>
        </p:txBody>
      </p:sp>
      <p:pic>
        <p:nvPicPr>
          <p:cNvPr id="5" name="Picture 4" descr="Cyonosaurus_longiceps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8155" y="20955"/>
            <a:ext cx="6031230" cy="2714625"/>
          </a:xfrm>
          <a:prstGeom prst="rect">
            <a:avLst/>
          </a:prstGeom>
        </p:spPr>
      </p:pic>
      <p:pic>
        <p:nvPicPr>
          <p:cNvPr id="6" name="Picture 5" descr="Lystrosaurus_hedini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17520" y="3667760"/>
            <a:ext cx="6031865" cy="3208655"/>
          </a:xfrm>
          <a:prstGeom prst="rect">
            <a:avLst/>
          </a:prstGeom>
        </p:spPr>
      </p:pic>
      <p:sp>
        <p:nvSpPr>
          <p:cNvPr id="8" name="Text Box 7"/>
          <p:cNvSpPr txBox="1"/>
          <p:nvPr/>
        </p:nvSpPr>
        <p:spPr>
          <a:xfrm>
            <a:off x="3018155" y="2090420"/>
            <a:ext cx="15544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>
                <a:solidFill>
                  <a:schemeClr val="bg1"/>
                </a:solidFill>
              </a:rPr>
              <a:t>犬头龙</a:t>
            </a:r>
          </a:p>
        </p:txBody>
      </p:sp>
      <p:sp>
        <p:nvSpPr>
          <p:cNvPr id="9" name="Text Box 8"/>
          <p:cNvSpPr txBox="1"/>
          <p:nvPr/>
        </p:nvSpPr>
        <p:spPr>
          <a:xfrm>
            <a:off x="3018155" y="6169660"/>
            <a:ext cx="119888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/>
              <a:t>水龙</a:t>
            </a:r>
          </a:p>
        </p:txBody>
      </p:sp>
      <p:pic>
        <p:nvPicPr>
          <p:cNvPr id="7" name="Picture 6" descr="Glossopteris_sp.,_seed_ferns,_Permian_-_Triassic_-_Houston_Museum_of_Natural_Science_-_DSC0176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62182" y="20954"/>
            <a:ext cx="5272928" cy="70330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27" b="3571"/>
          <a:stretch>
            <a:fillRect/>
          </a:stretch>
        </p:blipFill>
        <p:spPr bwMode="auto">
          <a:xfrm>
            <a:off x="40794" y="908720"/>
            <a:ext cx="9095775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95536" y="262389"/>
            <a:ext cx="29642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地质构造分布</a:t>
            </a:r>
            <a:endParaRPr lang="en-MY" sz="36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332656"/>
            <a:ext cx="9144000" cy="2554545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algn="ctr"/>
            <a:r>
              <a:rPr lang="zh-CN" altLang="en-US" sz="40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不合理之处：</a:t>
            </a:r>
            <a:endParaRPr lang="en-US" altLang="zh-CN" sz="4000" b="1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zh-CN" altLang="en-US" sz="40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各大陆非常庞大、厚实，是什么力量使其分开？韦格纳无法解释大陆漂移的动力来源。</a:t>
            </a:r>
            <a:endParaRPr lang="en-MY" sz="4000" b="1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0"/>
                    </a14:imgEffect>
                    <a14:imgEffect>
                      <a14:colorTemperature colorTemp="7200"/>
                    </a14:imgEffect>
                    <a14:imgEffect>
                      <a14:saturation sat="400000"/>
                    </a14:imgEffect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29525" t="37394" r="31889" b="20586"/>
          <a:stretch>
            <a:fillRect/>
          </a:stretch>
        </p:blipFill>
        <p:spPr>
          <a:xfrm>
            <a:off x="1115616" y="2887201"/>
            <a:ext cx="6480720" cy="396779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大陸漂移：韋格納之歌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36513" y="836712"/>
            <a:ext cx="9180513" cy="516403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91880" y="171025"/>
            <a:ext cx="2492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魏格纳之歌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230799"/>
            <a:ext cx="9144000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            2.</a:t>
            </a:r>
            <a:r>
              <a:rPr lang="zh-CN" alt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海底扩张学说</a:t>
            </a:r>
            <a:endParaRPr lang="en-MY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7" t="47024" r="34966" b="20635"/>
          <a:stretch>
            <a:fillRect/>
          </a:stretch>
        </p:blipFill>
        <p:spPr bwMode="auto">
          <a:xfrm>
            <a:off x="44265" y="3968485"/>
            <a:ext cx="9099735" cy="265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Diagram 4"/>
          <p:cNvGraphicFramePr/>
          <p:nvPr/>
        </p:nvGraphicFramePr>
        <p:xfrm>
          <a:off x="47890" y="1090876"/>
          <a:ext cx="9099735" cy="2915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Explosion 2 3"/>
          <p:cNvSpPr/>
          <p:nvPr/>
        </p:nvSpPr>
        <p:spPr>
          <a:xfrm rot="21264312">
            <a:off x="139461" y="95733"/>
            <a:ext cx="4104455" cy="2079061"/>
          </a:xfrm>
          <a:prstGeom prst="irregularSeal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4000" b="1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支持</a:t>
            </a:r>
            <a:endParaRPr lang="en-US" altLang="zh-CN" sz="4000" b="1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zh-CN" altLang="en-US" sz="4000" b="1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魏格纳</a:t>
            </a:r>
            <a:endParaRPr lang="en-MY" sz="4000" b="1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052736"/>
            <a:ext cx="9034629" cy="460851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175573"/>
            <a:ext cx="9144000" cy="569387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algn="ctr"/>
            <a:r>
              <a:rPr lang="zh-CN" altLang="en-US" sz="31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声音导航与测距（</a:t>
            </a:r>
            <a:r>
              <a:rPr lang="en-MY" sz="31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Sound Navigation And Ranging</a:t>
            </a:r>
            <a:r>
              <a:rPr lang="zh-CN" altLang="en-US" sz="31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）</a:t>
            </a:r>
            <a:endParaRPr lang="en-MY" sz="3100" b="1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0" t="25794" r="34965" b="21825"/>
          <a:stretch>
            <a:fillRect/>
          </a:stretch>
        </p:blipFill>
        <p:spPr bwMode="auto">
          <a:xfrm>
            <a:off x="0" y="1190655"/>
            <a:ext cx="9144000" cy="433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9512" y="482769"/>
            <a:ext cx="53142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海岭（中洋脊）的分布</a:t>
            </a:r>
            <a:endParaRPr lang="en-MY" sz="4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802" y="836711"/>
            <a:ext cx="8874501" cy="5472609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45" y="727998"/>
            <a:ext cx="4572000" cy="3429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3340" y="727998"/>
            <a:ext cx="5208608" cy="3429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03848" y="116632"/>
            <a:ext cx="27494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海洋的形成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3885" y="4156754"/>
            <a:ext cx="4095467" cy="2726045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0456" y="481863"/>
            <a:ext cx="9167905" cy="2862322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algn="ctr"/>
            <a:r>
              <a:rPr lang="zh-CN" altLang="en-US" sz="36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争议之处：</a:t>
            </a:r>
          </a:p>
          <a:p>
            <a:pPr algn="ctr"/>
            <a:endParaRPr lang="en-US" altLang="zh-CN" sz="3600" b="1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742950" indent="-742950" algn="ctr">
              <a:buAutoNum type="arabicParenBoth"/>
            </a:pPr>
            <a:r>
              <a:rPr lang="zh-CN" altLang="en-US" sz="36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海底虽然扩张，</a:t>
            </a:r>
            <a:endParaRPr lang="en-US" altLang="zh-CN" sz="3600" b="1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zh-CN" altLang="en-US" sz="36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但是地球体积自古以来并未改变。</a:t>
            </a:r>
          </a:p>
          <a:p>
            <a:pPr algn="ctr"/>
            <a:endParaRPr lang="en-US" altLang="zh-CN" sz="3600" b="1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09" r="2000" b="3122"/>
          <a:stretch>
            <a:fillRect/>
          </a:stretch>
        </p:blipFill>
        <p:spPr>
          <a:xfrm>
            <a:off x="4308475" y="3163145"/>
            <a:ext cx="5024636" cy="30079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/>
          <p:cNvSpPr/>
          <p:nvPr/>
        </p:nvSpPr>
        <p:spPr>
          <a:xfrm>
            <a:off x="-10456" y="3308768"/>
            <a:ext cx="4560048" cy="2862322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algn="ctr"/>
            <a:r>
              <a:rPr lang="en-US" altLang="zh-CN" sz="36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(2) </a:t>
            </a:r>
            <a:r>
              <a:rPr lang="zh-CN" altLang="en-US" sz="36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无法提出有利的动力来源，解释新形成的海洋地壳如何推动庞大的大陆而扩张。</a:t>
            </a:r>
            <a:endParaRPr lang="en-US" altLang="zh-CN" sz="3600" b="1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endParaRPr lang="en-US" altLang="zh-CN" sz="3600" b="1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260648"/>
            <a:ext cx="9144000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3.</a:t>
            </a:r>
            <a:r>
              <a:rPr lang="zh-CN" alt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板块构造学说</a:t>
            </a:r>
            <a:endParaRPr lang="en-MY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23308" y="1196752"/>
          <a:ext cx="9144000" cy="2752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941311"/>
            <a:ext cx="3779912" cy="265604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5434" y="3759618"/>
            <a:ext cx="5076825" cy="3019425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48994" y="719798"/>
            <a:ext cx="9144000" cy="144655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zh-CN" altLang="en-US" sz="44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板块为什么会移动？</a:t>
            </a:r>
            <a:endParaRPr lang="en-MY" altLang="zh-CN" sz="44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zh-CN" altLang="en-US" sz="44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板块移动后会发生什么事？</a:t>
            </a:r>
            <a:endParaRPr lang="en-MY" sz="44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0737" y="2708920"/>
            <a:ext cx="5334000" cy="36957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late Tectonics - Heat Moves Matter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36514" y="332656"/>
            <a:ext cx="9180513" cy="516403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3" y="692696"/>
            <a:ext cx="9144000" cy="41458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/>
          <p:cNvSpPr txBox="1"/>
          <p:nvPr/>
        </p:nvSpPr>
        <p:spPr>
          <a:xfrm>
            <a:off x="467544" y="188640"/>
            <a:ext cx="7714906" cy="1440160"/>
          </a:xfrm>
          <a:prstGeom prst="rect">
            <a:avLst/>
          </a:prstGeom>
        </p:spPr>
        <p:txBody>
          <a:bodyPr/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地幔内的热力使岩浆产生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对流作用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对流是驱使板块运动的动力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772816"/>
            <a:ext cx="6768752" cy="50811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952" y="1302605"/>
            <a:ext cx="7988504" cy="557951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E8217E6-4FD9-4981-B465-DEE0C4F8AB81}"/>
              </a:ext>
            </a:extLst>
          </p:cNvPr>
          <p:cNvSpPr/>
          <p:nvPr/>
        </p:nvSpPr>
        <p:spPr>
          <a:xfrm>
            <a:off x="687952" y="116632"/>
            <a:ext cx="82641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地球表层为岩石圈（岩石构成）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岩石圈浮在软流圈之上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DEDFE1"/>
              </a:clrFrom>
              <a:clrTo>
                <a:srgbClr val="DEDFE1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027" b="9135"/>
          <a:stretch>
            <a:fillRect/>
          </a:stretch>
        </p:blipFill>
        <p:spPr>
          <a:xfrm>
            <a:off x="482617" y="2183257"/>
            <a:ext cx="8089254" cy="4674743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F5EFC3-44D8-47AA-8A74-1785A80E9F21}"/>
              </a:ext>
            </a:extLst>
          </p:cNvPr>
          <p:cNvSpPr txBox="1"/>
          <p:nvPr/>
        </p:nvSpPr>
        <p:spPr>
          <a:xfrm>
            <a:off x="17994" y="0"/>
            <a:ext cx="901850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软流圈的热对流（对流作用）造成岩石圈移动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板块与板块之间的运动产生了地震、火山、造山运动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5" t="7930" r="3889"/>
          <a:stretch>
            <a:fillRect/>
          </a:stretch>
        </p:blipFill>
        <p:spPr>
          <a:xfrm>
            <a:off x="22984" y="1846832"/>
            <a:ext cx="9121016" cy="489654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FD01F98-54CA-4D2D-B878-F67E1CA333B3}"/>
              </a:ext>
            </a:extLst>
          </p:cNvPr>
          <p:cNvSpPr/>
          <p:nvPr/>
        </p:nvSpPr>
        <p:spPr>
          <a:xfrm>
            <a:off x="173256" y="30950"/>
            <a:ext cx="879748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对流作用形成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挤压力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和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张力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使到板块之间产生碰撞或张裂，造成地球表面的基本地貌。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late Tectonics,  540Ma - Modern World -  Scotese Animation 022116b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143000"/>
            <a:ext cx="9144000" cy="457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1">
              <p:cMediaNode>
                <p:cTn id="2" fill="hold" display="1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77788" y="188640"/>
            <a:ext cx="86764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1.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有人预言千万年后红海将成为新的大洋，地中海会消失。你如何解释？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85" t="8730" r="11427" b="5341"/>
          <a:stretch>
            <a:fillRect/>
          </a:stretch>
        </p:blipFill>
        <p:spPr bwMode="auto">
          <a:xfrm>
            <a:off x="1" y="1493911"/>
            <a:ext cx="8964488" cy="5347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504" y="27856"/>
            <a:ext cx="892899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由于板块的张裂运动，非洲板块和印度洋板块向相反的方向运动。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使亚洲与非洲之间的距离不断扩张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地中海不断缩小并将会慢慢消失，而红海成为新的大洋。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且</a:t>
            </a:r>
            <a:r>
              <a:rPr 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100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万年后，东非将脱离非洲成为第八大洲，叫“东非洲”。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biLevel thresh="50000"/>
          </a:blip>
          <a:stretch>
            <a:fillRect/>
          </a:stretch>
        </p:blipFill>
        <p:spPr>
          <a:xfrm>
            <a:off x="3804" y="3991583"/>
            <a:ext cx="9144000" cy="2866417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228073946"/>
              </p:ext>
            </p:extLst>
          </p:nvPr>
        </p:nvGraphicFramePr>
        <p:xfrm>
          <a:off x="26640" y="159836"/>
          <a:ext cx="9144000" cy="5069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40" y="5760930"/>
            <a:ext cx="1815680" cy="76863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26"/>
          <a:stretch>
            <a:fillRect/>
          </a:stretch>
        </p:blipFill>
        <p:spPr>
          <a:xfrm>
            <a:off x="5100582" y="5373384"/>
            <a:ext cx="2740038" cy="147726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5738" y="5469705"/>
            <a:ext cx="1930436" cy="122845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6559" y="5727721"/>
            <a:ext cx="1979712" cy="55872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6463" y="5373384"/>
            <a:ext cx="1228066" cy="14210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718" y="111423"/>
            <a:ext cx="5279009" cy="769441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en-US" altLang="zh-CN" sz="4400" b="1" dirty="0">
                <a:solidFill>
                  <a:schemeClr val="bg1"/>
                </a:solidFill>
                <a:latin typeface="LiSu" panose="02010509060101010101" pitchFamily="49" charset="-122"/>
                <a:ea typeface="LiSu" panose="02010509060101010101" pitchFamily="49" charset="-122"/>
              </a:rPr>
              <a:t>1.</a:t>
            </a:r>
            <a:r>
              <a:rPr lang="zh-CN" altLang="en-US" sz="4400" b="1" dirty="0">
                <a:solidFill>
                  <a:schemeClr val="bg1"/>
                </a:solidFill>
                <a:latin typeface="LiSu" panose="02010509060101010101" pitchFamily="49" charset="-122"/>
                <a:ea typeface="LiSu" panose="02010509060101010101" pitchFamily="49" charset="-122"/>
              </a:rPr>
              <a:t>褶曲山脉（挤压）</a:t>
            </a:r>
            <a:endParaRPr lang="en-MY" sz="4400" b="1" dirty="0">
              <a:solidFill>
                <a:schemeClr val="bg1"/>
              </a:solidFill>
              <a:latin typeface="LiSu" panose="02010509060101010101" pitchFamily="49" charset="-122"/>
              <a:ea typeface="LiSu" panose="02010509060101010101" pitchFamily="49" charset="-122"/>
            </a:endParaRPr>
          </a:p>
        </p:txBody>
      </p:sp>
      <p:sp>
        <p:nvSpPr>
          <p:cNvPr id="3" name="Subtitle 2"/>
          <p:cNvSpPr txBox="1"/>
          <p:nvPr/>
        </p:nvSpPr>
        <p:spPr>
          <a:xfrm>
            <a:off x="179512" y="4186167"/>
            <a:ext cx="8784976" cy="3024336"/>
          </a:xfrm>
          <a:prstGeom prst="rect">
            <a:avLst/>
          </a:prstGeom>
        </p:spPr>
        <p:txBody>
          <a:bodyPr/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当两个板块互相碰撞，强大的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挤压力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造成褶曲作用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板块上的岩层产生褶皱，形成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褶曲山脉</a:t>
            </a:r>
            <a:endParaRPr lang="en-MY" sz="36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23149118"/>
              </p:ext>
            </p:extLst>
          </p:nvPr>
        </p:nvGraphicFramePr>
        <p:xfrm>
          <a:off x="4067944" y="1159665"/>
          <a:ext cx="4752528" cy="2191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796136" y="1011624"/>
            <a:ext cx="1210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b="1" dirty="0"/>
              <a:t>山脉</a:t>
            </a:r>
            <a:endParaRPr lang="en-MY" sz="40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847" y="1565965"/>
            <a:ext cx="3421471" cy="2016224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B2D7470-5409-4308-8947-747A0CE121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64" y="121323"/>
            <a:ext cx="8820472" cy="66153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263B60-00D5-406B-AC5C-3FF80671C061}"/>
              </a:ext>
            </a:extLst>
          </p:cNvPr>
          <p:cNvSpPr txBox="1"/>
          <p:nvPr/>
        </p:nvSpPr>
        <p:spPr>
          <a:xfrm>
            <a:off x="323528" y="332656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香港万宜水库</a:t>
            </a:r>
            <a:endParaRPr 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467544" y="47181"/>
            <a:ext cx="8417689" cy="707886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zh-CN" altLang="en-US" sz="4000" b="1" dirty="0">
                <a:solidFill>
                  <a:schemeClr val="bg1"/>
                </a:solidFill>
                <a:latin typeface="LiSu" panose="02010509060101010101" pitchFamily="49" charset="-122"/>
                <a:ea typeface="LiSu" panose="02010509060101010101" pitchFamily="49" charset="-122"/>
              </a:rPr>
              <a:t>褶曲山脉的种类（以地质年龄划分）</a:t>
            </a:r>
            <a:endParaRPr lang="en-MY" sz="4000" b="1" dirty="0">
              <a:solidFill>
                <a:schemeClr val="bg1"/>
              </a:solidFill>
              <a:latin typeface="LiSu" panose="02010509060101010101" pitchFamily="49" charset="-122"/>
              <a:ea typeface="LiSu" panose="02010509060101010101" pitchFamily="49" charset="-122"/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5113760"/>
              </p:ext>
            </p:extLst>
          </p:nvPr>
        </p:nvGraphicFramePr>
        <p:xfrm>
          <a:off x="-1981" y="755067"/>
          <a:ext cx="9144000" cy="484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17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724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1987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MY" sz="36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3600" b="1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新褶曲山脉</a:t>
                      </a:r>
                      <a:endParaRPr lang="en-MY" sz="3600" b="1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3600" b="1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古褶曲山脉</a:t>
                      </a:r>
                      <a:endParaRPr lang="en-MY" sz="3600" b="1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形成时间</a:t>
                      </a:r>
                      <a:endParaRPr lang="en-MY" sz="36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2500</a:t>
                      </a:r>
                      <a:r>
                        <a:rPr lang="zh-CN" altLang="en-US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万年前</a:t>
                      </a:r>
                      <a:endParaRPr lang="en-MY" sz="36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3-4</a:t>
                      </a:r>
                      <a:r>
                        <a:rPr lang="zh-CN" altLang="en-US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亿年前</a:t>
                      </a:r>
                      <a:endParaRPr lang="en-MY" sz="36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地势</a:t>
                      </a:r>
                      <a:endParaRPr lang="en-MY" sz="36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（</a:t>
                      </a:r>
                      <a:r>
                        <a:rPr lang="en-US" altLang="zh-CN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3000m</a:t>
                      </a:r>
                      <a:r>
                        <a:rPr lang="zh-CN" altLang="en-US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以上）</a:t>
                      </a:r>
                      <a:endParaRPr lang="en-US" altLang="zh-CN" sz="36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  <a:p>
                      <a:pPr algn="ctr"/>
                      <a:r>
                        <a:rPr lang="zh-CN" altLang="en-US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高，崎岖</a:t>
                      </a:r>
                      <a:endParaRPr lang="en-MY" sz="36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（平均</a:t>
                      </a:r>
                      <a:r>
                        <a:rPr lang="en-US" altLang="zh-CN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1000m</a:t>
                      </a:r>
                      <a:r>
                        <a:rPr lang="zh-CN" altLang="en-US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）低，平坦</a:t>
                      </a:r>
                      <a:endParaRPr lang="en-MY" sz="36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特点</a:t>
                      </a:r>
                      <a:endParaRPr lang="en-MY" sz="36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不稳定地带，</a:t>
                      </a:r>
                      <a:endParaRPr lang="en-US" altLang="zh-CN" sz="36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  <a:p>
                      <a:pPr algn="ctr"/>
                      <a:r>
                        <a:rPr lang="zh-CN" altLang="en-US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多火山、地震</a:t>
                      </a:r>
                      <a:endParaRPr lang="en-MY" sz="36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稳定地带</a:t>
                      </a:r>
                      <a:endParaRPr lang="en-MY" sz="36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例子</a:t>
                      </a:r>
                      <a:endParaRPr lang="en-MY" sz="36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喜马拉雅山</a:t>
                      </a:r>
                      <a:endParaRPr lang="en-US" altLang="zh-CN" sz="3600" b="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  <a:p>
                      <a:pPr algn="ctr"/>
                      <a:r>
                        <a:rPr lang="zh-CN" altLang="en-US" sz="3600" b="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阿尔卑斯山</a:t>
                      </a:r>
                      <a:endParaRPr lang="en-MY" sz="3600" b="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0" kern="1200" dirty="0">
                          <a:solidFill>
                            <a:schemeClr val="tx1"/>
                          </a:solidFill>
                          <a:effectLst/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阿帕拉契山脉</a:t>
                      </a:r>
                      <a:endParaRPr lang="en-US" altLang="zh-CN" sz="3600" b="0" kern="1200" dirty="0">
                        <a:solidFill>
                          <a:schemeClr val="tx1"/>
                        </a:solidFill>
                        <a:effectLst/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  <a:p>
                      <a:pPr algn="ctr"/>
                      <a:r>
                        <a:rPr lang="zh-CN" altLang="en-US" sz="3600" b="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乌拉山脉</a:t>
                      </a:r>
                      <a:endParaRPr lang="en-MY" sz="3600" b="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CDFFCC"/>
              </a:clrFrom>
              <a:clrTo>
                <a:srgbClr val="CDFFC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01" r="21701" b="74621"/>
          <a:stretch>
            <a:fillRect/>
          </a:stretch>
        </p:blipFill>
        <p:spPr>
          <a:xfrm>
            <a:off x="332205" y="5533998"/>
            <a:ext cx="3816424" cy="13511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CDFFCC"/>
              </a:clrFrom>
              <a:clrTo>
                <a:srgbClr val="CDFFC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64" t="29462" r="31069" b="45159"/>
          <a:stretch>
            <a:fillRect/>
          </a:stretch>
        </p:blipFill>
        <p:spPr>
          <a:xfrm>
            <a:off x="5004048" y="5620445"/>
            <a:ext cx="3240360" cy="1311719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4" r="2351"/>
          <a:stretch>
            <a:fillRect/>
          </a:stretch>
        </p:blipFill>
        <p:spPr>
          <a:xfrm>
            <a:off x="0" y="0"/>
            <a:ext cx="9158673" cy="554461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7007" y="5750363"/>
            <a:ext cx="24404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76530" lvl="0" indent="-176530">
              <a:buFont typeface="Arial" panose="020B0604020202020204" pitchFamily="34" charset="0"/>
              <a:buChar char="•"/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最高：喜马拉雅山脉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899938" y="5750363"/>
            <a:ext cx="24404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76530" lvl="0" indent="-176530">
              <a:buFont typeface="Arial" panose="020B0604020202020204" pitchFamily="34" charset="0"/>
              <a:buChar char="•"/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最短：阿尔卑斯山脉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844222" y="5750363"/>
            <a:ext cx="23249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76530" lvl="0" indent="-176530">
              <a:buFont typeface="Arial" panose="020B0604020202020204" pitchFamily="34" charset="0"/>
              <a:buChar char="•"/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最长：安第斯山脉 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79912" y="6119695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长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1200km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6672805" y="6119695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长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9000km</a:t>
            </a:r>
            <a:endParaRPr lang="en-US" dirty="0"/>
          </a:p>
        </p:txBody>
      </p:sp>
      <p:sp>
        <p:nvSpPr>
          <p:cNvPr id="12" name="Rounded Rectangle 11"/>
          <p:cNvSpPr/>
          <p:nvPr/>
        </p:nvSpPr>
        <p:spPr>
          <a:xfrm>
            <a:off x="1043305" y="1125220"/>
            <a:ext cx="864235" cy="1007745"/>
          </a:xfrm>
          <a:prstGeom prst="round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>
            <a:off x="2275840" y="2994025"/>
            <a:ext cx="864235" cy="1007745"/>
          </a:xfrm>
          <a:prstGeom prst="round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>
            <a:off x="3688080" y="1478915"/>
            <a:ext cx="1543050" cy="654050"/>
          </a:xfrm>
          <a:prstGeom prst="round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>
            <a:off x="5340350" y="2386965"/>
            <a:ext cx="1210945" cy="607060"/>
          </a:xfrm>
          <a:prstGeom prst="round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clrChange>
              <a:clrFrom>
                <a:srgbClr val="FBFBFB"/>
              </a:clrFrom>
              <a:clrTo>
                <a:srgbClr val="FBFBF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404664"/>
            <a:ext cx="9177983" cy="5112568"/>
          </a:xfrm>
          <a:prstGeom prst="rect">
            <a:avLst/>
          </a:prstGeom>
        </p:spPr>
      </p:pic>
      <p:sp>
        <p:nvSpPr>
          <p:cNvPr id="3" name="Line Callout 1 2"/>
          <p:cNvSpPr/>
          <p:nvPr/>
        </p:nvSpPr>
        <p:spPr>
          <a:xfrm>
            <a:off x="539552" y="5229200"/>
            <a:ext cx="2068711" cy="864096"/>
          </a:xfrm>
          <a:prstGeom prst="borderCallout1">
            <a:avLst>
              <a:gd name="adj1" fmla="val -322765"/>
              <a:gd name="adj2" fmla="val 12428"/>
              <a:gd name="adj3" fmla="val -10959"/>
              <a:gd name="adj4" fmla="val 70831"/>
            </a:avLst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2400" dirty="0"/>
              <a:t>阿尔卑斯山脉</a:t>
            </a:r>
            <a:endParaRPr lang="en-MY" sz="2400" dirty="0"/>
          </a:p>
        </p:txBody>
      </p:sp>
      <p:sp>
        <p:nvSpPr>
          <p:cNvPr id="4" name="Line Callout 1 3"/>
          <p:cNvSpPr/>
          <p:nvPr/>
        </p:nvSpPr>
        <p:spPr>
          <a:xfrm>
            <a:off x="4560863" y="3429000"/>
            <a:ext cx="2068711" cy="864096"/>
          </a:xfrm>
          <a:prstGeom prst="borderCallout1">
            <a:avLst>
              <a:gd name="adj1" fmla="val -55005"/>
              <a:gd name="adj2" fmla="val -95396"/>
              <a:gd name="adj3" fmla="val 41952"/>
              <a:gd name="adj4" fmla="val -10875"/>
            </a:avLst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2400" dirty="0"/>
              <a:t>喜马拉雅山脉</a:t>
            </a:r>
            <a:endParaRPr lang="en-MY" sz="2400" dirty="0"/>
          </a:p>
        </p:txBody>
      </p:sp>
      <p:sp>
        <p:nvSpPr>
          <p:cNvPr id="5" name="Line Callout 1 4"/>
          <p:cNvSpPr/>
          <p:nvPr/>
        </p:nvSpPr>
        <p:spPr>
          <a:xfrm>
            <a:off x="6352679" y="5805264"/>
            <a:ext cx="2068711" cy="864096"/>
          </a:xfrm>
          <a:prstGeom prst="borderCallout1">
            <a:avLst>
              <a:gd name="adj1" fmla="val -164033"/>
              <a:gd name="adj2" fmla="val 50602"/>
              <a:gd name="adj3" fmla="val -12562"/>
              <a:gd name="adj4" fmla="val 27969"/>
            </a:avLst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2400" dirty="0"/>
              <a:t>安第斯山脉</a:t>
            </a:r>
            <a:endParaRPr lang="en-MY" sz="2400" dirty="0"/>
          </a:p>
        </p:txBody>
      </p:sp>
      <p:sp>
        <p:nvSpPr>
          <p:cNvPr id="6" name="Line Callout 1 5"/>
          <p:cNvSpPr/>
          <p:nvPr/>
        </p:nvSpPr>
        <p:spPr>
          <a:xfrm>
            <a:off x="4074512" y="158627"/>
            <a:ext cx="2068711" cy="864096"/>
          </a:xfrm>
          <a:prstGeom prst="borderCallout1">
            <a:avLst>
              <a:gd name="adj1" fmla="val 110561"/>
              <a:gd name="adj2" fmla="val 64836"/>
              <a:gd name="adj3" fmla="val 263091"/>
              <a:gd name="adj4" fmla="val 108215"/>
            </a:avLst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2400" dirty="0"/>
              <a:t>洛矶山脉</a:t>
            </a:r>
            <a:endParaRPr lang="en-MY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539522" y="79420"/>
            <a:ext cx="27494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b="1" dirty="0">
                <a:latin typeface="STLiti" panose="02010800040101010101" pitchFamily="2" charset="-122"/>
                <a:ea typeface="STLiti" panose="02010800040101010101" pitchFamily="2" charset="-122"/>
              </a:rPr>
              <a:t>新褶曲山脉</a:t>
            </a:r>
            <a:endParaRPr lang="en-MY" sz="4000" b="1" dirty="0">
              <a:latin typeface="STLiti" panose="02010800040101010101" pitchFamily="2" charset="-122"/>
              <a:ea typeface="STLiti" panose="02010800040101010101" pitchFamily="2" charset="-122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54C652A-9B89-473B-AF85-A9F05D0EF859}"/>
              </a:ext>
            </a:extLst>
          </p:cNvPr>
          <p:cNvSpPr/>
          <p:nvPr/>
        </p:nvSpPr>
        <p:spPr>
          <a:xfrm>
            <a:off x="539522" y="5229200"/>
            <a:ext cx="2068711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DACB6F0-4B8E-4A5A-BFFB-6B288D00E3B8}"/>
              </a:ext>
            </a:extLst>
          </p:cNvPr>
          <p:cNvSpPr/>
          <p:nvPr/>
        </p:nvSpPr>
        <p:spPr>
          <a:xfrm>
            <a:off x="6352649" y="5835277"/>
            <a:ext cx="2068711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42E1A22-E6B3-4006-8589-1471327B69C9}"/>
              </a:ext>
            </a:extLst>
          </p:cNvPr>
          <p:cNvSpPr/>
          <p:nvPr/>
        </p:nvSpPr>
        <p:spPr>
          <a:xfrm>
            <a:off x="4560863" y="3429000"/>
            <a:ext cx="2068711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D4E088-01A8-4015-A662-4A31BE4EA1F7}"/>
              </a:ext>
            </a:extLst>
          </p:cNvPr>
          <p:cNvSpPr/>
          <p:nvPr/>
        </p:nvSpPr>
        <p:spPr>
          <a:xfrm>
            <a:off x="4047468" y="141859"/>
            <a:ext cx="2068711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D630ED3-9485-4088-A391-9445C9B28E73}"/>
              </a:ext>
            </a:extLst>
          </p:cNvPr>
          <p:cNvSpPr/>
          <p:nvPr/>
        </p:nvSpPr>
        <p:spPr>
          <a:xfrm rot="19988909">
            <a:off x="6302398" y="1263837"/>
            <a:ext cx="1019581" cy="4176464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16D8214-E6D7-4CE5-86E4-36518C1DCC89}"/>
              </a:ext>
            </a:extLst>
          </p:cNvPr>
          <p:cNvSpPr txBox="1"/>
          <p:nvPr/>
        </p:nvSpPr>
        <p:spPr>
          <a:xfrm>
            <a:off x="7524328" y="2996952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/>
              <a:t>科迪勒拉山系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8F05B0F-ADBC-4E7B-A8CA-6A9C175DB5DF}"/>
              </a:ext>
            </a:extLst>
          </p:cNvPr>
          <p:cNvSpPr txBox="1"/>
          <p:nvPr/>
        </p:nvSpPr>
        <p:spPr>
          <a:xfrm>
            <a:off x="395536" y="6453336"/>
            <a:ext cx="1617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/>
              <a:t>山</a:t>
            </a:r>
            <a:r>
              <a:rPr lang="en-US" altLang="zh-CN" dirty="0"/>
              <a:t>&gt;</a:t>
            </a:r>
            <a:r>
              <a:rPr lang="zh-CN" altLang="en-US" dirty="0"/>
              <a:t>山脉</a:t>
            </a:r>
            <a:r>
              <a:rPr lang="en-US" altLang="zh-CN" dirty="0"/>
              <a:t>&gt;</a:t>
            </a:r>
            <a:r>
              <a:rPr lang="zh-CN" altLang="en-US" dirty="0"/>
              <a:t>山系</a:t>
            </a:r>
            <a:endParaRPr lang="en-US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1CB864D5-D190-48F8-AF78-F20D7D612789}"/>
              </a:ext>
            </a:extLst>
          </p:cNvPr>
          <p:cNvSpPr/>
          <p:nvPr/>
        </p:nvSpPr>
        <p:spPr>
          <a:xfrm rot="16612234">
            <a:off x="580414" y="1881357"/>
            <a:ext cx="378441" cy="998124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9C90892-CD2C-45C4-83D8-0DB00D64D1B8}"/>
              </a:ext>
            </a:extLst>
          </p:cNvPr>
          <p:cNvSpPr/>
          <p:nvPr/>
        </p:nvSpPr>
        <p:spPr>
          <a:xfrm rot="16612234">
            <a:off x="2342180" y="2424637"/>
            <a:ext cx="378441" cy="998124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EAB8911-9FCD-45F1-9BBF-2FC636EDEAAE}"/>
              </a:ext>
            </a:extLst>
          </p:cNvPr>
          <p:cNvSpPr/>
          <p:nvPr/>
        </p:nvSpPr>
        <p:spPr>
          <a:xfrm rot="16612234">
            <a:off x="2342180" y="2045672"/>
            <a:ext cx="378441" cy="998124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C1815E2-FE32-414F-860F-6E0DC69A51D0}"/>
              </a:ext>
            </a:extLst>
          </p:cNvPr>
          <p:cNvSpPr txBox="1"/>
          <p:nvPr/>
        </p:nvSpPr>
        <p:spPr>
          <a:xfrm>
            <a:off x="12109" y="1127449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/>
              <a:t>阿尔卑斯山系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5D02510-E4A3-43C8-931F-5C121A9FEA7F}"/>
              </a:ext>
            </a:extLst>
          </p:cNvPr>
          <p:cNvSpPr txBox="1"/>
          <p:nvPr/>
        </p:nvSpPr>
        <p:spPr>
          <a:xfrm>
            <a:off x="3383113" y="2974487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/>
              <a:t>喜马拉雅山系</a:t>
            </a:r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53817BD-075D-4D38-86C0-FF454F26969E}"/>
              </a:ext>
            </a:extLst>
          </p:cNvPr>
          <p:cNvSpPr txBox="1"/>
          <p:nvPr/>
        </p:nvSpPr>
        <p:spPr>
          <a:xfrm>
            <a:off x="2141037" y="1937131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天山山系</a:t>
            </a:r>
            <a:endParaRPr 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/>
      <p:bldP spid="15" grpId="0" animBg="1"/>
      <p:bldP spid="16" grpId="0" animBg="1"/>
      <p:bldP spid="17" grpId="0" animBg="1"/>
      <p:bldP spid="18" grpId="0"/>
      <p:bldP spid="19" grpId="0"/>
      <p:bldP spid="20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39390"/>
            <a:ext cx="9144000" cy="517921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67744" y="5419"/>
            <a:ext cx="4354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例子：喜马拉雅山脉</a:t>
            </a:r>
            <a:endParaRPr lang="en-MY" sz="36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C07679A-6707-4C64-A1D9-57E41BD2353E}"/>
              </a:ext>
            </a:extLst>
          </p:cNvPr>
          <p:cNvSpPr/>
          <p:nvPr/>
        </p:nvSpPr>
        <p:spPr>
          <a:xfrm>
            <a:off x="189174" y="1340768"/>
            <a:ext cx="870330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对流作用拖动印度洋板块</a:t>
            </a:r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北移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向亚欧板块推挤。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79914"/>
            <a:ext cx="2843808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强烈的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挤压力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把两块板块之间的海水挤出，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海底隆起抬高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，成为今天的褶曲山脉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喜马拉雅山脉。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505" y="404664"/>
            <a:ext cx="6476495" cy="276025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39BC66C-4DDD-40A9-A18D-F78CED99CB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7" y="3429000"/>
            <a:ext cx="5756415" cy="3315695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9467CB8-BD06-4974-BCA6-539BB434C6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0687"/>
            <a:ext cx="9144000" cy="514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2772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/>
          <p:nvPr/>
        </p:nvSpPr>
        <p:spPr>
          <a:xfrm>
            <a:off x="0" y="116632"/>
            <a:ext cx="9144000" cy="1296144"/>
          </a:xfrm>
          <a:prstGeom prst="rect">
            <a:avLst/>
          </a:prstGeom>
          <a:solidFill>
            <a:schemeClr val="tx1"/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zh-CN" altLang="en-US" sz="40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你知道这些海洋生物为什么会出现在喜马拉雅山脉？</a:t>
            </a:r>
            <a:endParaRPr lang="en-MY" sz="4000" b="1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/>
          <p:cNvSpPr txBox="1"/>
          <p:nvPr/>
        </p:nvSpPr>
        <p:spPr>
          <a:xfrm>
            <a:off x="467544" y="1711841"/>
            <a:ext cx="7920880" cy="1296144"/>
          </a:xfrm>
          <a:prstGeom prst="rect">
            <a:avLst/>
          </a:prstGeom>
          <a:ln>
            <a:noFill/>
          </a:ln>
        </p:spPr>
        <p:txBody>
          <a:bodyPr/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zh-CN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喜马拉雅山脉、青藏高原、新疆地区以前是海洋</a:t>
            </a:r>
            <a:endParaRPr lang="en-US" altLang="zh-CN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036004" y="2612812"/>
            <a:ext cx="1107996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zh-CN" altLang="en-US" dirty="0"/>
              <a:t>原本是？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329170" y="4108450"/>
            <a:ext cx="1800225" cy="3683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zh-CN" altLang="en-US" dirty="0"/>
              <a:t>发生什么变化？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7329072" y="6011996"/>
            <a:ext cx="180049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zh-CN" altLang="en-US" dirty="0"/>
              <a:t>变成什么面貌？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504326" y="3098820"/>
            <a:ext cx="7920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因地幔的岩浆对流作用，拖动印度洋板块北移与亚欧板块相挤压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67544" y="4726885"/>
            <a:ext cx="795304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强烈的挤压力把两块板块之间的海水挤出，使海床上的</a:t>
            </a:r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沉积岩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褶皱隆起，形成喜马拉雅山脉与青藏高原。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bldLvl="0" animBg="1"/>
      <p:bldP spid="6" grpId="0" animBg="1"/>
      <p:bldP spid="7" grpId="0"/>
      <p:bldP spid="8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-37465" y="65405"/>
            <a:ext cx="9180830" cy="175323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所以可以找到古代海洋动植物的化石，图叶虫、鹦鹉螺、鱼龙、菊石等。</a:t>
            </a:r>
            <a:endParaRPr lang="en-US" altLang="zh-CN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zh-CN" altLang="en-US" sz="3600" b="1" u="sng" dirty="0"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沉积岩：泥浆</a:t>
            </a:r>
            <a:r>
              <a:rPr lang="en-US" altLang="zh-CN" sz="3600" b="1" u="sng" dirty="0"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+</a:t>
            </a:r>
            <a:r>
              <a:rPr lang="zh-CN" altLang="en-US" sz="3600" b="1" u="sng" dirty="0"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植物</a:t>
            </a:r>
            <a:r>
              <a:rPr lang="en-US" altLang="zh-CN" sz="3600" b="1" u="sng" dirty="0"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+</a:t>
            </a:r>
            <a:r>
              <a:rPr lang="zh-CN" altLang="en-US" sz="3600" b="1" u="sng" dirty="0"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生物</a:t>
            </a:r>
            <a:r>
              <a:rPr lang="en-US" altLang="zh-CN" sz="3600" b="1" u="sng" dirty="0"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=</a:t>
            </a:r>
            <a:r>
              <a:rPr lang="zh-CN" altLang="en-US" sz="3600" b="1" u="sng" dirty="0">
                <a:latin typeface="KaiTi" panose="02010609060101010101" pitchFamily="49" charset="-122"/>
                <a:ea typeface="KaiTi" panose="02010609060101010101" pitchFamily="49" charset="-122"/>
                <a:sym typeface="+mn-ea"/>
              </a:rPr>
              <a:t>石油</a:t>
            </a:r>
          </a:p>
        </p:txBody>
      </p:sp>
      <p:sp>
        <p:nvSpPr>
          <p:cNvPr id="4" name="Rectangle 3"/>
          <p:cNvSpPr/>
          <p:nvPr/>
        </p:nvSpPr>
        <p:spPr>
          <a:xfrm>
            <a:off x="611560" y="1849248"/>
            <a:ext cx="172835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图叶虫</a:t>
            </a:r>
            <a:endParaRPr lang="en-MY" sz="4000" b="1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205" y="1970691"/>
            <a:ext cx="7299940" cy="4866627"/>
          </a:xfrm>
          <a:prstGeom prst="rect">
            <a:avLst/>
          </a:prstGeom>
        </p:spPr>
      </p:pic>
      <p:pic>
        <p:nvPicPr>
          <p:cNvPr id="5" name="Picture 2" descr="http://photo.roodo.com/photos/3979070_u59o6lt_l.jpg?261817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33" b="-1588"/>
          <a:stretch>
            <a:fillRect/>
          </a:stretch>
        </p:blipFill>
        <p:spPr bwMode="auto">
          <a:xfrm>
            <a:off x="631633" y="1968738"/>
            <a:ext cx="7920880" cy="523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683568" y="1876105"/>
            <a:ext cx="172835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鹦鹉螺</a:t>
            </a:r>
            <a:endParaRPr lang="en-MY" sz="40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205" y="1966657"/>
            <a:ext cx="7991042" cy="3020614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7246638" y="1916832"/>
            <a:ext cx="121379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鱼龙</a:t>
            </a:r>
            <a:endParaRPr lang="en-MY" sz="4000" dirty="0"/>
          </a:p>
        </p:txBody>
      </p:sp>
      <p:pic>
        <p:nvPicPr>
          <p:cNvPr id="9" name="Picture 8" descr="http://upload.wikimedia.org/wikipedia/commons/2/2c/Amonites.Domus_da_Coru%C3%B1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574" y="1962981"/>
            <a:ext cx="5030163" cy="5091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6716092" y="4233283"/>
            <a:ext cx="121379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菊石</a:t>
            </a:r>
            <a:endParaRPr lang="en-MY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6" grpId="0"/>
      <p:bldP spid="8" grpId="0"/>
      <p:bldP spid="10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95536" y="128826"/>
            <a:ext cx="1723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b="1" dirty="0"/>
              <a:t>鹦鹉螺</a:t>
            </a:r>
            <a:endParaRPr lang="en-MY" sz="4000" b="1" dirty="0"/>
          </a:p>
        </p:txBody>
      </p:sp>
      <p:pic>
        <p:nvPicPr>
          <p:cNvPr id="4" name="蠢萌鹦鹉螺[超清]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08890" y="222845"/>
            <a:ext cx="431482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b="1" u="sng" dirty="0">
                <a:latin typeface="KaiTi" panose="02010609060101010101" pitchFamily="49" charset="-122"/>
                <a:ea typeface="KaiTi" panose="02010609060101010101" pitchFamily="49" charset="-122"/>
              </a:rPr>
              <a:t>山地提供什么资源？</a:t>
            </a:r>
          </a:p>
        </p:txBody>
      </p:sp>
      <p:sp>
        <p:nvSpPr>
          <p:cNvPr id="3" name="Subtitle 2"/>
          <p:cNvSpPr txBox="1"/>
          <p:nvPr/>
        </p:nvSpPr>
        <p:spPr>
          <a:xfrm>
            <a:off x="179512" y="1196752"/>
            <a:ext cx="8784976" cy="3240360"/>
          </a:xfrm>
          <a:prstGeom prst="rect">
            <a:avLst/>
          </a:prstGeom>
        </p:spPr>
        <p:txBody>
          <a:bodyPr/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山地有许多重要的自然资源，包括矿产、木材、旅游资源等。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如阿尔卑斯山脉（瑞士）发展旅游业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75" y="3891915"/>
            <a:ext cx="4305300" cy="291973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0885" y="3783965"/>
            <a:ext cx="4528185" cy="30276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366d0160924ab182e05f25135fae6cd7b890b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0485" y="20320"/>
            <a:ext cx="6475730" cy="4571365"/>
          </a:xfrm>
          <a:prstGeom prst="rect">
            <a:avLst/>
          </a:prstGeom>
        </p:spPr>
      </p:pic>
      <p:pic>
        <p:nvPicPr>
          <p:cNvPr id="3" name="Picture 2" descr="489710132_m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2515" y="3903345"/>
            <a:ext cx="4043680" cy="2726055"/>
          </a:xfrm>
          <a:prstGeom prst="rect">
            <a:avLst/>
          </a:prstGeom>
        </p:spPr>
      </p:pic>
      <p:pic>
        <p:nvPicPr>
          <p:cNvPr id="4" name="Picture 3" descr="download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740" y="3903345"/>
            <a:ext cx="4396740" cy="26631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/>
          <p:cNvSpPr txBox="1"/>
          <p:nvPr/>
        </p:nvSpPr>
        <p:spPr>
          <a:xfrm>
            <a:off x="27463" y="1432321"/>
            <a:ext cx="3796743" cy="2036975"/>
          </a:xfrm>
          <a:prstGeom prst="rect">
            <a:avLst/>
          </a:prstGeom>
        </p:spPr>
        <p:txBody>
          <a:bodyPr/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海洋板块和陆地板块互相碰撞</a:t>
            </a:r>
            <a:endParaRPr lang="en-US" altLang="zh-CN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因海洋板块较薄</a:t>
            </a:r>
            <a:r>
              <a:rPr lang="zh-CN" altLang="en-US" sz="4000" b="1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向下弯曲</a:t>
            </a:r>
            <a:r>
              <a:rPr lang="zh-CN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被挤压</a:t>
            </a:r>
            <a:r>
              <a:rPr lang="zh-CN" altLang="en-US" sz="4000" b="1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陷入地幔</a:t>
            </a:r>
            <a:r>
              <a:rPr lang="zh-CN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，形成又长又深的海沟。</a:t>
            </a:r>
            <a:endParaRPr lang="en-MY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0" y="213875"/>
            <a:ext cx="4001810" cy="76944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altLang="zh-CN" sz="4400" b="1" dirty="0">
                <a:solidFill>
                  <a:schemeClr val="bg1"/>
                </a:solidFill>
                <a:latin typeface="LiSu" panose="02010509060101010101" pitchFamily="49" charset="-122"/>
                <a:ea typeface="LiSu" panose="02010509060101010101" pitchFamily="49" charset="-122"/>
              </a:rPr>
              <a:t>2.</a:t>
            </a:r>
            <a:r>
              <a:rPr lang="zh-CN" altLang="en-US" sz="4400" b="1" dirty="0">
                <a:solidFill>
                  <a:schemeClr val="bg1"/>
                </a:solidFill>
                <a:latin typeface="LiSu" panose="02010509060101010101" pitchFamily="49" charset="-122"/>
                <a:ea typeface="LiSu" panose="02010509060101010101" pitchFamily="49" charset="-122"/>
              </a:rPr>
              <a:t>海沟（挤压）</a:t>
            </a:r>
            <a:endParaRPr lang="en-MY" sz="4400" b="1" dirty="0">
              <a:solidFill>
                <a:schemeClr val="bg1"/>
              </a:solidFill>
              <a:latin typeface="LiSu" panose="02010509060101010101" pitchFamily="49" charset="-122"/>
              <a:ea typeface="LiSu" panose="02010509060101010101" pitchFamily="49" charset="-122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157574796"/>
              </p:ext>
            </p:extLst>
          </p:nvPr>
        </p:nvGraphicFramePr>
        <p:xfrm>
          <a:off x="4120222" y="2218990"/>
          <a:ext cx="4752528" cy="2191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905347" y="3937332"/>
            <a:ext cx="12137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b="1" dirty="0"/>
              <a:t>海沟</a:t>
            </a:r>
            <a:endParaRPr lang="en-MY" sz="40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5889589" y="2218990"/>
            <a:ext cx="12137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b="1" dirty="0"/>
              <a:t>岛弧</a:t>
            </a:r>
            <a:endParaRPr lang="en-MY" sz="4000" b="1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EFEFC"/>
              </a:clrFrom>
              <a:clrTo>
                <a:srgbClr val="FEFE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99" b="21225"/>
          <a:stretch>
            <a:fillRect/>
          </a:stretch>
        </p:blipFill>
        <p:spPr>
          <a:xfrm>
            <a:off x="4434181" y="4560138"/>
            <a:ext cx="4228791" cy="226877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8">
            <a:clrChange>
              <a:clrFrom>
                <a:srgbClr val="FFFFF6"/>
              </a:clrFrom>
              <a:clrTo>
                <a:srgbClr val="FFFFF6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contrast="40000"/>
                    </a14:imgEffect>
                    <a14:imgEffect>
                      <a14:colorTemperature colorTemp="88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323"/>
          <a:stretch>
            <a:fillRect/>
          </a:stretch>
        </p:blipFill>
        <p:spPr>
          <a:xfrm>
            <a:off x="4461076" y="213875"/>
            <a:ext cx="4306622" cy="20647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19"/>
          <a:stretch>
            <a:fillRect/>
          </a:stretch>
        </p:blipFill>
        <p:spPr>
          <a:xfrm>
            <a:off x="0" y="584671"/>
            <a:ext cx="9144000" cy="6147395"/>
          </a:xfrm>
          <a:prstGeom prst="rect">
            <a:avLst/>
          </a:prstGeom>
        </p:spPr>
      </p:pic>
      <p:pic>
        <p:nvPicPr>
          <p:cNvPr id="7" name="Picture 6" descr="Marianatrenchmap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3235" y="1102360"/>
            <a:ext cx="3580765" cy="465391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51520" y="-15493"/>
            <a:ext cx="88924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世界的海沟多分布在太平洋。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9" name="Callout: Line 8"/>
          <p:cNvSpPr/>
          <p:nvPr/>
        </p:nvSpPr>
        <p:spPr>
          <a:xfrm>
            <a:off x="2267744" y="2852936"/>
            <a:ext cx="1512168" cy="432048"/>
          </a:xfrm>
          <a:prstGeom prst="borderCallout1">
            <a:avLst>
              <a:gd name="adj1" fmla="val 36635"/>
              <a:gd name="adj2" fmla="val 112606"/>
              <a:gd name="adj3" fmla="val 37978"/>
              <a:gd name="adj4" fmla="val 203545"/>
            </a:avLst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452320" y="4005064"/>
            <a:ext cx="1440160" cy="52322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11034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米</a:t>
            </a:r>
            <a:endParaRPr lang="en-US" sz="2800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4821"/>
            <a:ext cx="5201544" cy="620709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836"/>
          <a:stretch>
            <a:fillRect/>
          </a:stretch>
        </p:blipFill>
        <p:spPr>
          <a:xfrm>
            <a:off x="0" y="574554"/>
            <a:ext cx="9144000" cy="51709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006" y="0"/>
            <a:ext cx="7381987" cy="329402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9F9F9"/>
              </a:clrFrom>
              <a:clrTo>
                <a:srgbClr val="F9F9F9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-27389" y="2978606"/>
            <a:ext cx="9144000" cy="3875391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DAD961-8917-4962-824B-E81075B464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427"/>
          <a:stretch/>
        </p:blipFill>
        <p:spPr>
          <a:xfrm>
            <a:off x="0" y="0"/>
            <a:ext cx="5429250" cy="3960440"/>
          </a:xfrm>
          <a:prstGeom prst="flowChartDocumen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44BA80F-5033-4CFF-AA40-A845A8DAF3ED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2457" y="2726193"/>
            <a:ext cx="5671543" cy="4131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20322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19B8B53-CD89-4EDE-BE3A-97AF67CF22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2905"/>
            <a:ext cx="9144000" cy="60921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46EB7B0-6A99-4925-AF27-E3BA58CC56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2905"/>
            <a:ext cx="9144000" cy="60921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66CDC1-ACE2-4800-8D17-D88159E70082}"/>
              </a:ext>
            </a:extLst>
          </p:cNvPr>
          <p:cNvSpPr txBox="1"/>
          <p:nvPr/>
        </p:nvSpPr>
        <p:spPr>
          <a:xfrm>
            <a:off x="0" y="6488668"/>
            <a:ext cx="5904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/>
              <a:t>台湾（秀姑峦溪铁道桥）</a:t>
            </a:r>
            <a:r>
              <a:rPr lang="en-US" altLang="zh-CN" dirty="0"/>
              <a:t>—</a:t>
            </a:r>
            <a:r>
              <a:rPr lang="zh-CN" altLang="en-US" dirty="0"/>
              <a:t>亚欧板块</a:t>
            </a:r>
            <a:r>
              <a:rPr lang="en-US" altLang="zh-CN" dirty="0"/>
              <a:t>&amp;</a:t>
            </a:r>
            <a:r>
              <a:rPr lang="zh-CN" altLang="en-US" dirty="0"/>
              <a:t>菲律宾板块交界处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4611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6602" y="197171"/>
            <a:ext cx="6877204" cy="70788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altLang="zh-CN" sz="4000" b="1" dirty="0">
                <a:solidFill>
                  <a:schemeClr val="bg1"/>
                </a:solidFill>
                <a:latin typeface="LiSu" panose="02010509060101010101" pitchFamily="49" charset="-122"/>
                <a:ea typeface="LiSu" panose="02010509060101010101" pitchFamily="49" charset="-122"/>
              </a:rPr>
              <a:t>3.</a:t>
            </a:r>
            <a:r>
              <a:rPr lang="zh-CN" altLang="en-US" sz="4000" b="1" dirty="0">
                <a:solidFill>
                  <a:schemeClr val="bg1"/>
                </a:solidFill>
                <a:latin typeface="LiSu" panose="02010509060101010101" pitchFamily="49" charset="-122"/>
                <a:ea typeface="LiSu" panose="02010509060101010101" pitchFamily="49" charset="-122"/>
              </a:rPr>
              <a:t>断层山（挤压</a:t>
            </a:r>
            <a:r>
              <a:rPr lang="en-US" altLang="zh-CN" sz="4000" b="1" dirty="0">
                <a:solidFill>
                  <a:schemeClr val="bg1"/>
                </a:solidFill>
                <a:latin typeface="LiSu" panose="02010509060101010101" pitchFamily="49" charset="-122"/>
                <a:ea typeface="LiSu" panose="02010509060101010101" pitchFamily="49" charset="-122"/>
              </a:rPr>
              <a:t>/</a:t>
            </a:r>
            <a:r>
              <a:rPr lang="zh-CN" altLang="en-US" sz="4000" b="1" dirty="0">
                <a:solidFill>
                  <a:schemeClr val="bg1"/>
                </a:solidFill>
                <a:latin typeface="LiSu" panose="02010509060101010101" pitchFamily="49" charset="-122"/>
                <a:ea typeface="LiSu" panose="02010509060101010101" pitchFamily="49" charset="-122"/>
              </a:rPr>
              <a:t>张力</a:t>
            </a:r>
            <a:r>
              <a:rPr lang="en-US" altLang="zh-CN" sz="4000" b="1" dirty="0">
                <a:solidFill>
                  <a:schemeClr val="bg1"/>
                </a:solidFill>
                <a:latin typeface="LiSu" panose="02010509060101010101" pitchFamily="49" charset="-122"/>
                <a:ea typeface="LiSu" panose="02010509060101010101" pitchFamily="49" charset="-122"/>
              </a:rPr>
              <a:t>/</a:t>
            </a:r>
            <a:r>
              <a:rPr lang="zh-CN" altLang="en-US" sz="4000" b="1" dirty="0">
                <a:solidFill>
                  <a:schemeClr val="bg1"/>
                </a:solidFill>
                <a:latin typeface="LiSu" panose="02010509060101010101" pitchFamily="49" charset="-122"/>
                <a:ea typeface="LiSu" panose="02010509060101010101" pitchFamily="49" charset="-122"/>
              </a:rPr>
              <a:t>错动）</a:t>
            </a:r>
            <a:endParaRPr lang="en-MY" sz="4000" b="1" dirty="0">
              <a:solidFill>
                <a:schemeClr val="bg1"/>
              </a:solidFill>
              <a:latin typeface="LiSu" panose="02010509060101010101" pitchFamily="49" charset="-122"/>
              <a:ea typeface="LiSu" panose="02010509060101010101" pitchFamily="49" charset="-122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83628" y="1124744"/>
            <a:ext cx="3480260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6530" lvl="0" indent="-17653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当两个板块碰撞或拉张时，强大的横压力、张力会使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岩石发生断裂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，造成断层。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176530" lvl="0" indent="-17653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巨大的岩块受挤压上升，形成断层山。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0768" y="5220195"/>
            <a:ext cx="3733143" cy="16481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-40000"/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940469" y="1007534"/>
            <a:ext cx="4916007" cy="206949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-40000"/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93864" y="3160377"/>
            <a:ext cx="5650136" cy="18931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J17T"/>
          <p:cNvPicPr>
            <a:picLocks noChangeAspect="1"/>
          </p:cNvPicPr>
          <p:nvPr/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-114429" y="3573016"/>
            <a:ext cx="3597840" cy="2097683"/>
          </a:xfrm>
          <a:prstGeom prst="rect">
            <a:avLst/>
          </a:prstGeom>
        </p:spPr>
      </p:pic>
      <p:pic>
        <p:nvPicPr>
          <p:cNvPr id="3" name="Picture 2" descr="fault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660590" y="3298928"/>
            <a:ext cx="3597840" cy="2118034"/>
          </a:xfrm>
          <a:prstGeom prst="rect">
            <a:avLst/>
          </a:prstGeom>
        </p:spPr>
      </p:pic>
      <p:pic>
        <p:nvPicPr>
          <p:cNvPr id="4" name="Picture 3" descr="8QQr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60579" y="2721717"/>
            <a:ext cx="3272456" cy="327245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7" t="3768" r="52841" b="49346"/>
          <a:stretch>
            <a:fillRect/>
          </a:stretch>
        </p:blipFill>
        <p:spPr>
          <a:xfrm>
            <a:off x="6310386" y="911565"/>
            <a:ext cx="2833614" cy="2097683"/>
          </a:xfrm>
          <a:prstGeom prst="rect">
            <a:avLst/>
          </a:prstGeom>
        </p:spPr>
      </p:pic>
      <p:pic>
        <p:nvPicPr>
          <p:cNvPr id="8" name="Picture 7" descr="01"/>
          <p:cNvPicPr>
            <a:picLocks noChangeAspect="1"/>
          </p:cNvPicPr>
          <p:nvPr/>
        </p:nvPicPr>
        <p:blipFill rotWithShape="1">
          <a:blip r:embed="rId6"/>
          <a:srcRect t="11921" b="12640"/>
          <a:stretch>
            <a:fillRect/>
          </a:stretch>
        </p:blipFill>
        <p:spPr>
          <a:xfrm>
            <a:off x="0" y="911566"/>
            <a:ext cx="6496978" cy="209768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18775" y="265234"/>
            <a:ext cx="1111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b="1" dirty="0"/>
              <a:t>张力</a:t>
            </a:r>
            <a:endParaRPr lang="en-US" sz="36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4086120" y="265234"/>
            <a:ext cx="15744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b="1" dirty="0"/>
              <a:t>挤压力</a:t>
            </a:r>
            <a:endParaRPr lang="en-US" sz="36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7389576" y="265234"/>
            <a:ext cx="1111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b="1" dirty="0"/>
              <a:t>错动</a:t>
            </a:r>
            <a:endParaRPr lang="en-US" sz="3600" b="1" dirty="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斷層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332656"/>
            <a:ext cx="8064896" cy="536982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14548A9-108C-4924-B24E-5D2AB2FCED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0"/>
            <a:ext cx="5979319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8" y="332655"/>
            <a:ext cx="9132901" cy="6088601"/>
          </a:xfrm>
          <a:prstGeom prst="rect">
            <a:avLst/>
          </a:prstGeom>
        </p:spPr>
      </p:pic>
      <p:cxnSp>
        <p:nvCxnSpPr>
          <p:cNvPr id="5" name="Straight Connector 4"/>
          <p:cNvCxnSpPr/>
          <p:nvPr/>
        </p:nvCxnSpPr>
        <p:spPr>
          <a:xfrm>
            <a:off x="3635896" y="332655"/>
            <a:ext cx="1872208" cy="6088601"/>
          </a:xfrm>
          <a:prstGeom prst="line">
            <a:avLst/>
          </a:prstGeom>
          <a:ln w="762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 flipV="1">
            <a:off x="4283968" y="1484784"/>
            <a:ext cx="515013" cy="1656184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4564955" y="4077072"/>
            <a:ext cx="468052" cy="1656184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-20642" y="6488668"/>
            <a:ext cx="2108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/>
              <a:t>新疆</a:t>
            </a:r>
            <a:r>
              <a:rPr lang="en-US" altLang="zh-CN" dirty="0"/>
              <a:t>-</a:t>
            </a:r>
            <a:r>
              <a:rPr lang="zh-CN" altLang="en-US" dirty="0"/>
              <a:t>皮羌走滑断裂</a:t>
            </a:r>
            <a:endParaRPr lang="en-US" dirty="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332656"/>
            <a:ext cx="87129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6530" lvl="0" indent="-17653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如欧洲莱茵河上游的黑森林山地、佛日山地。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080" b="6250"/>
          <a:stretch>
            <a:fillRect/>
          </a:stretch>
        </p:blipFill>
        <p:spPr bwMode="auto">
          <a:xfrm>
            <a:off x="27133" y="1554301"/>
            <a:ext cx="9116867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Freeform: Shape 5"/>
          <p:cNvSpPr/>
          <p:nvPr/>
        </p:nvSpPr>
        <p:spPr>
          <a:xfrm>
            <a:off x="64394" y="3063508"/>
            <a:ext cx="9105364" cy="698501"/>
          </a:xfrm>
          <a:custGeom>
            <a:avLst/>
            <a:gdLst>
              <a:gd name="connsiteX0" fmla="*/ 0 w 9105364"/>
              <a:gd name="connsiteY0" fmla="*/ 362272 h 698501"/>
              <a:gd name="connsiteX1" fmla="*/ 502276 w 9105364"/>
              <a:gd name="connsiteY1" fmla="*/ 104695 h 698501"/>
              <a:gd name="connsiteX2" fmla="*/ 811369 w 9105364"/>
              <a:gd name="connsiteY2" fmla="*/ 1664 h 698501"/>
              <a:gd name="connsiteX3" fmla="*/ 1159099 w 9105364"/>
              <a:gd name="connsiteY3" fmla="*/ 53179 h 698501"/>
              <a:gd name="connsiteX4" fmla="*/ 1481071 w 9105364"/>
              <a:gd name="connsiteY4" fmla="*/ 207726 h 698501"/>
              <a:gd name="connsiteX5" fmla="*/ 1906074 w 9105364"/>
              <a:gd name="connsiteY5" fmla="*/ 362272 h 698501"/>
              <a:gd name="connsiteX6" fmla="*/ 2150772 w 9105364"/>
              <a:gd name="connsiteY6" fmla="*/ 503940 h 698501"/>
              <a:gd name="connsiteX7" fmla="*/ 2459865 w 9105364"/>
              <a:gd name="connsiteY7" fmla="*/ 619850 h 698501"/>
              <a:gd name="connsiteX8" fmla="*/ 2537138 w 9105364"/>
              <a:gd name="connsiteY8" fmla="*/ 697123 h 698501"/>
              <a:gd name="connsiteX9" fmla="*/ 3090930 w 9105364"/>
              <a:gd name="connsiteY9" fmla="*/ 671365 h 698501"/>
              <a:gd name="connsiteX10" fmla="*/ 7263685 w 9105364"/>
              <a:gd name="connsiteY10" fmla="*/ 594092 h 698501"/>
              <a:gd name="connsiteX11" fmla="*/ 7585657 w 9105364"/>
              <a:gd name="connsiteY11" fmla="*/ 426667 h 698501"/>
              <a:gd name="connsiteX12" fmla="*/ 7843234 w 9105364"/>
              <a:gd name="connsiteY12" fmla="*/ 297878 h 698501"/>
              <a:gd name="connsiteX13" fmla="*/ 8190964 w 9105364"/>
              <a:gd name="connsiteY13" fmla="*/ 233484 h 698501"/>
              <a:gd name="connsiteX14" fmla="*/ 8435662 w 9105364"/>
              <a:gd name="connsiteY14" fmla="*/ 233484 h 698501"/>
              <a:gd name="connsiteX15" fmla="*/ 8744755 w 9105364"/>
              <a:gd name="connsiteY15" fmla="*/ 233484 h 698501"/>
              <a:gd name="connsiteX16" fmla="*/ 8976575 w 9105364"/>
              <a:gd name="connsiteY16" fmla="*/ 220605 h 698501"/>
              <a:gd name="connsiteX17" fmla="*/ 9105364 w 9105364"/>
              <a:gd name="connsiteY17" fmla="*/ 220605 h 698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9105364" h="698501">
                <a:moveTo>
                  <a:pt x="0" y="362272"/>
                </a:moveTo>
                <a:cubicBezTo>
                  <a:pt x="183524" y="263534"/>
                  <a:pt x="367048" y="164796"/>
                  <a:pt x="502276" y="104695"/>
                </a:cubicBezTo>
                <a:cubicBezTo>
                  <a:pt x="637504" y="44594"/>
                  <a:pt x="701899" y="10250"/>
                  <a:pt x="811369" y="1664"/>
                </a:cubicBezTo>
                <a:cubicBezTo>
                  <a:pt x="920840" y="-6922"/>
                  <a:pt x="1047482" y="18835"/>
                  <a:pt x="1159099" y="53179"/>
                </a:cubicBezTo>
                <a:cubicBezTo>
                  <a:pt x="1270716" y="87523"/>
                  <a:pt x="1356575" y="156211"/>
                  <a:pt x="1481071" y="207726"/>
                </a:cubicBezTo>
                <a:cubicBezTo>
                  <a:pt x="1605567" y="259241"/>
                  <a:pt x="1794457" y="312903"/>
                  <a:pt x="1906074" y="362272"/>
                </a:cubicBezTo>
                <a:cubicBezTo>
                  <a:pt x="2017691" y="411641"/>
                  <a:pt x="2058474" y="461010"/>
                  <a:pt x="2150772" y="503940"/>
                </a:cubicBezTo>
                <a:cubicBezTo>
                  <a:pt x="2243070" y="546870"/>
                  <a:pt x="2395471" y="587653"/>
                  <a:pt x="2459865" y="619850"/>
                </a:cubicBezTo>
                <a:cubicBezTo>
                  <a:pt x="2524259" y="652047"/>
                  <a:pt x="2431961" y="688537"/>
                  <a:pt x="2537138" y="697123"/>
                </a:cubicBezTo>
                <a:cubicBezTo>
                  <a:pt x="2642315" y="705709"/>
                  <a:pt x="3090930" y="671365"/>
                  <a:pt x="3090930" y="671365"/>
                </a:cubicBezTo>
                <a:lnTo>
                  <a:pt x="7263685" y="594092"/>
                </a:lnTo>
                <a:cubicBezTo>
                  <a:pt x="8012806" y="553309"/>
                  <a:pt x="7489066" y="476036"/>
                  <a:pt x="7585657" y="426667"/>
                </a:cubicBezTo>
                <a:cubicBezTo>
                  <a:pt x="7682249" y="377298"/>
                  <a:pt x="7742350" y="330075"/>
                  <a:pt x="7843234" y="297878"/>
                </a:cubicBezTo>
                <a:cubicBezTo>
                  <a:pt x="7944118" y="265681"/>
                  <a:pt x="8092226" y="244216"/>
                  <a:pt x="8190964" y="233484"/>
                </a:cubicBezTo>
                <a:cubicBezTo>
                  <a:pt x="8289702" y="222752"/>
                  <a:pt x="8435662" y="233484"/>
                  <a:pt x="8435662" y="233484"/>
                </a:cubicBezTo>
                <a:lnTo>
                  <a:pt x="8744755" y="233484"/>
                </a:lnTo>
                <a:cubicBezTo>
                  <a:pt x="8834907" y="231338"/>
                  <a:pt x="8916474" y="222751"/>
                  <a:pt x="8976575" y="220605"/>
                </a:cubicBezTo>
                <a:cubicBezTo>
                  <a:pt x="9036676" y="218459"/>
                  <a:pt x="9071020" y="219532"/>
                  <a:pt x="9105364" y="220605"/>
                </a:cubicBezTo>
              </a:path>
            </a:pathLst>
          </a:custGeom>
          <a:ln w="76200"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6372200" y="5608065"/>
            <a:ext cx="29546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（</a:t>
            </a:r>
            <a:r>
              <a:rPr lang="en-US" altLang="zh-CN" dirty="0" err="1">
                <a:latin typeface="KaiTi" panose="02010609060101010101" pitchFamily="49" charset="-122"/>
                <a:ea typeface="KaiTi" panose="02010609060101010101" pitchFamily="49" charset="-122"/>
              </a:rPr>
              <a:t>vosges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; black forest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）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9F9650-9048-431F-9D61-3C303279E9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165" y="1568406"/>
            <a:ext cx="8649323" cy="52917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740" y="238292"/>
            <a:ext cx="4884420" cy="706755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en-US" altLang="zh-CN" sz="4000" dirty="0">
                <a:solidFill>
                  <a:schemeClr val="bg1"/>
                </a:solidFill>
                <a:latin typeface="LiSu" panose="02010509060101010101" pitchFamily="49" charset="-122"/>
                <a:ea typeface="LiSu" panose="02010509060101010101" pitchFamily="49" charset="-122"/>
              </a:rPr>
              <a:t>4.</a:t>
            </a:r>
            <a:r>
              <a:rPr lang="zh-CN" altLang="en-US" sz="4000" dirty="0">
                <a:solidFill>
                  <a:schemeClr val="bg1"/>
                </a:solidFill>
                <a:latin typeface="LiSu" panose="02010509060101010101" pitchFamily="49" charset="-122"/>
                <a:ea typeface="LiSu" panose="02010509060101010101" pitchFamily="49" charset="-122"/>
              </a:rPr>
              <a:t>裂谷（张力</a:t>
            </a:r>
            <a:r>
              <a:rPr lang="en-US" altLang="zh-CN" sz="4000" dirty="0">
                <a:solidFill>
                  <a:schemeClr val="bg1"/>
                </a:solidFill>
                <a:latin typeface="LiSu" panose="02010509060101010101" pitchFamily="49" charset="-122"/>
                <a:ea typeface="LiSu" panose="02010509060101010101" pitchFamily="49" charset="-122"/>
              </a:rPr>
              <a:t>/</a:t>
            </a:r>
            <a:r>
              <a:rPr lang="zh-CN" altLang="en-US" sz="4000" dirty="0">
                <a:solidFill>
                  <a:schemeClr val="bg1"/>
                </a:solidFill>
                <a:latin typeface="LiSu" panose="02010509060101010101" pitchFamily="49" charset="-122"/>
                <a:ea typeface="LiSu" panose="02010509060101010101" pitchFamily="49" charset="-122"/>
              </a:rPr>
              <a:t>挤压）</a:t>
            </a:r>
            <a:endParaRPr lang="en-MY" sz="4000" dirty="0">
              <a:solidFill>
                <a:schemeClr val="bg1"/>
              </a:solidFill>
              <a:latin typeface="LiSu" panose="02010509060101010101" pitchFamily="49" charset="-122"/>
              <a:ea typeface="LiSu" panose="02010509060101010101" pitchFamily="49" charset="-122"/>
            </a:endParaRPr>
          </a:p>
        </p:txBody>
      </p:sp>
      <p:sp>
        <p:nvSpPr>
          <p:cNvPr id="3" name="Subtitle 2"/>
          <p:cNvSpPr txBox="1"/>
          <p:nvPr/>
        </p:nvSpPr>
        <p:spPr>
          <a:xfrm>
            <a:off x="-283021" y="1162593"/>
            <a:ext cx="4713648" cy="1440160"/>
          </a:xfrm>
          <a:prstGeom prst="rect">
            <a:avLst/>
          </a:prstGeom>
        </p:spPr>
        <p:txBody>
          <a:bodyPr/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anose="05000000000000000000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两个板块彼此拉张，板块张裂形成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狭长深陷的谷地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，称为裂谷。</a:t>
            </a:r>
            <a:endParaRPr lang="en-US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0627" y="480709"/>
            <a:ext cx="4670757" cy="283748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-20000"/>
                    </a14:imgEffect>
                    <a14:imgEffect>
                      <a14:colorTemperature colorTemp="11200"/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151340" y="3318194"/>
            <a:ext cx="6983341" cy="3539806"/>
          </a:xfrm>
          <a:prstGeom prst="rect">
            <a:avLst/>
          </a:prstGeom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clrChange>
              <a:clrFrom>
                <a:srgbClr val="F7F8F6"/>
              </a:clrFrom>
              <a:clrTo>
                <a:srgbClr val="F7F8F6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6004" y="1397666"/>
            <a:ext cx="9144000" cy="537687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23528" y="58577"/>
            <a:ext cx="85689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世界著名的东非大裂谷，是因为</a:t>
            </a:r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印度洋板块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和</a:t>
            </a:r>
            <a:r>
              <a:rPr lang="zh-CN" altLang="en-US" sz="3600" b="1" dirty="0">
                <a:latin typeface="KaiTi" panose="02010609060101010101" pitchFamily="49" charset="-122"/>
                <a:ea typeface="KaiTi" panose="02010609060101010101" pitchFamily="49" charset="-122"/>
              </a:rPr>
              <a:t>非洲板块张裂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而形成的。</a:t>
            </a:r>
            <a:endParaRPr lang="en-US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14319"/>
            <a:ext cx="6858000" cy="6858000"/>
          </a:xfrm>
          <a:prstGeom prst="rect">
            <a:avLst/>
          </a:prstGeom>
        </p:spPr>
      </p:pic>
      <p:pic>
        <p:nvPicPr>
          <p:cNvPr id="3" name="Picture 2" descr="5bafa40f4bfbfbed328e54c57bf0f736aec31fb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086" y="0"/>
            <a:ext cx="5956029" cy="6843681"/>
          </a:xfrm>
          <a:prstGeom prst="rect">
            <a:avLst/>
          </a:prstGeom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2696"/>
            <a:ext cx="9144000" cy="3673713"/>
          </a:xfrm>
          <a:prstGeom prst="rect">
            <a:avLst/>
          </a:prstGeom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</a:extLst>
          </a:blip>
          <a:srcRect l="18646" t="9063" b="5113"/>
          <a:stretch>
            <a:fillRect/>
          </a:stretch>
        </p:blipFill>
        <p:spPr>
          <a:xfrm>
            <a:off x="-36195" y="261620"/>
            <a:ext cx="9217025" cy="5467350"/>
          </a:xfrm>
          <a:prstGeom prst="rect">
            <a:avLst/>
          </a:prstGeom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UnhealthyYoungAfricanwilddog-max-1mb"/>
          <p:cNvPicPr>
            <a:picLocks noChangeAspect="1"/>
          </p:cNvPicPr>
          <p:nvPr/>
        </p:nvPicPr>
        <p:blipFill>
          <a:blip r:embed="rId3">
            <a:clrChange>
              <a:clrFrom>
                <a:srgbClr val="FEFEFF"/>
              </a:clrFrom>
              <a:clrTo>
                <a:srgbClr val="FEFE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3752" y="285681"/>
            <a:ext cx="9036495" cy="6552129"/>
          </a:xfrm>
          <a:prstGeom prst="rect">
            <a:avLst/>
          </a:prstGeom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Text Box 99"/>
          <p:cNvSpPr txBox="1"/>
          <p:nvPr/>
        </p:nvSpPr>
        <p:spPr>
          <a:xfrm>
            <a:off x="41275" y="59055"/>
            <a:ext cx="9160510" cy="40309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en-US" sz="3200" b="1" dirty="0">
                <a:latin typeface="Senty Golden Bell 新蒂金钟体" panose="03000600000000000000" charset="-122"/>
                <a:ea typeface="Senty Golden Bell 新蒂金钟体" panose="03000600000000000000" charset="-122"/>
                <a:cs typeface="Senty Golden Bell 新蒂金钟体" panose="03000600000000000000" charset="-122"/>
              </a:rPr>
              <a:t>1.</a:t>
            </a:r>
            <a:r>
              <a:rPr lang="zh-CN" sz="3200" b="1" dirty="0">
                <a:latin typeface="Senty Golden Bell 新蒂金钟体" panose="03000600000000000000" charset="-122"/>
                <a:ea typeface="Senty Golden Bell 新蒂金钟体" panose="03000600000000000000" charset="-122"/>
                <a:cs typeface="Senty Golden Bell 新蒂金钟体" panose="03000600000000000000" charset="-122"/>
              </a:rPr>
              <a:t>千万年之后，为什么红海有可能成为新的大洋？</a:t>
            </a:r>
          </a:p>
          <a:p>
            <a:pPr indent="0"/>
            <a:endParaRPr lang="en-US" sz="3200" b="1" dirty="0">
              <a:latin typeface="Senty Golden Bell 新蒂金钟体" panose="03000600000000000000" charset="-122"/>
              <a:ea typeface="Senty Golden Bell 新蒂金钟体" panose="03000600000000000000" charset="-122"/>
              <a:cs typeface="Senty Golden Bell 新蒂金钟体" panose="03000600000000000000" charset="-122"/>
            </a:endParaRPr>
          </a:p>
          <a:p>
            <a:pPr indent="0"/>
            <a:endParaRPr lang="en-US" sz="3200" b="1" dirty="0">
              <a:latin typeface="Senty Golden Bell 新蒂金钟体" panose="03000600000000000000" charset="-122"/>
              <a:ea typeface="Senty Golden Bell 新蒂金钟体" panose="03000600000000000000" charset="-122"/>
              <a:cs typeface="Senty Golden Bell 新蒂金钟体" panose="03000600000000000000" charset="-122"/>
            </a:endParaRPr>
          </a:p>
          <a:p>
            <a:pPr indent="0"/>
            <a:endParaRPr lang="en-US" sz="3200" b="1" dirty="0">
              <a:latin typeface="Senty Golden Bell 新蒂金钟体" panose="03000600000000000000" charset="-122"/>
              <a:ea typeface="Senty Golden Bell 新蒂金钟体" panose="03000600000000000000" charset="-122"/>
              <a:cs typeface="Senty Golden Bell 新蒂金钟体" panose="03000600000000000000" charset="-122"/>
            </a:endParaRPr>
          </a:p>
          <a:p>
            <a:pPr indent="0"/>
            <a:endParaRPr lang="en-US" sz="3200" b="1" dirty="0">
              <a:latin typeface="Senty Golden Bell 新蒂金钟体" panose="03000600000000000000" charset="-122"/>
              <a:ea typeface="Senty Golden Bell 新蒂金钟体" panose="03000600000000000000" charset="-122"/>
              <a:cs typeface="Senty Golden Bell 新蒂金钟体" panose="03000600000000000000" charset="-122"/>
            </a:endParaRPr>
          </a:p>
          <a:p>
            <a:pPr indent="0"/>
            <a:endParaRPr lang="en-US" sz="3200" b="1" dirty="0">
              <a:latin typeface="Senty Golden Bell 新蒂金钟体" panose="03000600000000000000" charset="-122"/>
              <a:ea typeface="Senty Golden Bell 新蒂金钟体" panose="03000600000000000000" charset="-122"/>
              <a:cs typeface="Senty Golden Bell 新蒂金钟体" panose="03000600000000000000" charset="-122"/>
            </a:endParaRPr>
          </a:p>
          <a:p>
            <a:pPr indent="0"/>
            <a:r>
              <a:rPr lang="en-US" sz="3200" b="1" dirty="0">
                <a:latin typeface="Senty Golden Bell 新蒂金钟体" panose="03000600000000000000" charset="-122"/>
                <a:ea typeface="Senty Golden Bell 新蒂金钟体" panose="03000600000000000000" charset="-122"/>
                <a:cs typeface="Senty Golden Bell 新蒂金钟体" panose="03000600000000000000" charset="-122"/>
              </a:rPr>
              <a:t>2.</a:t>
            </a:r>
            <a:r>
              <a:rPr lang="zh-CN" sz="3200" b="1" dirty="0">
                <a:latin typeface="Senty Golden Bell 新蒂金钟体" panose="03000600000000000000" charset="-122"/>
                <a:ea typeface="Senty Golden Bell 新蒂金钟体" panose="03000600000000000000" charset="-122"/>
                <a:cs typeface="Senty Golden Bell 新蒂金钟体" panose="03000600000000000000" charset="-122"/>
              </a:rPr>
              <a:t>千万年之后，为什么地中海有可能会消失？</a:t>
            </a:r>
          </a:p>
        </p:txBody>
      </p:sp>
      <p:sp>
        <p:nvSpPr>
          <p:cNvPr id="2" name="Text Box 1"/>
          <p:cNvSpPr txBox="1"/>
          <p:nvPr/>
        </p:nvSpPr>
        <p:spPr>
          <a:xfrm>
            <a:off x="0" y="1118220"/>
            <a:ext cx="9160510" cy="2306955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indent="0"/>
            <a:r>
              <a:rPr lang="zh-CN" sz="3600" b="1" dirty="0">
                <a:latin typeface="Calibri" panose="020F0502020204030204" charset="0"/>
                <a:ea typeface="SimSun" panose="02010600030101010101" pitchFamily="2" charset="-122"/>
                <a:sym typeface="+mn-ea"/>
              </a:rPr>
              <a:t>红海</a:t>
            </a:r>
            <a:r>
              <a:rPr lang="zh-CN" sz="3600" b="1" dirty="0">
                <a:ea typeface="SimSun" panose="02010600030101010101" pitchFamily="2" charset="-122"/>
                <a:sym typeface="+mn-ea"/>
              </a:rPr>
              <a:t>位于印度洋板块与非洲板块交界处，而两个板块之间</a:t>
            </a:r>
            <a:r>
              <a:rPr lang="zh-CN" sz="3600" b="1" dirty="0">
                <a:latin typeface="Calibri" panose="020F0502020204030204" charset="0"/>
                <a:ea typeface="SimSun" panose="02010600030101010101" pitchFamily="2" charset="-122"/>
                <a:sym typeface="+mn-ea"/>
              </a:rPr>
              <a:t>不断</a:t>
            </a:r>
            <a:r>
              <a:rPr lang="zh-CN" sz="3600" b="1" dirty="0">
                <a:ea typeface="SimSun" panose="02010600030101010101" pitchFamily="2" charset="-122"/>
                <a:sym typeface="+mn-ea"/>
              </a:rPr>
              <a:t>拉伸</a:t>
            </a:r>
            <a:r>
              <a:rPr lang="zh-CN" sz="3600" b="1" dirty="0">
                <a:latin typeface="Calibri" panose="020F0502020204030204" charset="0"/>
                <a:ea typeface="SimSun" panose="02010600030101010101" pitchFamily="2" charset="-122"/>
                <a:sym typeface="+mn-ea"/>
              </a:rPr>
              <a:t>与</a:t>
            </a:r>
            <a:r>
              <a:rPr lang="zh-CN" sz="3600" b="1" dirty="0">
                <a:ea typeface="SimSun" panose="02010600030101010101" pitchFamily="2" charset="-122"/>
                <a:sym typeface="+mn-ea"/>
              </a:rPr>
              <a:t>分离，</a:t>
            </a:r>
            <a:r>
              <a:rPr lang="zh-CN" sz="3600" b="1" dirty="0">
                <a:latin typeface="Calibri" panose="020F0502020204030204" charset="0"/>
                <a:ea typeface="SimSun" panose="02010600030101010101" pitchFamily="2" charset="-122"/>
                <a:sym typeface="+mn-ea"/>
              </a:rPr>
              <a:t>所以千万年之后</a:t>
            </a:r>
            <a:r>
              <a:rPr lang="zh-CN" sz="3600" b="1" dirty="0">
                <a:ea typeface="SimSun" panose="02010600030101010101" pitchFamily="2" charset="-122"/>
                <a:sym typeface="+mn-ea"/>
              </a:rPr>
              <a:t>红海有可能</a:t>
            </a:r>
            <a:r>
              <a:rPr lang="zh-CN" sz="3600" b="1" dirty="0">
                <a:latin typeface="Calibri" panose="020F0502020204030204" charset="0"/>
                <a:ea typeface="SimSun" panose="02010600030101010101" pitchFamily="2" charset="-122"/>
                <a:sym typeface="+mn-ea"/>
              </a:rPr>
              <a:t>因为</a:t>
            </a:r>
            <a:r>
              <a:rPr lang="zh-CN" sz="3600" b="1" dirty="0">
                <a:ea typeface="SimSun" panose="02010600030101010101" pitchFamily="2" charset="-122"/>
                <a:sym typeface="+mn-ea"/>
              </a:rPr>
              <a:t>板块拉伸而慢慢地从海变成新的大洋。</a:t>
            </a:r>
          </a:p>
        </p:txBody>
      </p:sp>
      <p:sp>
        <p:nvSpPr>
          <p:cNvPr id="9" name="Text Box 8"/>
          <p:cNvSpPr txBox="1"/>
          <p:nvPr/>
        </p:nvSpPr>
        <p:spPr>
          <a:xfrm>
            <a:off x="24765" y="4090670"/>
            <a:ext cx="9194165" cy="2306955"/>
          </a:xfrm>
          <a:prstGeom prst="rect">
            <a:avLst/>
          </a:prstGeom>
          <a:solidFill>
            <a:srgbClr val="92D050"/>
          </a:solidFill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3600" b="1" dirty="0">
                <a:latin typeface="Calibri" panose="020F0502020204030204" charset="0"/>
                <a:ea typeface="SimSun" panose="02010600030101010101" pitchFamily="2" charset="-122"/>
              </a:rPr>
              <a:t>地中海</a:t>
            </a:r>
            <a:r>
              <a:rPr lang="zh-CN" sz="3600" b="1" dirty="0">
                <a:ea typeface="SimSun" panose="02010600030101010101" pitchFamily="2" charset="-122"/>
              </a:rPr>
              <a:t>位于</a:t>
            </a:r>
            <a:r>
              <a:rPr lang="zh-CN" sz="3600" b="1" dirty="0">
                <a:latin typeface="Calibri" panose="020F0502020204030204" charset="0"/>
                <a:ea typeface="SimSun" panose="02010600030101010101" pitchFamily="2" charset="-122"/>
              </a:rPr>
              <a:t>亚欧</a:t>
            </a:r>
            <a:r>
              <a:rPr lang="zh-CN" sz="3600" b="1" dirty="0">
                <a:ea typeface="SimSun" panose="02010600030101010101" pitchFamily="2" charset="-122"/>
              </a:rPr>
              <a:t>板块与非洲板块交界处，而两个板块之间</a:t>
            </a:r>
            <a:r>
              <a:rPr lang="zh-CN" sz="3600" b="1" dirty="0">
                <a:latin typeface="Calibri" panose="020F0502020204030204" charset="0"/>
                <a:ea typeface="SimSun" panose="02010600030101010101" pitchFamily="2" charset="-122"/>
              </a:rPr>
              <a:t>不断推挤与碰撞</a:t>
            </a:r>
            <a:r>
              <a:rPr lang="zh-CN" sz="3600" b="1" dirty="0">
                <a:ea typeface="SimSun" panose="02010600030101010101" pitchFamily="2" charset="-122"/>
              </a:rPr>
              <a:t>，</a:t>
            </a:r>
            <a:r>
              <a:rPr lang="zh-CN" sz="3600" b="1" dirty="0">
                <a:latin typeface="Calibri" panose="020F0502020204030204" charset="0"/>
                <a:ea typeface="SimSun" panose="02010600030101010101" pitchFamily="2" charset="-122"/>
              </a:rPr>
              <a:t>所以千万年之后地中海</a:t>
            </a:r>
            <a:r>
              <a:rPr lang="zh-CN" sz="3600" b="1" dirty="0">
                <a:ea typeface="SimSun" panose="02010600030101010101" pitchFamily="2" charset="-122"/>
              </a:rPr>
              <a:t>有可能</a:t>
            </a:r>
            <a:r>
              <a:rPr lang="zh-CN" sz="3600" b="1" dirty="0">
                <a:latin typeface="Calibri" panose="020F0502020204030204" charset="0"/>
                <a:ea typeface="SimSun" panose="02010600030101010101" pitchFamily="2" charset="-122"/>
              </a:rPr>
              <a:t>因为</a:t>
            </a:r>
            <a:r>
              <a:rPr lang="zh-CN" sz="3600" b="1" dirty="0">
                <a:ea typeface="SimSun" panose="02010600030101010101" pitchFamily="2" charset="-122"/>
              </a:rPr>
              <a:t>板块</a:t>
            </a:r>
            <a:r>
              <a:rPr lang="zh-CN" sz="3600" b="1" dirty="0">
                <a:latin typeface="Calibri" panose="020F0502020204030204" charset="0"/>
                <a:ea typeface="SimSun" panose="02010600030101010101" pitchFamily="2" charset="-122"/>
              </a:rPr>
              <a:t>推挤</a:t>
            </a:r>
            <a:r>
              <a:rPr lang="zh-CN" sz="3600" b="1" dirty="0">
                <a:ea typeface="SimSun" panose="02010600030101010101" pitchFamily="2" charset="-122"/>
              </a:rPr>
              <a:t>而慢慢地从</a:t>
            </a:r>
            <a:r>
              <a:rPr lang="zh-CN" sz="3600" b="1" dirty="0">
                <a:latin typeface="Calibri" panose="020F0502020204030204" charset="0"/>
                <a:ea typeface="SimSun" panose="02010600030101010101" pitchFamily="2" charset="-122"/>
              </a:rPr>
              <a:t>海洋</a:t>
            </a:r>
            <a:r>
              <a:rPr lang="zh-CN" sz="3600" b="1" dirty="0">
                <a:ea typeface="SimSun" panose="02010600030101010101" pitchFamily="2" charset="-122"/>
              </a:rPr>
              <a:t>变成新的</a:t>
            </a:r>
            <a:r>
              <a:rPr lang="zh-CN" sz="3600" b="1" dirty="0">
                <a:latin typeface="Calibri" panose="020F0502020204030204" charset="0"/>
                <a:ea typeface="SimSun" panose="02010600030101010101" pitchFamily="2" charset="-122"/>
              </a:rPr>
              <a:t>陆地</a:t>
            </a:r>
            <a:r>
              <a:rPr lang="zh-CN" sz="3600" b="1" dirty="0">
                <a:ea typeface="SimSun" panose="02010600030101010101" pitchFamily="2" charset="-122"/>
              </a:rPr>
              <a:t>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ldLvl="0" animBg="1"/>
      <p:bldP spid="9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635" y="227965"/>
            <a:ext cx="9183370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0" algn="l"/>
            <a:r>
              <a:rPr lang="en-US" sz="3200" b="1">
                <a:latin typeface="Senty Golden Bell 新蒂金钟体" panose="03000600000000000000" charset="-122"/>
                <a:ea typeface="Senty Golden Bell 新蒂金钟体" panose="03000600000000000000" charset="-122"/>
                <a:cs typeface="Senty Golden Bell 新蒂金钟体" panose="03000600000000000000" charset="-122"/>
                <a:sym typeface="+mn-ea"/>
              </a:rPr>
              <a:t>3.</a:t>
            </a:r>
            <a:r>
              <a:rPr lang="zh-CN" sz="3200" b="1">
                <a:latin typeface="Senty Golden Bell 新蒂金钟体" panose="03000600000000000000" charset="-122"/>
                <a:ea typeface="Senty Golden Bell 新蒂金钟体" panose="03000600000000000000" charset="-122"/>
                <a:cs typeface="Senty Golden Bell 新蒂金钟体" panose="03000600000000000000" charset="-122"/>
                <a:sym typeface="+mn-ea"/>
              </a:rPr>
              <a:t>为什么在喜马拉雅山脉上能够找到海洋生物的化石？</a:t>
            </a:r>
          </a:p>
          <a:p>
            <a:pPr indent="0" algn="l"/>
            <a:endParaRPr lang="zh-CN" sz="3200" b="1">
              <a:latin typeface="Senty Golden Bell 新蒂金钟体" panose="03000600000000000000" charset="-122"/>
              <a:ea typeface="Senty Golden Bell 新蒂金钟体" panose="03000600000000000000" charset="-122"/>
              <a:cs typeface="Senty Golden Bell 新蒂金钟体" panose="03000600000000000000" charset="-122"/>
              <a:sym typeface="+mn-ea"/>
            </a:endParaRPr>
          </a:p>
        </p:txBody>
      </p:sp>
      <p:sp>
        <p:nvSpPr>
          <p:cNvPr id="3" name="Text Box 2"/>
          <p:cNvSpPr txBox="1"/>
          <p:nvPr/>
        </p:nvSpPr>
        <p:spPr>
          <a:xfrm>
            <a:off x="635" y="1721485"/>
            <a:ext cx="9183370" cy="28613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indent="0"/>
            <a:r>
              <a:rPr lang="zh-CN" sz="3600" b="1">
                <a:latin typeface="Calibri" panose="020F0502020204030204" charset="0"/>
                <a:ea typeface="SimSun" panose="02010600030101010101" pitchFamily="2" charset="-122"/>
                <a:sym typeface="+mn-ea"/>
              </a:rPr>
              <a:t>喜马拉雅</a:t>
            </a:r>
            <a:r>
              <a:rPr lang="zh-CN" sz="3600" b="1">
                <a:ea typeface="SimSun" panose="02010600030101010101" pitchFamily="2" charset="-122"/>
                <a:sym typeface="+mn-ea"/>
              </a:rPr>
              <a:t>山脉是海洋板块与陆地板块</a:t>
            </a:r>
            <a:r>
              <a:rPr lang="zh-CN" sz="3600" b="1">
                <a:latin typeface="Calibri" panose="020F0502020204030204" charset="0"/>
                <a:ea typeface="SimSun" panose="02010600030101010101" pitchFamily="2" charset="-122"/>
                <a:sym typeface="+mn-ea"/>
              </a:rPr>
              <a:t>推挤</a:t>
            </a:r>
            <a:r>
              <a:rPr lang="zh-CN" sz="3600" b="1">
                <a:ea typeface="SimSun" panose="02010600030101010101" pitchFamily="2" charset="-122"/>
                <a:sym typeface="+mn-ea"/>
              </a:rPr>
              <a:t>而形成的，强烈的挤压力把两块板块之间的海水挤出，海底隆起抬高，曾经的海洋变成了陆地，因此在喜马拉雅山脉上可以找到海洋生物化石。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33DCAB2-C0F9-4BDA-A868-A29437A317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3722557"/>
              </p:ext>
            </p:extLst>
          </p:nvPr>
        </p:nvGraphicFramePr>
        <p:xfrm>
          <a:off x="0" y="116632"/>
          <a:ext cx="9144000" cy="6741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1616</TotalTime>
  <Words>1968</Words>
  <Application>Microsoft Office PowerPoint</Application>
  <PresentationFormat>On-screen Show (4:3)</PresentationFormat>
  <Paragraphs>192</Paragraphs>
  <Slides>62</Slides>
  <Notes>2</Notes>
  <HiddenSlides>0</HiddenSlides>
  <MMClips>5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62</vt:i4>
      </vt:variant>
    </vt:vector>
  </HeadingPairs>
  <TitlesOfParts>
    <vt:vector size="72" baseType="lpstr">
      <vt:lpstr>KaiTi</vt:lpstr>
      <vt:lpstr>LiSu</vt:lpstr>
      <vt:lpstr>Senty Golden Bell 新蒂金钟体</vt:lpstr>
      <vt:lpstr>STLiti</vt:lpstr>
      <vt:lpstr>STXingkai</vt:lpstr>
      <vt:lpstr>Arial</vt:lpstr>
      <vt:lpstr>Book Antiqua</vt:lpstr>
      <vt:lpstr>Calibri</vt:lpstr>
      <vt:lpstr>Wingdings</vt:lpstr>
      <vt:lpstr>Hardcover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yap</dc:creator>
  <cp:lastModifiedBy>xin yi</cp:lastModifiedBy>
  <cp:revision>468</cp:revision>
  <dcterms:created xsi:type="dcterms:W3CDTF">2018-02-04T03:12:00Z</dcterms:created>
  <dcterms:modified xsi:type="dcterms:W3CDTF">2020-02-27T13:23:57Z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1033-11.2.0.9085</vt:lpwstr>
  </property>
</Properties>
</file>