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7"/>
  </p:notesMasterIdLst>
  <p:sldIdLst>
    <p:sldId id="256" r:id="rId2"/>
    <p:sldId id="279" r:id="rId3"/>
    <p:sldId id="334" r:id="rId4"/>
    <p:sldId id="275" r:id="rId5"/>
    <p:sldId id="257" r:id="rId6"/>
    <p:sldId id="259" r:id="rId7"/>
    <p:sldId id="276" r:id="rId8"/>
    <p:sldId id="378" r:id="rId9"/>
    <p:sldId id="299" r:id="rId10"/>
    <p:sldId id="258" r:id="rId11"/>
    <p:sldId id="260" r:id="rId12"/>
    <p:sldId id="376" r:id="rId13"/>
    <p:sldId id="281" r:id="rId14"/>
    <p:sldId id="287" r:id="rId15"/>
    <p:sldId id="278" r:id="rId16"/>
    <p:sldId id="282" r:id="rId17"/>
    <p:sldId id="262" r:id="rId18"/>
    <p:sldId id="290" r:id="rId19"/>
    <p:sldId id="263" r:id="rId20"/>
    <p:sldId id="417" r:id="rId21"/>
    <p:sldId id="375" r:id="rId22"/>
    <p:sldId id="449" r:id="rId23"/>
    <p:sldId id="264" r:id="rId24"/>
    <p:sldId id="288" r:id="rId25"/>
    <p:sldId id="419" r:id="rId26"/>
    <p:sldId id="421" r:id="rId27"/>
    <p:sldId id="418" r:id="rId28"/>
    <p:sldId id="420" r:id="rId29"/>
    <p:sldId id="422" r:id="rId30"/>
    <p:sldId id="283" r:id="rId31"/>
    <p:sldId id="285" r:id="rId32"/>
    <p:sldId id="286" r:id="rId33"/>
    <p:sldId id="265" r:id="rId34"/>
    <p:sldId id="289" r:id="rId35"/>
    <p:sldId id="503" r:id="rId36"/>
    <p:sldId id="504" r:id="rId37"/>
    <p:sldId id="266" r:id="rId38"/>
    <p:sldId id="481" r:id="rId39"/>
    <p:sldId id="483" r:id="rId40"/>
    <p:sldId id="291" r:id="rId41"/>
    <p:sldId id="482" r:id="rId42"/>
    <p:sldId id="527" r:id="rId43"/>
    <p:sldId id="528" r:id="rId44"/>
    <p:sldId id="480" r:id="rId45"/>
    <p:sldId id="292" r:id="rId46"/>
    <p:sldId id="293" r:id="rId47"/>
    <p:sldId id="294" r:id="rId48"/>
    <p:sldId id="296" r:id="rId49"/>
    <p:sldId id="526" r:id="rId50"/>
    <p:sldId id="268" r:id="rId51"/>
    <p:sldId id="269" r:id="rId52"/>
    <p:sldId id="297" r:id="rId53"/>
    <p:sldId id="298" r:id="rId54"/>
    <p:sldId id="271" r:id="rId55"/>
    <p:sldId id="295" r:id="rId56"/>
    <p:sldId id="272" r:id="rId57"/>
    <p:sldId id="557" r:id="rId58"/>
    <p:sldId id="558" r:id="rId59"/>
    <p:sldId id="559" r:id="rId60"/>
    <p:sldId id="560" r:id="rId61"/>
    <p:sldId id="448" r:id="rId62"/>
    <p:sldId id="273" r:id="rId63"/>
    <p:sldId id="274" r:id="rId64"/>
    <p:sldId id="561" r:id="rId65"/>
    <p:sldId id="270" r:id="rId6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25">
          <p15:clr>
            <a:srgbClr val="A4A3A4"/>
          </p15:clr>
        </p15:guide>
        <p15:guide id="2" pos="287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CAF9ED-07DC-4A11-8D7F-57B35C25682E}" styleName="中度样式 1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7E9639D4-E3E2-4D34-9284-5A2195B3D0D7}" styleName="浅色样式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48"/>
      </p:cViewPr>
      <p:guideLst>
        <p:guide orient="horz" pos="2125"/>
        <p:guide pos="287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0AF237-3B33-4BC8-B3E2-2C6FE9B4053B}" type="doc">
      <dgm:prSet loTypeId="urn:microsoft.com/office/officeart/2005/8/layout/hierarchy2#1" loCatId="hierarchy" qsTypeId="urn:microsoft.com/office/officeart/2005/8/quickstyle/simple1#1" qsCatId="simple" csTypeId="urn:microsoft.com/office/officeart/2005/8/colors/accent0_1#1" csCatId="mainScheme" phldr="1"/>
      <dgm:spPr/>
      <dgm:t>
        <a:bodyPr/>
        <a:lstStyle/>
        <a:p>
          <a:endParaRPr lang="en-MY"/>
        </a:p>
      </dgm:t>
    </dgm:pt>
    <dgm:pt modelId="{5045566D-EB74-4854-ABB7-A7C39432E950}">
      <dgm:prSet phldrT="[Text]" custT="1"/>
      <dgm:spPr/>
      <dgm:t>
        <a:bodyPr/>
        <a:lstStyle/>
        <a:p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地震带</a:t>
          </a:r>
          <a:endParaRPr lang="en-MY" sz="28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2546431-8901-4485-B42F-CE8681EB4A3D}" type="parTrans" cxnId="{7B88B88E-4FEC-43E4-AC32-36C027AEB043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54C78E6-B8D0-4C89-BF01-505227E6B19E}" type="sibTrans" cxnId="{7B88B88E-4FEC-43E4-AC32-36C027AEB043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0BB182C5-C4EC-4AEA-9CD3-2E9E6898C83D}">
      <dgm:prSet phldrT="[Text]" custT="1"/>
      <dgm:spPr/>
      <dgm:t>
        <a:bodyPr/>
        <a:lstStyle/>
        <a:p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环太平洋地震带</a:t>
          </a:r>
          <a:endParaRPr lang="en-MY" sz="28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DFD8F83-E293-4723-B396-DFDD6804B8CA}" type="parTrans" cxnId="{34754321-4A76-4D13-BECB-CD3F4A6BBD1D}">
      <dgm:prSet custT="1"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B9D3A92-DFB3-46C4-871F-EA0FA3FEFFEC}" type="sibTrans" cxnId="{34754321-4A76-4D13-BECB-CD3F4A6BBD1D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2359EA5-AED7-4F7F-9364-BE30D7D6620E}">
      <dgm:prSet phldrT="[Text]" custT="1"/>
      <dgm:spPr/>
      <dgm:t>
        <a:bodyPr/>
        <a:lstStyle/>
        <a:p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日本、印尼</a:t>
          </a:r>
          <a:endParaRPr lang="en-MY" sz="28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4BF8D498-F07E-4596-B9DB-61F64B15DC91}" type="parTrans" cxnId="{8350F2AD-9968-472E-861A-FE39BEB4302E}">
      <dgm:prSet custT="1"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4C6A9736-22DD-46FD-B175-B0A2DC287F56}" type="sibTrans" cxnId="{8350F2AD-9968-472E-861A-FE39BEB4302E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A39D2B4-0266-4B03-825F-00A5F7DEAF7B}">
      <dgm:prSet phldrT="[Text]" custT="1"/>
      <dgm:spPr/>
      <dgm:t>
        <a:bodyPr/>
        <a:lstStyle/>
        <a:p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地中海</a:t>
          </a:r>
          <a:r>
            <a:rPr lang="en-US" altLang="zh-CN" sz="2800" dirty="0">
              <a:latin typeface="KaiTi" panose="02010609060101010101" pitchFamily="49" charset="-122"/>
              <a:ea typeface="KaiTi" panose="02010609060101010101" pitchFamily="49" charset="-122"/>
            </a:rPr>
            <a:t>-</a:t>
          </a:r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喜马拉雅地震带</a:t>
          </a:r>
          <a:endParaRPr lang="en-MY" sz="28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8019CBAA-5993-4BFF-993D-8ECAC48CC2EF}" type="parTrans" cxnId="{F95D6BD7-CBF2-404D-ADDA-FF149BA41EF4}">
      <dgm:prSet custT="1"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1C67A9F-AEAF-4816-B150-0B5A3CE9E8B5}" type="sibTrans" cxnId="{F95D6BD7-CBF2-404D-ADDA-FF149BA41EF4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0424EC8-F603-47A3-B068-2683CD64917F}">
      <dgm:prSet custT="1"/>
      <dgm:spPr/>
      <dgm:t>
        <a:bodyPr/>
        <a:lstStyle/>
        <a:p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集中</a:t>
          </a:r>
          <a:r>
            <a:rPr lang="en-US" altLang="zh-CN" sz="2800" dirty="0">
              <a:latin typeface="KaiTi" panose="02010609060101010101" pitchFamily="49" charset="-122"/>
              <a:ea typeface="KaiTi" panose="02010609060101010101" pitchFamily="49" charset="-122"/>
            </a:rPr>
            <a:t>80%</a:t>
          </a:r>
          <a:r>
            <a:rPr lang="zh-CN" altLang="en-US" sz="2800" dirty="0">
              <a:latin typeface="KaiTi" panose="02010609060101010101" pitchFamily="49" charset="-122"/>
              <a:ea typeface="KaiTi" panose="02010609060101010101" pitchFamily="49" charset="-122"/>
            </a:rPr>
            <a:t>的地震带</a:t>
          </a:r>
          <a:endParaRPr lang="en-MY" sz="28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FDC9E63-9924-4E88-A6C7-C3A5D1212C38}" type="parTrans" cxnId="{36EC03A1-765A-4FE6-8008-C5DE7D0C2316}">
      <dgm:prSet custT="1"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246BA0C-5BB5-422C-BB19-D1FA408D0BF7}" type="sibTrans" cxnId="{36EC03A1-765A-4FE6-8008-C5DE7D0C2316}">
      <dgm:prSet/>
      <dgm:spPr/>
      <dgm:t>
        <a:bodyPr/>
        <a:lstStyle/>
        <a:p>
          <a:endParaRPr lang="en-MY" sz="28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EE34D59-F48B-47BB-A4DC-1031ECD36987}" type="pres">
      <dgm:prSet presAssocID="{960AF237-3B33-4BC8-B3E2-2C6FE9B405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25D912A-6C93-488D-85EA-C72F51A3A6FF}" type="pres">
      <dgm:prSet presAssocID="{5045566D-EB74-4854-ABB7-A7C39432E950}" presName="root1" presStyleCnt="0"/>
      <dgm:spPr/>
    </dgm:pt>
    <dgm:pt modelId="{7BCCBA0C-E118-403E-B1AF-9CB488BD8225}" type="pres">
      <dgm:prSet presAssocID="{5045566D-EB74-4854-ABB7-A7C39432E950}" presName="LevelOneTextNode" presStyleLbl="node0" presStyleIdx="0" presStyleCnt="1">
        <dgm:presLayoutVars>
          <dgm:chPref val="3"/>
        </dgm:presLayoutVars>
      </dgm:prSet>
      <dgm:spPr/>
    </dgm:pt>
    <dgm:pt modelId="{7A447D9C-B551-4832-9215-11D0D0914704}" type="pres">
      <dgm:prSet presAssocID="{5045566D-EB74-4854-ABB7-A7C39432E950}" presName="level2hierChild" presStyleCnt="0"/>
      <dgm:spPr/>
    </dgm:pt>
    <dgm:pt modelId="{436461CD-9AC1-4AC5-9B52-A82122B8BD01}" type="pres">
      <dgm:prSet presAssocID="{7DFD8F83-E293-4723-B396-DFDD6804B8CA}" presName="conn2-1" presStyleLbl="parChTrans1D2" presStyleIdx="0" presStyleCnt="2"/>
      <dgm:spPr/>
    </dgm:pt>
    <dgm:pt modelId="{1EE0E544-D9CE-450C-B1AF-B74EC7D3EC4E}" type="pres">
      <dgm:prSet presAssocID="{7DFD8F83-E293-4723-B396-DFDD6804B8CA}" presName="connTx" presStyleLbl="parChTrans1D2" presStyleIdx="0" presStyleCnt="2"/>
      <dgm:spPr/>
    </dgm:pt>
    <dgm:pt modelId="{F2A1153F-7FF4-4311-ADF8-EF2746C38B0B}" type="pres">
      <dgm:prSet presAssocID="{0BB182C5-C4EC-4AEA-9CD3-2E9E6898C83D}" presName="root2" presStyleCnt="0"/>
      <dgm:spPr/>
    </dgm:pt>
    <dgm:pt modelId="{48901C4F-83C5-499F-B99E-593969274355}" type="pres">
      <dgm:prSet presAssocID="{0BB182C5-C4EC-4AEA-9CD3-2E9E6898C83D}" presName="LevelTwoTextNode" presStyleLbl="node2" presStyleIdx="0" presStyleCnt="2">
        <dgm:presLayoutVars>
          <dgm:chPref val="3"/>
        </dgm:presLayoutVars>
      </dgm:prSet>
      <dgm:spPr/>
    </dgm:pt>
    <dgm:pt modelId="{2F62DC9A-3A3B-4470-B834-8BBE8D20CFCE}" type="pres">
      <dgm:prSet presAssocID="{0BB182C5-C4EC-4AEA-9CD3-2E9E6898C83D}" presName="level3hierChild" presStyleCnt="0"/>
      <dgm:spPr/>
    </dgm:pt>
    <dgm:pt modelId="{D10447D7-2238-4C26-941E-12997ABCCF3F}" type="pres">
      <dgm:prSet presAssocID="{FFDC9E63-9924-4E88-A6C7-C3A5D1212C38}" presName="conn2-1" presStyleLbl="parChTrans1D3" presStyleIdx="0" presStyleCnt="1"/>
      <dgm:spPr/>
    </dgm:pt>
    <dgm:pt modelId="{09A0785B-7672-48BA-B224-6885A319A7F2}" type="pres">
      <dgm:prSet presAssocID="{FFDC9E63-9924-4E88-A6C7-C3A5D1212C38}" presName="connTx" presStyleLbl="parChTrans1D3" presStyleIdx="0" presStyleCnt="1"/>
      <dgm:spPr/>
    </dgm:pt>
    <dgm:pt modelId="{CAA7B04B-B965-4857-8C53-E2F5F1B31C68}" type="pres">
      <dgm:prSet presAssocID="{B0424EC8-F603-47A3-B068-2683CD64917F}" presName="root2" presStyleCnt="0"/>
      <dgm:spPr/>
    </dgm:pt>
    <dgm:pt modelId="{19BF4044-D9D9-4049-BCF9-EAFD60EE9F2B}" type="pres">
      <dgm:prSet presAssocID="{B0424EC8-F603-47A3-B068-2683CD64917F}" presName="LevelTwoTextNode" presStyleLbl="node3" presStyleIdx="0" presStyleCnt="1">
        <dgm:presLayoutVars>
          <dgm:chPref val="3"/>
        </dgm:presLayoutVars>
      </dgm:prSet>
      <dgm:spPr/>
    </dgm:pt>
    <dgm:pt modelId="{CBE1D252-140F-4EDE-82A5-4D8BE50BF19F}" type="pres">
      <dgm:prSet presAssocID="{B0424EC8-F603-47A3-B068-2683CD64917F}" presName="level3hierChild" presStyleCnt="0"/>
      <dgm:spPr/>
    </dgm:pt>
    <dgm:pt modelId="{87551F34-61A9-4FF1-8F34-9EEE77C926CA}" type="pres">
      <dgm:prSet presAssocID="{4BF8D498-F07E-4596-B9DB-61F64B15DC91}" presName="conn2-1" presStyleLbl="parChTrans1D4" presStyleIdx="0" presStyleCnt="1"/>
      <dgm:spPr/>
    </dgm:pt>
    <dgm:pt modelId="{B850F515-2CEC-489B-99A0-6245C2196E9C}" type="pres">
      <dgm:prSet presAssocID="{4BF8D498-F07E-4596-B9DB-61F64B15DC91}" presName="connTx" presStyleLbl="parChTrans1D4" presStyleIdx="0" presStyleCnt="1"/>
      <dgm:spPr/>
    </dgm:pt>
    <dgm:pt modelId="{01615449-8ED5-4E77-937E-69DB4D0AA42C}" type="pres">
      <dgm:prSet presAssocID="{D2359EA5-AED7-4F7F-9364-BE30D7D6620E}" presName="root2" presStyleCnt="0"/>
      <dgm:spPr/>
    </dgm:pt>
    <dgm:pt modelId="{C7FC1FB7-34E3-4E28-9AD9-5884435A7E55}" type="pres">
      <dgm:prSet presAssocID="{D2359EA5-AED7-4F7F-9364-BE30D7D6620E}" presName="LevelTwoTextNode" presStyleLbl="node4" presStyleIdx="0" presStyleCnt="1" custScaleX="129759">
        <dgm:presLayoutVars>
          <dgm:chPref val="3"/>
        </dgm:presLayoutVars>
      </dgm:prSet>
      <dgm:spPr/>
    </dgm:pt>
    <dgm:pt modelId="{0F74C28F-4FB7-4810-8A47-814E62A1A2DE}" type="pres">
      <dgm:prSet presAssocID="{D2359EA5-AED7-4F7F-9364-BE30D7D6620E}" presName="level3hierChild" presStyleCnt="0"/>
      <dgm:spPr/>
    </dgm:pt>
    <dgm:pt modelId="{9AE3078C-A6AE-4D2D-A683-AD33D9F8F701}" type="pres">
      <dgm:prSet presAssocID="{8019CBAA-5993-4BFF-993D-8ECAC48CC2EF}" presName="conn2-1" presStyleLbl="parChTrans1D2" presStyleIdx="1" presStyleCnt="2"/>
      <dgm:spPr/>
    </dgm:pt>
    <dgm:pt modelId="{00162B77-9453-485E-B7DA-4FB1188DCB78}" type="pres">
      <dgm:prSet presAssocID="{8019CBAA-5993-4BFF-993D-8ECAC48CC2EF}" presName="connTx" presStyleLbl="parChTrans1D2" presStyleIdx="1" presStyleCnt="2"/>
      <dgm:spPr/>
    </dgm:pt>
    <dgm:pt modelId="{8AA809B7-5B33-466B-8C85-22CD8420E7C3}" type="pres">
      <dgm:prSet presAssocID="{EA39D2B4-0266-4B03-825F-00A5F7DEAF7B}" presName="root2" presStyleCnt="0"/>
      <dgm:spPr/>
    </dgm:pt>
    <dgm:pt modelId="{D9507EBF-F87D-424C-92E9-0A131824ED5C}" type="pres">
      <dgm:prSet presAssocID="{EA39D2B4-0266-4B03-825F-00A5F7DEAF7B}" presName="LevelTwoTextNode" presStyleLbl="node2" presStyleIdx="1" presStyleCnt="2" custScaleX="284593">
        <dgm:presLayoutVars>
          <dgm:chPref val="3"/>
        </dgm:presLayoutVars>
      </dgm:prSet>
      <dgm:spPr/>
    </dgm:pt>
    <dgm:pt modelId="{CE56D762-0FB8-41B5-B4AA-D61792DD1453}" type="pres">
      <dgm:prSet presAssocID="{EA39D2B4-0266-4B03-825F-00A5F7DEAF7B}" presName="level3hierChild" presStyleCnt="0"/>
      <dgm:spPr/>
    </dgm:pt>
  </dgm:ptLst>
  <dgm:cxnLst>
    <dgm:cxn modelId="{34754321-4A76-4D13-BECB-CD3F4A6BBD1D}" srcId="{5045566D-EB74-4854-ABB7-A7C39432E950}" destId="{0BB182C5-C4EC-4AEA-9CD3-2E9E6898C83D}" srcOrd="0" destOrd="0" parTransId="{7DFD8F83-E293-4723-B396-DFDD6804B8CA}" sibTransId="{3B9D3A92-DFB3-46C4-871F-EA0FA3FEFFEC}"/>
    <dgm:cxn modelId="{A61EE627-D106-44E9-A1CB-FBB169884036}" type="presOf" srcId="{B0424EC8-F603-47A3-B068-2683CD64917F}" destId="{19BF4044-D9D9-4049-BCF9-EAFD60EE9F2B}" srcOrd="0" destOrd="0" presId="urn:microsoft.com/office/officeart/2005/8/layout/hierarchy2#1"/>
    <dgm:cxn modelId="{ACEA5733-8C6C-4956-B926-38B49CE0928B}" type="presOf" srcId="{FFDC9E63-9924-4E88-A6C7-C3A5D1212C38}" destId="{09A0785B-7672-48BA-B224-6885A319A7F2}" srcOrd="1" destOrd="0" presId="urn:microsoft.com/office/officeart/2005/8/layout/hierarchy2#1"/>
    <dgm:cxn modelId="{10A2F45E-04F3-413F-B887-840B972369E9}" type="presOf" srcId="{7DFD8F83-E293-4723-B396-DFDD6804B8CA}" destId="{1EE0E544-D9CE-450C-B1AF-B74EC7D3EC4E}" srcOrd="1" destOrd="0" presId="urn:microsoft.com/office/officeart/2005/8/layout/hierarchy2#1"/>
    <dgm:cxn modelId="{E927215F-BABF-4D61-B10B-CA2E3BAAAAD2}" type="presOf" srcId="{0BB182C5-C4EC-4AEA-9CD3-2E9E6898C83D}" destId="{48901C4F-83C5-499F-B99E-593969274355}" srcOrd="0" destOrd="0" presId="urn:microsoft.com/office/officeart/2005/8/layout/hierarchy2#1"/>
    <dgm:cxn modelId="{C728E042-A2DA-4B49-AD0B-CABD749C0F64}" type="presOf" srcId="{D2359EA5-AED7-4F7F-9364-BE30D7D6620E}" destId="{C7FC1FB7-34E3-4E28-9AD9-5884435A7E55}" srcOrd="0" destOrd="0" presId="urn:microsoft.com/office/officeart/2005/8/layout/hierarchy2#1"/>
    <dgm:cxn modelId="{4356BB65-DCDD-469E-A8D5-A96533016782}" type="presOf" srcId="{7DFD8F83-E293-4723-B396-DFDD6804B8CA}" destId="{436461CD-9AC1-4AC5-9B52-A82122B8BD01}" srcOrd="0" destOrd="0" presId="urn:microsoft.com/office/officeart/2005/8/layout/hierarchy2#1"/>
    <dgm:cxn modelId="{D007BA70-F7E1-4BB1-844C-2150C2657650}" type="presOf" srcId="{8019CBAA-5993-4BFF-993D-8ECAC48CC2EF}" destId="{00162B77-9453-485E-B7DA-4FB1188DCB78}" srcOrd="1" destOrd="0" presId="urn:microsoft.com/office/officeart/2005/8/layout/hierarchy2#1"/>
    <dgm:cxn modelId="{817C8B7C-4BDE-4F76-AFCA-DC1D9870980B}" type="presOf" srcId="{960AF237-3B33-4BC8-B3E2-2C6FE9B4053B}" destId="{EEE34D59-F48B-47BB-A4DC-1031ECD36987}" srcOrd="0" destOrd="0" presId="urn:microsoft.com/office/officeart/2005/8/layout/hierarchy2#1"/>
    <dgm:cxn modelId="{C7E3308B-007A-4D97-AE46-F75B0622DBA4}" type="presOf" srcId="{EA39D2B4-0266-4B03-825F-00A5F7DEAF7B}" destId="{D9507EBF-F87D-424C-92E9-0A131824ED5C}" srcOrd="0" destOrd="0" presId="urn:microsoft.com/office/officeart/2005/8/layout/hierarchy2#1"/>
    <dgm:cxn modelId="{7B88B88E-4FEC-43E4-AC32-36C027AEB043}" srcId="{960AF237-3B33-4BC8-B3E2-2C6FE9B4053B}" destId="{5045566D-EB74-4854-ABB7-A7C39432E950}" srcOrd="0" destOrd="0" parTransId="{B2546431-8901-4485-B42F-CE8681EB4A3D}" sibTransId="{F54C78E6-B8D0-4C89-BF01-505227E6B19E}"/>
    <dgm:cxn modelId="{760C169D-497B-4E67-8F30-1E41B64E04C0}" type="presOf" srcId="{8019CBAA-5993-4BFF-993D-8ECAC48CC2EF}" destId="{9AE3078C-A6AE-4D2D-A683-AD33D9F8F701}" srcOrd="0" destOrd="0" presId="urn:microsoft.com/office/officeart/2005/8/layout/hierarchy2#1"/>
    <dgm:cxn modelId="{36EC03A1-765A-4FE6-8008-C5DE7D0C2316}" srcId="{0BB182C5-C4EC-4AEA-9CD3-2E9E6898C83D}" destId="{B0424EC8-F603-47A3-B068-2683CD64917F}" srcOrd="0" destOrd="0" parTransId="{FFDC9E63-9924-4E88-A6C7-C3A5D1212C38}" sibTransId="{E246BA0C-5BB5-422C-BB19-D1FA408D0BF7}"/>
    <dgm:cxn modelId="{8350F2AD-9968-472E-861A-FE39BEB4302E}" srcId="{B0424EC8-F603-47A3-B068-2683CD64917F}" destId="{D2359EA5-AED7-4F7F-9364-BE30D7D6620E}" srcOrd="0" destOrd="0" parTransId="{4BF8D498-F07E-4596-B9DB-61F64B15DC91}" sibTransId="{4C6A9736-22DD-46FD-B175-B0A2DC287F56}"/>
    <dgm:cxn modelId="{597805B1-F2A1-4B03-B71B-73376B18235E}" type="presOf" srcId="{FFDC9E63-9924-4E88-A6C7-C3A5D1212C38}" destId="{D10447D7-2238-4C26-941E-12997ABCCF3F}" srcOrd="0" destOrd="0" presId="urn:microsoft.com/office/officeart/2005/8/layout/hierarchy2#1"/>
    <dgm:cxn modelId="{DCE543B4-50FA-41FB-B52A-41FA334C6480}" type="presOf" srcId="{5045566D-EB74-4854-ABB7-A7C39432E950}" destId="{7BCCBA0C-E118-403E-B1AF-9CB488BD8225}" srcOrd="0" destOrd="0" presId="urn:microsoft.com/office/officeart/2005/8/layout/hierarchy2#1"/>
    <dgm:cxn modelId="{F95D6BD7-CBF2-404D-ADDA-FF149BA41EF4}" srcId="{5045566D-EB74-4854-ABB7-A7C39432E950}" destId="{EA39D2B4-0266-4B03-825F-00A5F7DEAF7B}" srcOrd="1" destOrd="0" parTransId="{8019CBAA-5993-4BFF-993D-8ECAC48CC2EF}" sibTransId="{B1C67A9F-AEAF-4816-B150-0B5A3CE9E8B5}"/>
    <dgm:cxn modelId="{1A6003E5-B548-4CBF-B4D2-2609311F1227}" type="presOf" srcId="{4BF8D498-F07E-4596-B9DB-61F64B15DC91}" destId="{B850F515-2CEC-489B-99A0-6245C2196E9C}" srcOrd="1" destOrd="0" presId="urn:microsoft.com/office/officeart/2005/8/layout/hierarchy2#1"/>
    <dgm:cxn modelId="{8D453CE7-FC3C-420D-BCAD-0D6EA6F4C8C0}" type="presOf" srcId="{4BF8D498-F07E-4596-B9DB-61F64B15DC91}" destId="{87551F34-61A9-4FF1-8F34-9EEE77C926CA}" srcOrd="0" destOrd="0" presId="urn:microsoft.com/office/officeart/2005/8/layout/hierarchy2#1"/>
    <dgm:cxn modelId="{A1F36B2C-44DE-42EE-8E57-7386D4702A19}" type="presParOf" srcId="{EEE34D59-F48B-47BB-A4DC-1031ECD36987}" destId="{125D912A-6C93-488D-85EA-C72F51A3A6FF}" srcOrd="0" destOrd="0" presId="urn:microsoft.com/office/officeart/2005/8/layout/hierarchy2#1"/>
    <dgm:cxn modelId="{90200C36-9DC6-4E60-9044-469A28237285}" type="presParOf" srcId="{125D912A-6C93-488D-85EA-C72F51A3A6FF}" destId="{7BCCBA0C-E118-403E-B1AF-9CB488BD8225}" srcOrd="0" destOrd="0" presId="urn:microsoft.com/office/officeart/2005/8/layout/hierarchy2#1"/>
    <dgm:cxn modelId="{30A99615-7E4B-4BE7-B450-2D2E5A27485E}" type="presParOf" srcId="{125D912A-6C93-488D-85EA-C72F51A3A6FF}" destId="{7A447D9C-B551-4832-9215-11D0D0914704}" srcOrd="1" destOrd="0" presId="urn:microsoft.com/office/officeart/2005/8/layout/hierarchy2#1"/>
    <dgm:cxn modelId="{9980D1A0-29F2-4C51-AF14-B7824873CE6B}" type="presParOf" srcId="{7A447D9C-B551-4832-9215-11D0D0914704}" destId="{436461CD-9AC1-4AC5-9B52-A82122B8BD01}" srcOrd="0" destOrd="0" presId="urn:microsoft.com/office/officeart/2005/8/layout/hierarchy2#1"/>
    <dgm:cxn modelId="{4A2742F3-CC80-4EA1-B65A-B0ADFB2A12E1}" type="presParOf" srcId="{436461CD-9AC1-4AC5-9B52-A82122B8BD01}" destId="{1EE0E544-D9CE-450C-B1AF-B74EC7D3EC4E}" srcOrd="0" destOrd="0" presId="urn:microsoft.com/office/officeart/2005/8/layout/hierarchy2#1"/>
    <dgm:cxn modelId="{7F339C4A-B194-4966-A4C1-6E5E00FEBC8A}" type="presParOf" srcId="{7A447D9C-B551-4832-9215-11D0D0914704}" destId="{F2A1153F-7FF4-4311-ADF8-EF2746C38B0B}" srcOrd="1" destOrd="0" presId="urn:microsoft.com/office/officeart/2005/8/layout/hierarchy2#1"/>
    <dgm:cxn modelId="{BBFD98F5-015E-4EB2-A5E4-9E452CD6BD2B}" type="presParOf" srcId="{F2A1153F-7FF4-4311-ADF8-EF2746C38B0B}" destId="{48901C4F-83C5-499F-B99E-593969274355}" srcOrd="0" destOrd="0" presId="urn:microsoft.com/office/officeart/2005/8/layout/hierarchy2#1"/>
    <dgm:cxn modelId="{43D88C35-5F49-481B-B8C0-AEA6CF17AAB2}" type="presParOf" srcId="{F2A1153F-7FF4-4311-ADF8-EF2746C38B0B}" destId="{2F62DC9A-3A3B-4470-B834-8BBE8D20CFCE}" srcOrd="1" destOrd="0" presId="urn:microsoft.com/office/officeart/2005/8/layout/hierarchy2#1"/>
    <dgm:cxn modelId="{7F7683F3-6C13-4989-9924-581771F33AEB}" type="presParOf" srcId="{2F62DC9A-3A3B-4470-B834-8BBE8D20CFCE}" destId="{D10447D7-2238-4C26-941E-12997ABCCF3F}" srcOrd="0" destOrd="0" presId="urn:microsoft.com/office/officeart/2005/8/layout/hierarchy2#1"/>
    <dgm:cxn modelId="{3DBC5E12-3465-4D57-8DDB-7D48FE4DF99A}" type="presParOf" srcId="{D10447D7-2238-4C26-941E-12997ABCCF3F}" destId="{09A0785B-7672-48BA-B224-6885A319A7F2}" srcOrd="0" destOrd="0" presId="urn:microsoft.com/office/officeart/2005/8/layout/hierarchy2#1"/>
    <dgm:cxn modelId="{091786F3-B27D-4354-B153-52B38E70DD3B}" type="presParOf" srcId="{2F62DC9A-3A3B-4470-B834-8BBE8D20CFCE}" destId="{CAA7B04B-B965-4857-8C53-E2F5F1B31C68}" srcOrd="1" destOrd="0" presId="urn:microsoft.com/office/officeart/2005/8/layout/hierarchy2#1"/>
    <dgm:cxn modelId="{B00706A4-EF2C-4D51-9146-22F916DA3471}" type="presParOf" srcId="{CAA7B04B-B965-4857-8C53-E2F5F1B31C68}" destId="{19BF4044-D9D9-4049-BCF9-EAFD60EE9F2B}" srcOrd="0" destOrd="0" presId="urn:microsoft.com/office/officeart/2005/8/layout/hierarchy2#1"/>
    <dgm:cxn modelId="{1C39AF58-B8D7-4576-82E3-B7754F0CC096}" type="presParOf" srcId="{CAA7B04B-B965-4857-8C53-E2F5F1B31C68}" destId="{CBE1D252-140F-4EDE-82A5-4D8BE50BF19F}" srcOrd="1" destOrd="0" presId="urn:microsoft.com/office/officeart/2005/8/layout/hierarchy2#1"/>
    <dgm:cxn modelId="{9DADCFAB-D1A4-4FE0-9624-B5C7D0FF2B57}" type="presParOf" srcId="{CBE1D252-140F-4EDE-82A5-4D8BE50BF19F}" destId="{87551F34-61A9-4FF1-8F34-9EEE77C926CA}" srcOrd="0" destOrd="0" presId="urn:microsoft.com/office/officeart/2005/8/layout/hierarchy2#1"/>
    <dgm:cxn modelId="{D7172480-A689-4BCC-8C5D-4C1BD2D23628}" type="presParOf" srcId="{87551F34-61A9-4FF1-8F34-9EEE77C926CA}" destId="{B850F515-2CEC-489B-99A0-6245C2196E9C}" srcOrd="0" destOrd="0" presId="urn:microsoft.com/office/officeart/2005/8/layout/hierarchy2#1"/>
    <dgm:cxn modelId="{01F7F7FE-8293-4B53-B9A2-771DA1F61E71}" type="presParOf" srcId="{CBE1D252-140F-4EDE-82A5-4D8BE50BF19F}" destId="{01615449-8ED5-4E77-937E-69DB4D0AA42C}" srcOrd="1" destOrd="0" presId="urn:microsoft.com/office/officeart/2005/8/layout/hierarchy2#1"/>
    <dgm:cxn modelId="{3D7C09BB-7C87-48C3-9DCC-D9504561AF3C}" type="presParOf" srcId="{01615449-8ED5-4E77-937E-69DB4D0AA42C}" destId="{C7FC1FB7-34E3-4E28-9AD9-5884435A7E55}" srcOrd="0" destOrd="0" presId="urn:microsoft.com/office/officeart/2005/8/layout/hierarchy2#1"/>
    <dgm:cxn modelId="{DEACB3D5-24D6-4A81-BFA2-02192A16F0AC}" type="presParOf" srcId="{01615449-8ED5-4E77-937E-69DB4D0AA42C}" destId="{0F74C28F-4FB7-4810-8A47-814E62A1A2DE}" srcOrd="1" destOrd="0" presId="urn:microsoft.com/office/officeart/2005/8/layout/hierarchy2#1"/>
    <dgm:cxn modelId="{CCB68493-841E-4FE7-9069-B41698560D26}" type="presParOf" srcId="{7A447D9C-B551-4832-9215-11D0D0914704}" destId="{9AE3078C-A6AE-4D2D-A683-AD33D9F8F701}" srcOrd="2" destOrd="0" presId="urn:microsoft.com/office/officeart/2005/8/layout/hierarchy2#1"/>
    <dgm:cxn modelId="{B562F37E-025C-46FD-A8BC-E99FEF113B01}" type="presParOf" srcId="{9AE3078C-A6AE-4D2D-A683-AD33D9F8F701}" destId="{00162B77-9453-485E-B7DA-4FB1188DCB78}" srcOrd="0" destOrd="0" presId="urn:microsoft.com/office/officeart/2005/8/layout/hierarchy2#1"/>
    <dgm:cxn modelId="{DBEC564B-5658-43CB-9DB2-9D7DD75BCAF3}" type="presParOf" srcId="{7A447D9C-B551-4832-9215-11D0D0914704}" destId="{8AA809B7-5B33-466B-8C85-22CD8420E7C3}" srcOrd="3" destOrd="0" presId="urn:microsoft.com/office/officeart/2005/8/layout/hierarchy2#1"/>
    <dgm:cxn modelId="{0A7BB16D-6EAA-466A-AD13-EFAB6D8911D9}" type="presParOf" srcId="{8AA809B7-5B33-466B-8C85-22CD8420E7C3}" destId="{D9507EBF-F87D-424C-92E9-0A131824ED5C}" srcOrd="0" destOrd="0" presId="urn:microsoft.com/office/officeart/2005/8/layout/hierarchy2#1"/>
    <dgm:cxn modelId="{9A665A85-81AC-4AC5-A4AB-3F8D94A189DD}" type="presParOf" srcId="{8AA809B7-5B33-466B-8C85-22CD8420E7C3}" destId="{CE56D762-0FB8-41B5-B4AA-D61792DD1453}" srcOrd="1" destOrd="0" presId="urn:microsoft.com/office/officeart/2005/8/layout/hierarchy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CBA0C-E118-403E-B1AF-9CB488BD8225}">
      <dsp:nvSpPr>
        <dsp:cNvPr id="0" name=""/>
        <dsp:cNvSpPr/>
      </dsp:nvSpPr>
      <dsp:spPr>
        <a:xfrm>
          <a:off x="4808" y="504044"/>
          <a:ext cx="1615774" cy="8078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地震带</a:t>
          </a:r>
          <a:endParaRPr lang="en-MY" sz="28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8470" y="527706"/>
        <a:ext cx="1568450" cy="760563"/>
      </dsp:txXfrm>
    </dsp:sp>
    <dsp:sp modelId="{436461CD-9AC1-4AC5-9B52-A82122B8BD01}">
      <dsp:nvSpPr>
        <dsp:cNvPr id="0" name=""/>
        <dsp:cNvSpPr/>
      </dsp:nvSpPr>
      <dsp:spPr>
        <a:xfrm rot="19457599">
          <a:off x="1545770" y="635681"/>
          <a:ext cx="795932" cy="80077"/>
        </a:xfrm>
        <a:custGeom>
          <a:avLst/>
          <a:gdLst/>
          <a:ahLst/>
          <a:cxnLst/>
          <a:rect l="0" t="0" r="0" b="0"/>
          <a:pathLst>
            <a:path>
              <a:moveTo>
                <a:pt x="0" y="40038"/>
              </a:moveTo>
              <a:lnTo>
                <a:pt x="795932" y="40038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800" kern="120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1923838" y="655822"/>
        <a:ext cx="39796" cy="39796"/>
      </dsp:txXfrm>
    </dsp:sp>
    <dsp:sp modelId="{48901C4F-83C5-499F-B99E-593969274355}">
      <dsp:nvSpPr>
        <dsp:cNvPr id="0" name=""/>
        <dsp:cNvSpPr/>
      </dsp:nvSpPr>
      <dsp:spPr>
        <a:xfrm>
          <a:off x="2266891" y="39509"/>
          <a:ext cx="1615774" cy="8078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环太平洋地震带</a:t>
          </a:r>
          <a:endParaRPr lang="en-MY" sz="28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290553" y="63171"/>
        <a:ext cx="1568450" cy="760563"/>
      </dsp:txXfrm>
    </dsp:sp>
    <dsp:sp modelId="{D10447D7-2238-4C26-941E-12997ABCCF3F}">
      <dsp:nvSpPr>
        <dsp:cNvPr id="0" name=""/>
        <dsp:cNvSpPr/>
      </dsp:nvSpPr>
      <dsp:spPr>
        <a:xfrm>
          <a:off x="3882666" y="403413"/>
          <a:ext cx="646309" cy="80077"/>
        </a:xfrm>
        <a:custGeom>
          <a:avLst/>
          <a:gdLst/>
          <a:ahLst/>
          <a:cxnLst/>
          <a:rect l="0" t="0" r="0" b="0"/>
          <a:pathLst>
            <a:path>
              <a:moveTo>
                <a:pt x="0" y="40038"/>
              </a:moveTo>
              <a:lnTo>
                <a:pt x="646309" y="40038"/>
              </a:lnTo>
            </a:path>
          </a:pathLst>
        </a:custGeom>
        <a:noFill/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800" kern="120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4189663" y="427295"/>
        <a:ext cx="32315" cy="32315"/>
      </dsp:txXfrm>
    </dsp:sp>
    <dsp:sp modelId="{19BF4044-D9D9-4049-BCF9-EAFD60EE9F2B}">
      <dsp:nvSpPr>
        <dsp:cNvPr id="0" name=""/>
        <dsp:cNvSpPr/>
      </dsp:nvSpPr>
      <dsp:spPr>
        <a:xfrm>
          <a:off x="4528975" y="39509"/>
          <a:ext cx="1615774" cy="8078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集中</a:t>
          </a:r>
          <a:r>
            <a:rPr lang="en-US" altLang="zh-CN" sz="2800" kern="1200" dirty="0">
              <a:latin typeface="KaiTi" panose="02010609060101010101" pitchFamily="49" charset="-122"/>
              <a:ea typeface="KaiTi" panose="02010609060101010101" pitchFamily="49" charset="-122"/>
            </a:rPr>
            <a:t>80%</a:t>
          </a: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的地震带</a:t>
          </a:r>
          <a:endParaRPr lang="en-MY" sz="28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4552637" y="63171"/>
        <a:ext cx="1568450" cy="760563"/>
      </dsp:txXfrm>
    </dsp:sp>
    <dsp:sp modelId="{87551F34-61A9-4FF1-8F34-9EEE77C926CA}">
      <dsp:nvSpPr>
        <dsp:cNvPr id="0" name=""/>
        <dsp:cNvSpPr/>
      </dsp:nvSpPr>
      <dsp:spPr>
        <a:xfrm>
          <a:off x="6144749" y="403413"/>
          <a:ext cx="646309" cy="80077"/>
        </a:xfrm>
        <a:custGeom>
          <a:avLst/>
          <a:gdLst/>
          <a:ahLst/>
          <a:cxnLst/>
          <a:rect l="0" t="0" r="0" b="0"/>
          <a:pathLst>
            <a:path>
              <a:moveTo>
                <a:pt x="0" y="40038"/>
              </a:moveTo>
              <a:lnTo>
                <a:pt x="646309" y="40038"/>
              </a:lnTo>
            </a:path>
          </a:pathLst>
        </a:custGeom>
        <a:noFill/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800" kern="120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6451746" y="427295"/>
        <a:ext cx="32315" cy="32315"/>
      </dsp:txXfrm>
    </dsp:sp>
    <dsp:sp modelId="{C7FC1FB7-34E3-4E28-9AD9-5884435A7E55}">
      <dsp:nvSpPr>
        <dsp:cNvPr id="0" name=""/>
        <dsp:cNvSpPr/>
      </dsp:nvSpPr>
      <dsp:spPr>
        <a:xfrm>
          <a:off x="6791059" y="39509"/>
          <a:ext cx="2096612" cy="8078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日本、印尼</a:t>
          </a:r>
          <a:endParaRPr lang="en-MY" sz="28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6814721" y="63171"/>
        <a:ext cx="2049288" cy="760563"/>
      </dsp:txXfrm>
    </dsp:sp>
    <dsp:sp modelId="{9AE3078C-A6AE-4D2D-A683-AD33D9F8F701}">
      <dsp:nvSpPr>
        <dsp:cNvPr id="0" name=""/>
        <dsp:cNvSpPr/>
      </dsp:nvSpPr>
      <dsp:spPr>
        <a:xfrm rot="2142401">
          <a:off x="1545770" y="1100216"/>
          <a:ext cx="795932" cy="80077"/>
        </a:xfrm>
        <a:custGeom>
          <a:avLst/>
          <a:gdLst/>
          <a:ahLst/>
          <a:cxnLst/>
          <a:rect l="0" t="0" r="0" b="0"/>
          <a:pathLst>
            <a:path>
              <a:moveTo>
                <a:pt x="0" y="40038"/>
              </a:moveTo>
              <a:lnTo>
                <a:pt x="795932" y="40038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800" kern="120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1923838" y="1120357"/>
        <a:ext cx="39796" cy="39796"/>
      </dsp:txXfrm>
    </dsp:sp>
    <dsp:sp modelId="{D9507EBF-F87D-424C-92E9-0A131824ED5C}">
      <dsp:nvSpPr>
        <dsp:cNvPr id="0" name=""/>
        <dsp:cNvSpPr/>
      </dsp:nvSpPr>
      <dsp:spPr>
        <a:xfrm>
          <a:off x="2266891" y="968579"/>
          <a:ext cx="4598380" cy="8078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地中海</a:t>
          </a:r>
          <a:r>
            <a:rPr lang="en-US" altLang="zh-CN" sz="2800" kern="1200" dirty="0">
              <a:latin typeface="KaiTi" panose="02010609060101010101" pitchFamily="49" charset="-122"/>
              <a:ea typeface="KaiTi" panose="02010609060101010101" pitchFamily="49" charset="-122"/>
            </a:rPr>
            <a:t>-</a:t>
          </a:r>
          <a:r>
            <a:rPr lang="zh-CN" altLang="en-US" sz="2800" kern="1200" dirty="0">
              <a:latin typeface="KaiTi" panose="02010609060101010101" pitchFamily="49" charset="-122"/>
              <a:ea typeface="KaiTi" panose="02010609060101010101" pitchFamily="49" charset="-122"/>
            </a:rPr>
            <a:t>喜马拉雅地震带</a:t>
          </a:r>
          <a:endParaRPr lang="en-MY" sz="28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290553" y="992241"/>
        <a:ext cx="4551056" cy="760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#1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E30868-6038-43F8-B946-F18CB9C5D7D0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994C3-11D1-4457-96C2-4148BC5676A8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994C3-11D1-4457-96C2-4148BC5676A8}" type="slidenum">
              <a:rPr lang="en-MY" smtClean="0"/>
              <a:t>34</a:t>
            </a:fld>
            <a:endParaRPr lang="en-MY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47A48-74B7-462E-82E9-43B09E067905}" type="datetimeFigureOut">
              <a:rPr lang="en-MY" smtClean="0"/>
              <a:t>24/12/2019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D07E5-06FA-4DDA-84E8-AB5BBDF5E065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quake.usgs.gov/earthquakes/map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et.gov.my/hom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3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GIF"/><Relationship Id="rId4" Type="http://schemas.openxmlformats.org/officeDocument/2006/relationships/image" Target="../media/image5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GIF"/><Relationship Id="rId4" Type="http://schemas.openxmlformats.org/officeDocument/2006/relationships/image" Target="../media/image70.G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8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8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90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GIF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GIF"/><Relationship Id="rId5" Type="http://schemas.openxmlformats.org/officeDocument/2006/relationships/image" Target="../media/image98.GIF"/><Relationship Id="rId4" Type="http://schemas.openxmlformats.org/officeDocument/2006/relationships/image" Target="../media/image97.GI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GIF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GIF"/><Relationship Id="rId4" Type="http://schemas.openxmlformats.org/officeDocument/2006/relationships/image" Target="../media/image101.GIF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0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GIF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6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GIF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09.GIF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15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76672"/>
            <a:ext cx="4519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b="1" dirty="0">
                <a:latin typeface="幼圆" panose="02010509060101010101" pitchFamily="49" charset="-122"/>
                <a:ea typeface="幼圆" panose="02010509060101010101" pitchFamily="49" charset="-122"/>
              </a:rPr>
              <a:t>第</a:t>
            </a:r>
            <a:r>
              <a:rPr lang="en-US" altLang="zh-CN" sz="4800" b="1" dirty="0">
                <a:latin typeface="幼圆" panose="02010509060101010101" pitchFamily="49" charset="-122"/>
                <a:ea typeface="幼圆" panose="02010509060101010101" pitchFamily="49" charset="-122"/>
              </a:rPr>
              <a:t>4</a:t>
            </a:r>
            <a:r>
              <a:rPr lang="zh-CN" altLang="en-US" sz="4800" b="1" dirty="0">
                <a:latin typeface="幼圆" panose="02010509060101010101" pitchFamily="49" charset="-122"/>
                <a:ea typeface="幼圆" panose="02010509060101010101" pitchFamily="49" charset="-122"/>
              </a:rPr>
              <a:t>章 天崩地裂</a:t>
            </a:r>
            <a:endParaRPr lang="en-MY" sz="48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84784"/>
            <a:ext cx="8629220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 Box 1"/>
          <p:cNvSpPr txBox="1"/>
          <p:nvPr/>
        </p:nvSpPr>
        <p:spPr>
          <a:xfrm>
            <a:off x="5474970" y="5993765"/>
            <a:ext cx="32016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24/8/2016 </a:t>
            </a:r>
            <a:r>
              <a:rPr lang="zh-CN" altLang="en-US"/>
              <a:t>意大利佩鲁贾 </a:t>
            </a:r>
            <a:r>
              <a:rPr lang="en-US" altLang="zh-CN"/>
              <a:t>6.4</a:t>
            </a:r>
            <a:r>
              <a:rPr lang="zh-CN" altLang="en-US"/>
              <a:t>级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2" b="4564"/>
          <a:stretch>
            <a:fillRect/>
          </a:stretch>
        </p:blipFill>
        <p:spPr bwMode="auto">
          <a:xfrm>
            <a:off x="0" y="774346"/>
            <a:ext cx="9194971" cy="4512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 flipH="1">
            <a:off x="2195736" y="0"/>
            <a:ext cx="58589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每天都有地震？</a:t>
            </a:r>
            <a:endParaRPr lang="en-MY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CFFB3FB-53AA-4103-8285-63C22C5F172A}"/>
              </a:ext>
            </a:extLst>
          </p:cNvPr>
          <p:cNvSpPr/>
          <p:nvPr/>
        </p:nvSpPr>
        <p:spPr>
          <a:xfrm>
            <a:off x="1717165" y="5714322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https://earthquake.usgs.gov/earthquakes/map/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519BE-A9BE-432E-B3A8-DB901AF7DAF7}"/>
              </a:ext>
            </a:extLst>
          </p:cNvPr>
          <p:cNvSpPr txBox="1"/>
          <p:nvPr/>
        </p:nvSpPr>
        <p:spPr>
          <a:xfrm>
            <a:off x="0" y="5718947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美国地质调查局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t="13161" r="840" b="5400"/>
          <a:stretch>
            <a:fillRect/>
          </a:stretch>
        </p:blipFill>
        <p:spPr>
          <a:xfrm>
            <a:off x="-5080" y="880110"/>
            <a:ext cx="9186545" cy="424243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4EF5662-225A-4D05-9693-65C088E7879E}"/>
              </a:ext>
            </a:extLst>
          </p:cNvPr>
          <p:cNvSpPr/>
          <p:nvPr/>
        </p:nvSpPr>
        <p:spPr>
          <a:xfrm>
            <a:off x="611560" y="332656"/>
            <a:ext cx="30832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http://www.met.gov.my/home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3155E0-A7CA-434F-9922-3AEF702AD2F4}"/>
              </a:ext>
            </a:extLst>
          </p:cNvPr>
          <p:cNvSpPr txBox="1"/>
          <p:nvPr/>
        </p:nvSpPr>
        <p:spPr>
          <a:xfrm>
            <a:off x="3779912" y="332656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马来西亚气象局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600" y="404664"/>
            <a:ext cx="9240735" cy="616530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247" y="149187"/>
            <a:ext cx="8561040" cy="642078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9512" y="260648"/>
            <a:ext cx="6110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2018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年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2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6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日 花莲 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6.2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级</a:t>
            </a:r>
            <a:endParaRPr lang="en-MY" sz="4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247" y="848971"/>
            <a:ext cx="8460432" cy="60418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9162" y="938442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地震是地面发生的天然震动</a:t>
            </a:r>
            <a:endParaRPr lang="en-US" altLang="zh-CN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地震每年会发生</a:t>
            </a:r>
            <a:r>
              <a:rPr lang="en-US" altLang="zh-CN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500</a:t>
            </a:r>
            <a:r>
              <a:rPr lang="zh-CN" altLang="en-US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万次</a:t>
            </a:r>
            <a:endParaRPr lang="en-US" altLang="zh-CN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en-US" altLang="zh-CN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由于地壳运动引起</a:t>
            </a:r>
            <a:endParaRPr lang="en-US" altLang="zh-CN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当岩石层受到内力作用而发生断裂或错位</a:t>
            </a:r>
            <a:endParaRPr lang="en-US" altLang="zh-CN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589" y="3861048"/>
            <a:ext cx="3723607" cy="286717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188640"/>
            <a:ext cx="9144000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4.1</a:t>
            </a:r>
            <a:r>
              <a:rPr lang="zh-CN" altLang="en-US" sz="44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为什么会发生地震？</a:t>
            </a:r>
            <a:endParaRPr lang="en-MY" sz="44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-12607" y="980728"/>
          <a:ext cx="8892480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5" y="2564320"/>
            <a:ext cx="6373215" cy="4496390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4139952" y="5013176"/>
            <a:ext cx="4104456" cy="648072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产生地震的源头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671900" y="3573016"/>
            <a:ext cx="5040560" cy="72008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震源投射到地面的位置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16632"/>
            <a:ext cx="9144000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4.2 </a:t>
            </a:r>
            <a:r>
              <a:rPr lang="zh-CN" altLang="en-US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哪里常发生地震？</a:t>
            </a:r>
            <a:endParaRPr lang="en-MY" sz="4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144000" cy="593955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71054513_47661081"/>
          <p:cNvPicPr>
            <a:picLocks noChangeAspect="1"/>
          </p:cNvPicPr>
          <p:nvPr/>
        </p:nvPicPr>
        <p:blipFill>
          <a:blip r:embed="rId2"/>
          <a:srcRect l="3482" t="6880" r="3016"/>
          <a:stretch>
            <a:fillRect/>
          </a:stretch>
        </p:blipFill>
        <p:spPr>
          <a:xfrm>
            <a:off x="-26035" y="484505"/>
            <a:ext cx="9171305" cy="489394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" r="1515"/>
          <a:stretch>
            <a:fillRect/>
          </a:stretch>
        </p:blipFill>
        <p:spPr>
          <a:xfrm>
            <a:off x="34783" y="476672"/>
            <a:ext cx="9095702" cy="5077146"/>
          </a:xfrm>
          <a:prstGeom prst="rect">
            <a:avLst/>
          </a:prstGeom>
        </p:spPr>
      </p:pic>
      <p:sp>
        <p:nvSpPr>
          <p:cNvPr id="3" name="Freeform 2"/>
          <p:cNvSpPr/>
          <p:nvPr/>
        </p:nvSpPr>
        <p:spPr>
          <a:xfrm>
            <a:off x="387927" y="1468582"/>
            <a:ext cx="3519450" cy="2244436"/>
          </a:xfrm>
          <a:custGeom>
            <a:avLst/>
            <a:gdLst>
              <a:gd name="connsiteX0" fmla="*/ 221673 w 3519450"/>
              <a:gd name="connsiteY0" fmla="*/ 277091 h 2244436"/>
              <a:gd name="connsiteX1" fmla="*/ 290946 w 3519450"/>
              <a:gd name="connsiteY1" fmla="*/ 249382 h 2244436"/>
              <a:gd name="connsiteX2" fmla="*/ 374073 w 3519450"/>
              <a:gd name="connsiteY2" fmla="*/ 193963 h 2244436"/>
              <a:gd name="connsiteX3" fmla="*/ 457200 w 3519450"/>
              <a:gd name="connsiteY3" fmla="*/ 166254 h 2244436"/>
              <a:gd name="connsiteX4" fmla="*/ 498764 w 3519450"/>
              <a:gd name="connsiteY4" fmla="*/ 152400 h 2244436"/>
              <a:gd name="connsiteX5" fmla="*/ 540328 w 3519450"/>
              <a:gd name="connsiteY5" fmla="*/ 138545 h 2244436"/>
              <a:gd name="connsiteX6" fmla="*/ 568037 w 3519450"/>
              <a:gd name="connsiteY6" fmla="*/ 96982 h 2244436"/>
              <a:gd name="connsiteX7" fmla="*/ 609600 w 3519450"/>
              <a:gd name="connsiteY7" fmla="*/ 83127 h 2244436"/>
              <a:gd name="connsiteX8" fmla="*/ 692728 w 3519450"/>
              <a:gd name="connsiteY8" fmla="*/ 27709 h 2244436"/>
              <a:gd name="connsiteX9" fmla="*/ 734291 w 3519450"/>
              <a:gd name="connsiteY9" fmla="*/ 0 h 2244436"/>
              <a:gd name="connsiteX10" fmla="*/ 942109 w 3519450"/>
              <a:gd name="connsiteY10" fmla="*/ 13854 h 2244436"/>
              <a:gd name="connsiteX11" fmla="*/ 983673 w 3519450"/>
              <a:gd name="connsiteY11" fmla="*/ 55418 h 2244436"/>
              <a:gd name="connsiteX12" fmla="*/ 1039091 w 3519450"/>
              <a:gd name="connsiteY12" fmla="*/ 138545 h 2244436"/>
              <a:gd name="connsiteX13" fmla="*/ 1066800 w 3519450"/>
              <a:gd name="connsiteY13" fmla="*/ 221673 h 2244436"/>
              <a:gd name="connsiteX14" fmla="*/ 1080655 w 3519450"/>
              <a:gd name="connsiteY14" fmla="*/ 263236 h 2244436"/>
              <a:gd name="connsiteX15" fmla="*/ 1108364 w 3519450"/>
              <a:gd name="connsiteY15" fmla="*/ 304800 h 2244436"/>
              <a:gd name="connsiteX16" fmla="*/ 1233055 w 3519450"/>
              <a:gd name="connsiteY16" fmla="*/ 374073 h 2244436"/>
              <a:gd name="connsiteX17" fmla="*/ 1413164 w 3519450"/>
              <a:gd name="connsiteY17" fmla="*/ 374073 h 2244436"/>
              <a:gd name="connsiteX18" fmla="*/ 1454728 w 3519450"/>
              <a:gd name="connsiteY18" fmla="*/ 415636 h 2244436"/>
              <a:gd name="connsiteX19" fmla="*/ 1510146 w 3519450"/>
              <a:gd name="connsiteY19" fmla="*/ 498763 h 2244436"/>
              <a:gd name="connsiteX20" fmla="*/ 1551709 w 3519450"/>
              <a:gd name="connsiteY20" fmla="*/ 512618 h 2244436"/>
              <a:gd name="connsiteX21" fmla="*/ 1634837 w 3519450"/>
              <a:gd name="connsiteY21" fmla="*/ 568036 h 2244436"/>
              <a:gd name="connsiteX22" fmla="*/ 1676400 w 3519450"/>
              <a:gd name="connsiteY22" fmla="*/ 581891 h 2244436"/>
              <a:gd name="connsiteX23" fmla="*/ 1856509 w 3519450"/>
              <a:gd name="connsiteY23" fmla="*/ 568036 h 2244436"/>
              <a:gd name="connsiteX24" fmla="*/ 1939637 w 3519450"/>
              <a:gd name="connsiteY24" fmla="*/ 526473 h 2244436"/>
              <a:gd name="connsiteX25" fmla="*/ 1967346 w 3519450"/>
              <a:gd name="connsiteY25" fmla="*/ 498763 h 2244436"/>
              <a:gd name="connsiteX26" fmla="*/ 2008909 w 3519450"/>
              <a:gd name="connsiteY26" fmla="*/ 484909 h 2244436"/>
              <a:gd name="connsiteX27" fmla="*/ 2050473 w 3519450"/>
              <a:gd name="connsiteY27" fmla="*/ 457200 h 2244436"/>
              <a:gd name="connsiteX28" fmla="*/ 2216728 w 3519450"/>
              <a:gd name="connsiteY28" fmla="*/ 457200 h 2244436"/>
              <a:gd name="connsiteX29" fmla="*/ 2258291 w 3519450"/>
              <a:gd name="connsiteY29" fmla="*/ 484909 h 2244436"/>
              <a:gd name="connsiteX30" fmla="*/ 2313709 w 3519450"/>
              <a:gd name="connsiteY30" fmla="*/ 512618 h 2244436"/>
              <a:gd name="connsiteX31" fmla="*/ 2396837 w 3519450"/>
              <a:gd name="connsiteY31" fmla="*/ 568036 h 2244436"/>
              <a:gd name="connsiteX32" fmla="*/ 2479964 w 3519450"/>
              <a:gd name="connsiteY32" fmla="*/ 623454 h 2244436"/>
              <a:gd name="connsiteX33" fmla="*/ 2521528 w 3519450"/>
              <a:gd name="connsiteY33" fmla="*/ 665018 h 2244436"/>
              <a:gd name="connsiteX34" fmla="*/ 2563091 w 3519450"/>
              <a:gd name="connsiteY34" fmla="*/ 678873 h 2244436"/>
              <a:gd name="connsiteX35" fmla="*/ 2646218 w 3519450"/>
              <a:gd name="connsiteY35" fmla="*/ 734291 h 2244436"/>
              <a:gd name="connsiteX36" fmla="*/ 2646218 w 3519450"/>
              <a:gd name="connsiteY36" fmla="*/ 734291 h 2244436"/>
              <a:gd name="connsiteX37" fmla="*/ 2701637 w 3519450"/>
              <a:gd name="connsiteY37" fmla="*/ 803563 h 2244436"/>
              <a:gd name="connsiteX38" fmla="*/ 2784764 w 3519450"/>
              <a:gd name="connsiteY38" fmla="*/ 872836 h 2244436"/>
              <a:gd name="connsiteX39" fmla="*/ 2798618 w 3519450"/>
              <a:gd name="connsiteY39" fmla="*/ 914400 h 2244436"/>
              <a:gd name="connsiteX40" fmla="*/ 2826328 w 3519450"/>
              <a:gd name="connsiteY40" fmla="*/ 942109 h 2244436"/>
              <a:gd name="connsiteX41" fmla="*/ 2854037 w 3519450"/>
              <a:gd name="connsiteY41" fmla="*/ 983673 h 2244436"/>
              <a:gd name="connsiteX42" fmla="*/ 2840182 w 3519450"/>
              <a:gd name="connsiteY42" fmla="*/ 1302327 h 2244436"/>
              <a:gd name="connsiteX43" fmla="*/ 2812473 w 3519450"/>
              <a:gd name="connsiteY43" fmla="*/ 1385454 h 2244436"/>
              <a:gd name="connsiteX44" fmla="*/ 2784764 w 3519450"/>
              <a:gd name="connsiteY44" fmla="*/ 1427018 h 2244436"/>
              <a:gd name="connsiteX45" fmla="*/ 2798618 w 3519450"/>
              <a:gd name="connsiteY45" fmla="*/ 1565563 h 2244436"/>
              <a:gd name="connsiteX46" fmla="*/ 2826328 w 3519450"/>
              <a:gd name="connsiteY46" fmla="*/ 1648691 h 2244436"/>
              <a:gd name="connsiteX47" fmla="*/ 2854037 w 3519450"/>
              <a:gd name="connsiteY47" fmla="*/ 1731818 h 2244436"/>
              <a:gd name="connsiteX48" fmla="*/ 2881746 w 3519450"/>
              <a:gd name="connsiteY48" fmla="*/ 1773382 h 2244436"/>
              <a:gd name="connsiteX49" fmla="*/ 2895600 w 3519450"/>
              <a:gd name="connsiteY49" fmla="*/ 1814945 h 2244436"/>
              <a:gd name="connsiteX50" fmla="*/ 3020291 w 3519450"/>
              <a:gd name="connsiteY50" fmla="*/ 1884218 h 2244436"/>
              <a:gd name="connsiteX51" fmla="*/ 3117273 w 3519450"/>
              <a:gd name="connsiteY51" fmla="*/ 1898073 h 2244436"/>
              <a:gd name="connsiteX52" fmla="*/ 3338946 w 3519450"/>
              <a:gd name="connsiteY52" fmla="*/ 1884218 h 2244436"/>
              <a:gd name="connsiteX53" fmla="*/ 3505200 w 3519450"/>
              <a:gd name="connsiteY53" fmla="*/ 1898073 h 2244436"/>
              <a:gd name="connsiteX54" fmla="*/ 3491346 w 3519450"/>
              <a:gd name="connsiteY54" fmla="*/ 2064327 h 2244436"/>
              <a:gd name="connsiteX55" fmla="*/ 3477491 w 3519450"/>
              <a:gd name="connsiteY55" fmla="*/ 2105891 h 2244436"/>
              <a:gd name="connsiteX56" fmla="*/ 3435928 w 3519450"/>
              <a:gd name="connsiteY56" fmla="*/ 2133600 h 2244436"/>
              <a:gd name="connsiteX57" fmla="*/ 3408218 w 3519450"/>
              <a:gd name="connsiteY57" fmla="*/ 2161309 h 2244436"/>
              <a:gd name="connsiteX58" fmla="*/ 3325091 w 3519450"/>
              <a:gd name="connsiteY58" fmla="*/ 2216727 h 2244436"/>
              <a:gd name="connsiteX59" fmla="*/ 3241964 w 3519450"/>
              <a:gd name="connsiteY59" fmla="*/ 2244436 h 2244436"/>
              <a:gd name="connsiteX60" fmla="*/ 2951018 w 3519450"/>
              <a:gd name="connsiteY60" fmla="*/ 2230582 h 2244436"/>
              <a:gd name="connsiteX61" fmla="*/ 2867891 w 3519450"/>
              <a:gd name="connsiteY61" fmla="*/ 2202873 h 2244436"/>
              <a:gd name="connsiteX62" fmla="*/ 2784764 w 3519450"/>
              <a:gd name="connsiteY62" fmla="*/ 2189018 h 2244436"/>
              <a:gd name="connsiteX63" fmla="*/ 2743200 w 3519450"/>
              <a:gd name="connsiteY63" fmla="*/ 2161309 h 2244436"/>
              <a:gd name="connsiteX64" fmla="*/ 2701637 w 3519450"/>
              <a:gd name="connsiteY64" fmla="*/ 2147454 h 2244436"/>
              <a:gd name="connsiteX65" fmla="*/ 2687782 w 3519450"/>
              <a:gd name="connsiteY65" fmla="*/ 2105891 h 2244436"/>
              <a:gd name="connsiteX66" fmla="*/ 2646218 w 3519450"/>
              <a:gd name="connsiteY66" fmla="*/ 2078182 h 2244436"/>
              <a:gd name="connsiteX67" fmla="*/ 2632364 w 3519450"/>
              <a:gd name="connsiteY67" fmla="*/ 2036618 h 2244436"/>
              <a:gd name="connsiteX68" fmla="*/ 2590800 w 3519450"/>
              <a:gd name="connsiteY68" fmla="*/ 2008909 h 2244436"/>
              <a:gd name="connsiteX69" fmla="*/ 2563091 w 3519450"/>
              <a:gd name="connsiteY69" fmla="*/ 1967345 h 2244436"/>
              <a:gd name="connsiteX70" fmla="*/ 2549237 w 3519450"/>
              <a:gd name="connsiteY70" fmla="*/ 1925782 h 2244436"/>
              <a:gd name="connsiteX71" fmla="*/ 2521528 w 3519450"/>
              <a:gd name="connsiteY71" fmla="*/ 1884218 h 2244436"/>
              <a:gd name="connsiteX72" fmla="*/ 2493818 w 3519450"/>
              <a:gd name="connsiteY72" fmla="*/ 1773382 h 2244436"/>
              <a:gd name="connsiteX73" fmla="*/ 2521528 w 3519450"/>
              <a:gd name="connsiteY73" fmla="*/ 1524000 h 2244436"/>
              <a:gd name="connsiteX74" fmla="*/ 2549237 w 3519450"/>
              <a:gd name="connsiteY74" fmla="*/ 1440873 h 2244436"/>
              <a:gd name="connsiteX75" fmla="*/ 2590800 w 3519450"/>
              <a:gd name="connsiteY75" fmla="*/ 1316182 h 2244436"/>
              <a:gd name="connsiteX76" fmla="*/ 2604655 w 3519450"/>
              <a:gd name="connsiteY76" fmla="*/ 1274618 h 2244436"/>
              <a:gd name="connsiteX77" fmla="*/ 2590800 w 3519450"/>
              <a:gd name="connsiteY77" fmla="*/ 1149927 h 2244436"/>
              <a:gd name="connsiteX78" fmla="*/ 2576946 w 3519450"/>
              <a:gd name="connsiteY78" fmla="*/ 1108363 h 2244436"/>
              <a:gd name="connsiteX79" fmla="*/ 2535382 w 3519450"/>
              <a:gd name="connsiteY79" fmla="*/ 1066800 h 2244436"/>
              <a:gd name="connsiteX80" fmla="*/ 2493818 w 3519450"/>
              <a:gd name="connsiteY80" fmla="*/ 1052945 h 2244436"/>
              <a:gd name="connsiteX81" fmla="*/ 2382982 w 3519450"/>
              <a:gd name="connsiteY81" fmla="*/ 1039091 h 2244436"/>
              <a:gd name="connsiteX82" fmla="*/ 2299855 w 3519450"/>
              <a:gd name="connsiteY82" fmla="*/ 983673 h 2244436"/>
              <a:gd name="connsiteX83" fmla="*/ 2258291 w 3519450"/>
              <a:gd name="connsiteY83" fmla="*/ 955963 h 2244436"/>
              <a:gd name="connsiteX84" fmla="*/ 2216728 w 3519450"/>
              <a:gd name="connsiteY84" fmla="*/ 942109 h 2244436"/>
              <a:gd name="connsiteX85" fmla="*/ 2189018 w 3519450"/>
              <a:gd name="connsiteY85" fmla="*/ 914400 h 2244436"/>
              <a:gd name="connsiteX86" fmla="*/ 2147455 w 3519450"/>
              <a:gd name="connsiteY86" fmla="*/ 886691 h 2244436"/>
              <a:gd name="connsiteX87" fmla="*/ 2133600 w 3519450"/>
              <a:gd name="connsiteY87" fmla="*/ 845127 h 2244436"/>
              <a:gd name="connsiteX88" fmla="*/ 2036618 w 3519450"/>
              <a:gd name="connsiteY88" fmla="*/ 858982 h 2244436"/>
              <a:gd name="connsiteX89" fmla="*/ 2008909 w 3519450"/>
              <a:gd name="connsiteY89" fmla="*/ 900545 h 2244436"/>
              <a:gd name="connsiteX90" fmla="*/ 1967346 w 3519450"/>
              <a:gd name="connsiteY90" fmla="*/ 928254 h 2244436"/>
              <a:gd name="connsiteX91" fmla="*/ 1953491 w 3519450"/>
              <a:gd name="connsiteY91" fmla="*/ 969818 h 2244436"/>
              <a:gd name="connsiteX92" fmla="*/ 1870364 w 3519450"/>
              <a:gd name="connsiteY92" fmla="*/ 1011382 h 2244436"/>
              <a:gd name="connsiteX93" fmla="*/ 1787237 w 3519450"/>
              <a:gd name="connsiteY93" fmla="*/ 983673 h 2244436"/>
              <a:gd name="connsiteX94" fmla="*/ 1745673 w 3519450"/>
              <a:gd name="connsiteY94" fmla="*/ 969818 h 2244436"/>
              <a:gd name="connsiteX95" fmla="*/ 1648691 w 3519450"/>
              <a:gd name="connsiteY95" fmla="*/ 845127 h 2244436"/>
              <a:gd name="connsiteX96" fmla="*/ 1607128 w 3519450"/>
              <a:gd name="connsiteY96" fmla="*/ 817418 h 2244436"/>
              <a:gd name="connsiteX97" fmla="*/ 1579418 w 3519450"/>
              <a:gd name="connsiteY97" fmla="*/ 789709 h 2244436"/>
              <a:gd name="connsiteX98" fmla="*/ 1399309 w 3519450"/>
              <a:gd name="connsiteY98" fmla="*/ 762000 h 2244436"/>
              <a:gd name="connsiteX99" fmla="*/ 1371600 w 3519450"/>
              <a:gd name="connsiteY99" fmla="*/ 720436 h 2244436"/>
              <a:gd name="connsiteX100" fmla="*/ 1330037 w 3519450"/>
              <a:gd name="connsiteY100" fmla="*/ 706582 h 2244436"/>
              <a:gd name="connsiteX101" fmla="*/ 1288473 w 3519450"/>
              <a:gd name="connsiteY101" fmla="*/ 678873 h 2244436"/>
              <a:gd name="connsiteX102" fmla="*/ 997528 w 3519450"/>
              <a:gd name="connsiteY102" fmla="*/ 692727 h 2244436"/>
              <a:gd name="connsiteX103" fmla="*/ 900546 w 3519450"/>
              <a:gd name="connsiteY103" fmla="*/ 720436 h 2244436"/>
              <a:gd name="connsiteX104" fmla="*/ 858982 w 3519450"/>
              <a:gd name="connsiteY104" fmla="*/ 748145 h 2244436"/>
              <a:gd name="connsiteX105" fmla="*/ 665018 w 3519450"/>
              <a:gd name="connsiteY105" fmla="*/ 748145 h 2244436"/>
              <a:gd name="connsiteX106" fmla="*/ 498764 w 3519450"/>
              <a:gd name="connsiteY106" fmla="*/ 720436 h 2244436"/>
              <a:gd name="connsiteX107" fmla="*/ 415637 w 3519450"/>
              <a:gd name="connsiteY107" fmla="*/ 692727 h 2244436"/>
              <a:gd name="connsiteX108" fmla="*/ 290946 w 3519450"/>
              <a:gd name="connsiteY108" fmla="*/ 637309 h 2244436"/>
              <a:gd name="connsiteX109" fmla="*/ 249382 w 3519450"/>
              <a:gd name="connsiteY109" fmla="*/ 623454 h 2244436"/>
              <a:gd name="connsiteX110" fmla="*/ 207818 w 3519450"/>
              <a:gd name="connsiteY110" fmla="*/ 595745 h 2244436"/>
              <a:gd name="connsiteX111" fmla="*/ 138546 w 3519450"/>
              <a:gd name="connsiteY111" fmla="*/ 581891 h 2244436"/>
              <a:gd name="connsiteX112" fmla="*/ 55418 w 3519450"/>
              <a:gd name="connsiteY112" fmla="*/ 540327 h 2244436"/>
              <a:gd name="connsiteX113" fmla="*/ 27709 w 3519450"/>
              <a:gd name="connsiteY113" fmla="*/ 498763 h 2244436"/>
              <a:gd name="connsiteX114" fmla="*/ 0 w 3519450"/>
              <a:gd name="connsiteY114" fmla="*/ 415636 h 2244436"/>
              <a:gd name="connsiteX115" fmla="*/ 13855 w 3519450"/>
              <a:gd name="connsiteY115" fmla="*/ 374073 h 2244436"/>
              <a:gd name="connsiteX116" fmla="*/ 55418 w 3519450"/>
              <a:gd name="connsiteY116" fmla="*/ 346363 h 2244436"/>
              <a:gd name="connsiteX117" fmla="*/ 166255 w 3519450"/>
              <a:gd name="connsiteY117" fmla="*/ 290945 h 2244436"/>
              <a:gd name="connsiteX118" fmla="*/ 221673 w 3519450"/>
              <a:gd name="connsiteY118" fmla="*/ 277091 h 2244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</a:cxnLst>
            <a:rect l="l" t="t" r="r" b="b"/>
            <a:pathLst>
              <a:path w="3519450" h="2244436">
                <a:moveTo>
                  <a:pt x="221673" y="277091"/>
                </a:moveTo>
                <a:cubicBezTo>
                  <a:pt x="244764" y="267855"/>
                  <a:pt x="269113" y="261291"/>
                  <a:pt x="290946" y="249382"/>
                </a:cubicBezTo>
                <a:cubicBezTo>
                  <a:pt x="320182" y="233435"/>
                  <a:pt x="342480" y="204494"/>
                  <a:pt x="374073" y="193963"/>
                </a:cubicBezTo>
                <a:lnTo>
                  <a:pt x="457200" y="166254"/>
                </a:lnTo>
                <a:lnTo>
                  <a:pt x="498764" y="152400"/>
                </a:lnTo>
                <a:lnTo>
                  <a:pt x="540328" y="138545"/>
                </a:lnTo>
                <a:cubicBezTo>
                  <a:pt x="549564" y="124691"/>
                  <a:pt x="555035" y="107384"/>
                  <a:pt x="568037" y="96982"/>
                </a:cubicBezTo>
                <a:cubicBezTo>
                  <a:pt x="579441" y="87859"/>
                  <a:pt x="596834" y="90219"/>
                  <a:pt x="609600" y="83127"/>
                </a:cubicBezTo>
                <a:cubicBezTo>
                  <a:pt x="638711" y="66954"/>
                  <a:pt x="665019" y="46182"/>
                  <a:pt x="692728" y="27709"/>
                </a:cubicBezTo>
                <a:lnTo>
                  <a:pt x="734291" y="0"/>
                </a:lnTo>
                <a:cubicBezTo>
                  <a:pt x="803564" y="4618"/>
                  <a:pt x="874336" y="-1207"/>
                  <a:pt x="942109" y="13854"/>
                </a:cubicBezTo>
                <a:cubicBezTo>
                  <a:pt x="961236" y="18104"/>
                  <a:pt x="971644" y="39952"/>
                  <a:pt x="983673" y="55418"/>
                </a:cubicBezTo>
                <a:cubicBezTo>
                  <a:pt x="1004119" y="81705"/>
                  <a:pt x="1028560" y="106952"/>
                  <a:pt x="1039091" y="138545"/>
                </a:cubicBezTo>
                <a:lnTo>
                  <a:pt x="1066800" y="221673"/>
                </a:lnTo>
                <a:cubicBezTo>
                  <a:pt x="1071418" y="235527"/>
                  <a:pt x="1072554" y="251085"/>
                  <a:pt x="1080655" y="263236"/>
                </a:cubicBezTo>
                <a:cubicBezTo>
                  <a:pt x="1089891" y="277091"/>
                  <a:pt x="1095833" y="293835"/>
                  <a:pt x="1108364" y="304800"/>
                </a:cubicBezTo>
                <a:cubicBezTo>
                  <a:pt x="1166996" y="356103"/>
                  <a:pt x="1175969" y="355044"/>
                  <a:pt x="1233055" y="374073"/>
                </a:cubicBezTo>
                <a:cubicBezTo>
                  <a:pt x="1286977" y="367332"/>
                  <a:pt x="1358155" y="346569"/>
                  <a:pt x="1413164" y="374073"/>
                </a:cubicBezTo>
                <a:cubicBezTo>
                  <a:pt x="1430689" y="382835"/>
                  <a:pt x="1442699" y="400170"/>
                  <a:pt x="1454728" y="415636"/>
                </a:cubicBezTo>
                <a:cubicBezTo>
                  <a:pt x="1475174" y="441923"/>
                  <a:pt x="1478553" y="488232"/>
                  <a:pt x="1510146" y="498763"/>
                </a:cubicBezTo>
                <a:cubicBezTo>
                  <a:pt x="1524000" y="503381"/>
                  <a:pt x="1538943" y="505526"/>
                  <a:pt x="1551709" y="512618"/>
                </a:cubicBezTo>
                <a:cubicBezTo>
                  <a:pt x="1580820" y="528791"/>
                  <a:pt x="1603244" y="557504"/>
                  <a:pt x="1634837" y="568036"/>
                </a:cubicBezTo>
                <a:lnTo>
                  <a:pt x="1676400" y="581891"/>
                </a:lnTo>
                <a:cubicBezTo>
                  <a:pt x="1736436" y="577273"/>
                  <a:pt x="1796760" y="575505"/>
                  <a:pt x="1856509" y="568036"/>
                </a:cubicBezTo>
                <a:cubicBezTo>
                  <a:pt x="1886860" y="564242"/>
                  <a:pt x="1916717" y="544809"/>
                  <a:pt x="1939637" y="526473"/>
                </a:cubicBezTo>
                <a:cubicBezTo>
                  <a:pt x="1949837" y="518313"/>
                  <a:pt x="1956145" y="505484"/>
                  <a:pt x="1967346" y="498763"/>
                </a:cubicBezTo>
                <a:cubicBezTo>
                  <a:pt x="1979869" y="491249"/>
                  <a:pt x="1995055" y="489527"/>
                  <a:pt x="2008909" y="484909"/>
                </a:cubicBezTo>
                <a:cubicBezTo>
                  <a:pt x="2022764" y="475673"/>
                  <a:pt x="2035580" y="464647"/>
                  <a:pt x="2050473" y="457200"/>
                </a:cubicBezTo>
                <a:cubicBezTo>
                  <a:pt x="2109556" y="427659"/>
                  <a:pt x="2140962" y="448781"/>
                  <a:pt x="2216728" y="457200"/>
                </a:cubicBezTo>
                <a:cubicBezTo>
                  <a:pt x="2230582" y="466436"/>
                  <a:pt x="2243834" y="476648"/>
                  <a:pt x="2258291" y="484909"/>
                </a:cubicBezTo>
                <a:cubicBezTo>
                  <a:pt x="2276223" y="495156"/>
                  <a:pt x="2296903" y="500614"/>
                  <a:pt x="2313709" y="512618"/>
                </a:cubicBezTo>
                <a:cubicBezTo>
                  <a:pt x="2404516" y="577480"/>
                  <a:pt x="2307679" y="538318"/>
                  <a:pt x="2396837" y="568036"/>
                </a:cubicBezTo>
                <a:cubicBezTo>
                  <a:pt x="2529422" y="700624"/>
                  <a:pt x="2359665" y="543255"/>
                  <a:pt x="2479964" y="623454"/>
                </a:cubicBezTo>
                <a:cubicBezTo>
                  <a:pt x="2496267" y="634322"/>
                  <a:pt x="2505225" y="654149"/>
                  <a:pt x="2521528" y="665018"/>
                </a:cubicBezTo>
                <a:cubicBezTo>
                  <a:pt x="2533679" y="673119"/>
                  <a:pt x="2550325" y="671781"/>
                  <a:pt x="2563091" y="678873"/>
                </a:cubicBezTo>
                <a:cubicBezTo>
                  <a:pt x="2592202" y="695046"/>
                  <a:pt x="2618509" y="715818"/>
                  <a:pt x="2646218" y="734291"/>
                </a:cubicBezTo>
                <a:lnTo>
                  <a:pt x="2646218" y="734291"/>
                </a:lnTo>
                <a:cubicBezTo>
                  <a:pt x="2713116" y="801186"/>
                  <a:pt x="2631738" y="716188"/>
                  <a:pt x="2701637" y="803563"/>
                </a:cubicBezTo>
                <a:cubicBezTo>
                  <a:pt x="2723658" y="831090"/>
                  <a:pt x="2757813" y="852623"/>
                  <a:pt x="2784764" y="872836"/>
                </a:cubicBezTo>
                <a:cubicBezTo>
                  <a:pt x="2789382" y="886691"/>
                  <a:pt x="2791104" y="901877"/>
                  <a:pt x="2798618" y="914400"/>
                </a:cubicBezTo>
                <a:cubicBezTo>
                  <a:pt x="2805339" y="925601"/>
                  <a:pt x="2818168" y="931909"/>
                  <a:pt x="2826328" y="942109"/>
                </a:cubicBezTo>
                <a:cubicBezTo>
                  <a:pt x="2836730" y="955111"/>
                  <a:pt x="2844801" y="969818"/>
                  <a:pt x="2854037" y="983673"/>
                </a:cubicBezTo>
                <a:cubicBezTo>
                  <a:pt x="2849419" y="1089891"/>
                  <a:pt x="2851122" y="1196573"/>
                  <a:pt x="2840182" y="1302327"/>
                </a:cubicBezTo>
                <a:cubicBezTo>
                  <a:pt x="2837177" y="1331380"/>
                  <a:pt x="2828674" y="1361152"/>
                  <a:pt x="2812473" y="1385454"/>
                </a:cubicBezTo>
                <a:lnTo>
                  <a:pt x="2784764" y="1427018"/>
                </a:lnTo>
                <a:cubicBezTo>
                  <a:pt x="2789382" y="1473200"/>
                  <a:pt x="2790065" y="1519946"/>
                  <a:pt x="2798618" y="1565563"/>
                </a:cubicBezTo>
                <a:cubicBezTo>
                  <a:pt x="2804001" y="1594271"/>
                  <a:pt x="2817091" y="1620982"/>
                  <a:pt x="2826328" y="1648691"/>
                </a:cubicBezTo>
                <a:cubicBezTo>
                  <a:pt x="2826329" y="1648695"/>
                  <a:pt x="2854035" y="1731815"/>
                  <a:pt x="2854037" y="1731818"/>
                </a:cubicBezTo>
                <a:lnTo>
                  <a:pt x="2881746" y="1773382"/>
                </a:lnTo>
                <a:cubicBezTo>
                  <a:pt x="2886364" y="1787236"/>
                  <a:pt x="2885274" y="1804619"/>
                  <a:pt x="2895600" y="1814945"/>
                </a:cubicBezTo>
                <a:cubicBezTo>
                  <a:pt x="2923372" y="1842717"/>
                  <a:pt x="2976738" y="1875507"/>
                  <a:pt x="3020291" y="1884218"/>
                </a:cubicBezTo>
                <a:cubicBezTo>
                  <a:pt x="3052312" y="1890623"/>
                  <a:pt x="3084946" y="1893455"/>
                  <a:pt x="3117273" y="1898073"/>
                </a:cubicBezTo>
                <a:cubicBezTo>
                  <a:pt x="3191164" y="1893455"/>
                  <a:pt x="3264911" y="1884218"/>
                  <a:pt x="3338946" y="1884218"/>
                </a:cubicBezTo>
                <a:cubicBezTo>
                  <a:pt x="3394556" y="1884218"/>
                  <a:pt x="3469279" y="1855621"/>
                  <a:pt x="3505200" y="1898073"/>
                </a:cubicBezTo>
                <a:cubicBezTo>
                  <a:pt x="3541121" y="1940525"/>
                  <a:pt x="3498696" y="2009205"/>
                  <a:pt x="3491346" y="2064327"/>
                </a:cubicBezTo>
                <a:cubicBezTo>
                  <a:pt x="3489416" y="2078803"/>
                  <a:pt x="3486614" y="2094487"/>
                  <a:pt x="3477491" y="2105891"/>
                </a:cubicBezTo>
                <a:cubicBezTo>
                  <a:pt x="3467089" y="2118893"/>
                  <a:pt x="3448930" y="2123198"/>
                  <a:pt x="3435928" y="2133600"/>
                </a:cubicBezTo>
                <a:cubicBezTo>
                  <a:pt x="3425728" y="2141760"/>
                  <a:pt x="3418668" y="2153472"/>
                  <a:pt x="3408218" y="2161309"/>
                </a:cubicBezTo>
                <a:cubicBezTo>
                  <a:pt x="3381576" y="2181290"/>
                  <a:pt x="3356684" y="2206196"/>
                  <a:pt x="3325091" y="2216727"/>
                </a:cubicBezTo>
                <a:lnTo>
                  <a:pt x="3241964" y="2244436"/>
                </a:lnTo>
                <a:cubicBezTo>
                  <a:pt x="3144982" y="2239818"/>
                  <a:pt x="3047516" y="2241304"/>
                  <a:pt x="2951018" y="2230582"/>
                </a:cubicBezTo>
                <a:cubicBezTo>
                  <a:pt x="2921989" y="2227357"/>
                  <a:pt x="2896701" y="2207675"/>
                  <a:pt x="2867891" y="2202873"/>
                </a:cubicBezTo>
                <a:lnTo>
                  <a:pt x="2784764" y="2189018"/>
                </a:lnTo>
                <a:cubicBezTo>
                  <a:pt x="2770909" y="2179782"/>
                  <a:pt x="2758093" y="2168756"/>
                  <a:pt x="2743200" y="2161309"/>
                </a:cubicBezTo>
                <a:cubicBezTo>
                  <a:pt x="2730138" y="2154778"/>
                  <a:pt x="2711963" y="2157780"/>
                  <a:pt x="2701637" y="2147454"/>
                </a:cubicBezTo>
                <a:cubicBezTo>
                  <a:pt x="2691311" y="2137128"/>
                  <a:pt x="2696905" y="2117295"/>
                  <a:pt x="2687782" y="2105891"/>
                </a:cubicBezTo>
                <a:cubicBezTo>
                  <a:pt x="2677380" y="2092889"/>
                  <a:pt x="2660073" y="2087418"/>
                  <a:pt x="2646218" y="2078182"/>
                </a:cubicBezTo>
                <a:cubicBezTo>
                  <a:pt x="2641600" y="2064327"/>
                  <a:pt x="2641487" y="2048022"/>
                  <a:pt x="2632364" y="2036618"/>
                </a:cubicBezTo>
                <a:cubicBezTo>
                  <a:pt x="2621962" y="2023616"/>
                  <a:pt x="2602574" y="2020683"/>
                  <a:pt x="2590800" y="2008909"/>
                </a:cubicBezTo>
                <a:cubicBezTo>
                  <a:pt x="2579026" y="1997135"/>
                  <a:pt x="2572327" y="1981200"/>
                  <a:pt x="2563091" y="1967345"/>
                </a:cubicBezTo>
                <a:cubicBezTo>
                  <a:pt x="2558473" y="1953491"/>
                  <a:pt x="2555768" y="1938844"/>
                  <a:pt x="2549237" y="1925782"/>
                </a:cubicBezTo>
                <a:cubicBezTo>
                  <a:pt x="2541790" y="1910889"/>
                  <a:pt x="2527218" y="1899867"/>
                  <a:pt x="2521528" y="1884218"/>
                </a:cubicBezTo>
                <a:cubicBezTo>
                  <a:pt x="2508513" y="1848428"/>
                  <a:pt x="2493818" y="1773382"/>
                  <a:pt x="2493818" y="1773382"/>
                </a:cubicBezTo>
                <a:cubicBezTo>
                  <a:pt x="2497465" y="1733261"/>
                  <a:pt x="2508886" y="1578780"/>
                  <a:pt x="2521528" y="1524000"/>
                </a:cubicBezTo>
                <a:cubicBezTo>
                  <a:pt x="2528096" y="1495540"/>
                  <a:pt x="2540001" y="1468582"/>
                  <a:pt x="2549237" y="1440873"/>
                </a:cubicBezTo>
                <a:lnTo>
                  <a:pt x="2590800" y="1316182"/>
                </a:lnTo>
                <a:lnTo>
                  <a:pt x="2604655" y="1274618"/>
                </a:lnTo>
                <a:cubicBezTo>
                  <a:pt x="2600037" y="1233054"/>
                  <a:pt x="2597675" y="1191177"/>
                  <a:pt x="2590800" y="1149927"/>
                </a:cubicBezTo>
                <a:cubicBezTo>
                  <a:pt x="2588399" y="1135522"/>
                  <a:pt x="2585047" y="1120514"/>
                  <a:pt x="2576946" y="1108363"/>
                </a:cubicBezTo>
                <a:cubicBezTo>
                  <a:pt x="2566078" y="1092060"/>
                  <a:pt x="2551685" y="1077668"/>
                  <a:pt x="2535382" y="1066800"/>
                </a:cubicBezTo>
                <a:cubicBezTo>
                  <a:pt x="2523231" y="1058699"/>
                  <a:pt x="2508187" y="1055557"/>
                  <a:pt x="2493818" y="1052945"/>
                </a:cubicBezTo>
                <a:cubicBezTo>
                  <a:pt x="2457186" y="1046285"/>
                  <a:pt x="2419927" y="1043709"/>
                  <a:pt x="2382982" y="1039091"/>
                </a:cubicBezTo>
                <a:lnTo>
                  <a:pt x="2299855" y="983673"/>
                </a:lnTo>
                <a:cubicBezTo>
                  <a:pt x="2286000" y="974436"/>
                  <a:pt x="2274088" y="961229"/>
                  <a:pt x="2258291" y="955963"/>
                </a:cubicBezTo>
                <a:lnTo>
                  <a:pt x="2216728" y="942109"/>
                </a:lnTo>
                <a:cubicBezTo>
                  <a:pt x="2207491" y="932873"/>
                  <a:pt x="2199218" y="922560"/>
                  <a:pt x="2189018" y="914400"/>
                </a:cubicBezTo>
                <a:cubicBezTo>
                  <a:pt x="2176016" y="903998"/>
                  <a:pt x="2157857" y="899693"/>
                  <a:pt x="2147455" y="886691"/>
                </a:cubicBezTo>
                <a:cubicBezTo>
                  <a:pt x="2138332" y="875287"/>
                  <a:pt x="2138218" y="858982"/>
                  <a:pt x="2133600" y="845127"/>
                </a:cubicBezTo>
                <a:cubicBezTo>
                  <a:pt x="2101273" y="849745"/>
                  <a:pt x="2066459" y="845719"/>
                  <a:pt x="2036618" y="858982"/>
                </a:cubicBezTo>
                <a:cubicBezTo>
                  <a:pt x="2021402" y="865745"/>
                  <a:pt x="2020683" y="888771"/>
                  <a:pt x="2008909" y="900545"/>
                </a:cubicBezTo>
                <a:cubicBezTo>
                  <a:pt x="1997135" y="912319"/>
                  <a:pt x="1981200" y="919018"/>
                  <a:pt x="1967346" y="928254"/>
                </a:cubicBezTo>
                <a:cubicBezTo>
                  <a:pt x="1962728" y="942109"/>
                  <a:pt x="1962614" y="958414"/>
                  <a:pt x="1953491" y="969818"/>
                </a:cubicBezTo>
                <a:cubicBezTo>
                  <a:pt x="1933959" y="994234"/>
                  <a:pt x="1897744" y="1002255"/>
                  <a:pt x="1870364" y="1011382"/>
                </a:cubicBezTo>
                <a:lnTo>
                  <a:pt x="1787237" y="983673"/>
                </a:lnTo>
                <a:lnTo>
                  <a:pt x="1745673" y="969818"/>
                </a:lnTo>
                <a:cubicBezTo>
                  <a:pt x="1707053" y="911888"/>
                  <a:pt x="1697526" y="885823"/>
                  <a:pt x="1648691" y="845127"/>
                </a:cubicBezTo>
                <a:cubicBezTo>
                  <a:pt x="1635899" y="834467"/>
                  <a:pt x="1620130" y="827820"/>
                  <a:pt x="1607128" y="817418"/>
                </a:cubicBezTo>
                <a:cubicBezTo>
                  <a:pt x="1596928" y="809258"/>
                  <a:pt x="1591649" y="794296"/>
                  <a:pt x="1579418" y="789709"/>
                </a:cubicBezTo>
                <a:cubicBezTo>
                  <a:pt x="1567583" y="785271"/>
                  <a:pt x="1403780" y="762639"/>
                  <a:pt x="1399309" y="762000"/>
                </a:cubicBezTo>
                <a:cubicBezTo>
                  <a:pt x="1390073" y="748145"/>
                  <a:pt x="1384602" y="730838"/>
                  <a:pt x="1371600" y="720436"/>
                </a:cubicBezTo>
                <a:cubicBezTo>
                  <a:pt x="1360196" y="711313"/>
                  <a:pt x="1343099" y="713113"/>
                  <a:pt x="1330037" y="706582"/>
                </a:cubicBezTo>
                <a:cubicBezTo>
                  <a:pt x="1315144" y="699135"/>
                  <a:pt x="1302328" y="688109"/>
                  <a:pt x="1288473" y="678873"/>
                </a:cubicBezTo>
                <a:cubicBezTo>
                  <a:pt x="1191491" y="683491"/>
                  <a:pt x="1094310" y="684984"/>
                  <a:pt x="997528" y="692727"/>
                </a:cubicBezTo>
                <a:cubicBezTo>
                  <a:pt x="974640" y="694558"/>
                  <a:pt x="924358" y="712499"/>
                  <a:pt x="900546" y="720436"/>
                </a:cubicBezTo>
                <a:cubicBezTo>
                  <a:pt x="886691" y="729672"/>
                  <a:pt x="874573" y="742298"/>
                  <a:pt x="858982" y="748145"/>
                </a:cubicBezTo>
                <a:cubicBezTo>
                  <a:pt x="789615" y="774158"/>
                  <a:pt x="740456" y="757575"/>
                  <a:pt x="665018" y="748145"/>
                </a:cubicBezTo>
                <a:cubicBezTo>
                  <a:pt x="628411" y="743569"/>
                  <a:pt x="539710" y="731603"/>
                  <a:pt x="498764" y="720436"/>
                </a:cubicBezTo>
                <a:cubicBezTo>
                  <a:pt x="470585" y="712751"/>
                  <a:pt x="439939" y="708928"/>
                  <a:pt x="415637" y="692727"/>
                </a:cubicBezTo>
                <a:cubicBezTo>
                  <a:pt x="349770" y="648816"/>
                  <a:pt x="389870" y="670284"/>
                  <a:pt x="290946" y="637309"/>
                </a:cubicBezTo>
                <a:cubicBezTo>
                  <a:pt x="277091" y="632691"/>
                  <a:pt x="261533" y="631555"/>
                  <a:pt x="249382" y="623454"/>
                </a:cubicBezTo>
                <a:cubicBezTo>
                  <a:pt x="235527" y="614218"/>
                  <a:pt x="223409" y="601592"/>
                  <a:pt x="207818" y="595745"/>
                </a:cubicBezTo>
                <a:cubicBezTo>
                  <a:pt x="185769" y="587477"/>
                  <a:pt x="161391" y="587602"/>
                  <a:pt x="138546" y="581891"/>
                </a:cubicBezTo>
                <a:cubicBezTo>
                  <a:pt x="92659" y="570419"/>
                  <a:pt x="96052" y="567416"/>
                  <a:pt x="55418" y="540327"/>
                </a:cubicBezTo>
                <a:cubicBezTo>
                  <a:pt x="46182" y="526472"/>
                  <a:pt x="34472" y="513979"/>
                  <a:pt x="27709" y="498763"/>
                </a:cubicBezTo>
                <a:cubicBezTo>
                  <a:pt x="15847" y="472073"/>
                  <a:pt x="0" y="415636"/>
                  <a:pt x="0" y="415636"/>
                </a:cubicBezTo>
                <a:cubicBezTo>
                  <a:pt x="4618" y="401782"/>
                  <a:pt x="4732" y="385477"/>
                  <a:pt x="13855" y="374073"/>
                </a:cubicBezTo>
                <a:cubicBezTo>
                  <a:pt x="24257" y="361071"/>
                  <a:pt x="42416" y="356765"/>
                  <a:pt x="55418" y="346363"/>
                </a:cubicBezTo>
                <a:cubicBezTo>
                  <a:pt x="107809" y="304450"/>
                  <a:pt x="61731" y="308365"/>
                  <a:pt x="166255" y="290945"/>
                </a:cubicBezTo>
                <a:lnTo>
                  <a:pt x="221673" y="277091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4" name="Freeform 3"/>
          <p:cNvSpPr/>
          <p:nvPr/>
        </p:nvSpPr>
        <p:spPr>
          <a:xfrm>
            <a:off x="3431041" y="983673"/>
            <a:ext cx="5158777" cy="4447309"/>
          </a:xfrm>
          <a:custGeom>
            <a:avLst/>
            <a:gdLst>
              <a:gd name="connsiteX0" fmla="*/ 1334923 w 5158777"/>
              <a:gd name="connsiteY0" fmla="*/ 4239491 h 4447309"/>
              <a:gd name="connsiteX1" fmla="*/ 1459614 w 5158777"/>
              <a:gd name="connsiteY1" fmla="*/ 4184072 h 4447309"/>
              <a:gd name="connsiteX2" fmla="*/ 1501177 w 5158777"/>
              <a:gd name="connsiteY2" fmla="*/ 4156363 h 4447309"/>
              <a:gd name="connsiteX3" fmla="*/ 1542741 w 5158777"/>
              <a:gd name="connsiteY3" fmla="*/ 4142509 h 4447309"/>
              <a:gd name="connsiteX4" fmla="*/ 1639723 w 5158777"/>
              <a:gd name="connsiteY4" fmla="*/ 4087091 h 4447309"/>
              <a:gd name="connsiteX5" fmla="*/ 1681286 w 5158777"/>
              <a:gd name="connsiteY5" fmla="*/ 4073236 h 4447309"/>
              <a:gd name="connsiteX6" fmla="*/ 1708995 w 5158777"/>
              <a:gd name="connsiteY6" fmla="*/ 4031672 h 4447309"/>
              <a:gd name="connsiteX7" fmla="*/ 1778268 w 5158777"/>
              <a:gd name="connsiteY7" fmla="*/ 3948545 h 4447309"/>
              <a:gd name="connsiteX8" fmla="*/ 1792123 w 5158777"/>
              <a:gd name="connsiteY8" fmla="*/ 3906982 h 4447309"/>
              <a:gd name="connsiteX9" fmla="*/ 1819832 w 5158777"/>
              <a:gd name="connsiteY9" fmla="*/ 3879272 h 4447309"/>
              <a:gd name="connsiteX10" fmla="*/ 1847541 w 5158777"/>
              <a:gd name="connsiteY10" fmla="*/ 3837709 h 4447309"/>
              <a:gd name="connsiteX11" fmla="*/ 1916814 w 5158777"/>
              <a:gd name="connsiteY11" fmla="*/ 3754582 h 4447309"/>
              <a:gd name="connsiteX12" fmla="*/ 1930668 w 5158777"/>
              <a:gd name="connsiteY12" fmla="*/ 3713018 h 4447309"/>
              <a:gd name="connsiteX13" fmla="*/ 1986086 w 5158777"/>
              <a:gd name="connsiteY13" fmla="*/ 3629891 h 4447309"/>
              <a:gd name="connsiteX14" fmla="*/ 2013795 w 5158777"/>
              <a:gd name="connsiteY14" fmla="*/ 3214254 h 4447309"/>
              <a:gd name="connsiteX15" fmla="*/ 1986086 w 5158777"/>
              <a:gd name="connsiteY15" fmla="*/ 3020291 h 4447309"/>
              <a:gd name="connsiteX16" fmla="*/ 1916814 w 5158777"/>
              <a:gd name="connsiteY16" fmla="*/ 2937163 h 4447309"/>
              <a:gd name="connsiteX17" fmla="*/ 1861395 w 5158777"/>
              <a:gd name="connsiteY17" fmla="*/ 2854036 h 4447309"/>
              <a:gd name="connsiteX18" fmla="*/ 1778268 w 5158777"/>
              <a:gd name="connsiteY18" fmla="*/ 2770909 h 4447309"/>
              <a:gd name="connsiteX19" fmla="*/ 1736704 w 5158777"/>
              <a:gd name="connsiteY19" fmla="*/ 2729345 h 4447309"/>
              <a:gd name="connsiteX20" fmla="*/ 1681286 w 5158777"/>
              <a:gd name="connsiteY20" fmla="*/ 2660072 h 4447309"/>
              <a:gd name="connsiteX21" fmla="*/ 1612014 w 5158777"/>
              <a:gd name="connsiteY21" fmla="*/ 2535382 h 4447309"/>
              <a:gd name="connsiteX22" fmla="*/ 1584304 w 5158777"/>
              <a:gd name="connsiteY22" fmla="*/ 2493818 h 4447309"/>
              <a:gd name="connsiteX23" fmla="*/ 1570450 w 5158777"/>
              <a:gd name="connsiteY23" fmla="*/ 2452254 h 4447309"/>
              <a:gd name="connsiteX24" fmla="*/ 1556595 w 5158777"/>
              <a:gd name="connsiteY24" fmla="*/ 2396836 h 4447309"/>
              <a:gd name="connsiteX25" fmla="*/ 1459614 w 5158777"/>
              <a:gd name="connsiteY25" fmla="*/ 2299854 h 4447309"/>
              <a:gd name="connsiteX26" fmla="*/ 1348777 w 5158777"/>
              <a:gd name="connsiteY26" fmla="*/ 2216727 h 4447309"/>
              <a:gd name="connsiteX27" fmla="*/ 1307214 w 5158777"/>
              <a:gd name="connsiteY27" fmla="*/ 2189018 h 4447309"/>
              <a:gd name="connsiteX28" fmla="*/ 1265650 w 5158777"/>
              <a:gd name="connsiteY28" fmla="*/ 2175163 h 4447309"/>
              <a:gd name="connsiteX29" fmla="*/ 1182523 w 5158777"/>
              <a:gd name="connsiteY29" fmla="*/ 2133600 h 4447309"/>
              <a:gd name="connsiteX30" fmla="*/ 1030123 w 5158777"/>
              <a:gd name="connsiteY30" fmla="*/ 2119745 h 4447309"/>
              <a:gd name="connsiteX31" fmla="*/ 988559 w 5158777"/>
              <a:gd name="connsiteY31" fmla="*/ 2105891 h 4447309"/>
              <a:gd name="connsiteX32" fmla="*/ 905432 w 5158777"/>
              <a:gd name="connsiteY32" fmla="*/ 2050472 h 4447309"/>
              <a:gd name="connsiteX33" fmla="*/ 863868 w 5158777"/>
              <a:gd name="connsiteY33" fmla="*/ 2022763 h 4447309"/>
              <a:gd name="connsiteX34" fmla="*/ 822304 w 5158777"/>
              <a:gd name="connsiteY34" fmla="*/ 2008909 h 4447309"/>
              <a:gd name="connsiteX35" fmla="*/ 836159 w 5158777"/>
              <a:gd name="connsiteY35" fmla="*/ 1870363 h 4447309"/>
              <a:gd name="connsiteX36" fmla="*/ 850014 w 5158777"/>
              <a:gd name="connsiteY36" fmla="*/ 1801091 h 4447309"/>
              <a:gd name="connsiteX37" fmla="*/ 863868 w 5158777"/>
              <a:gd name="connsiteY37" fmla="*/ 1690254 h 4447309"/>
              <a:gd name="connsiteX38" fmla="*/ 905432 w 5158777"/>
              <a:gd name="connsiteY38" fmla="*/ 1565563 h 4447309"/>
              <a:gd name="connsiteX39" fmla="*/ 919286 w 5158777"/>
              <a:gd name="connsiteY39" fmla="*/ 1524000 h 4447309"/>
              <a:gd name="connsiteX40" fmla="*/ 933141 w 5158777"/>
              <a:gd name="connsiteY40" fmla="*/ 1482436 h 4447309"/>
              <a:gd name="connsiteX41" fmla="*/ 905432 w 5158777"/>
              <a:gd name="connsiteY41" fmla="*/ 1385454 h 4447309"/>
              <a:gd name="connsiteX42" fmla="*/ 863868 w 5158777"/>
              <a:gd name="connsiteY42" fmla="*/ 1357745 h 4447309"/>
              <a:gd name="connsiteX43" fmla="*/ 836159 w 5158777"/>
              <a:gd name="connsiteY43" fmla="*/ 1316182 h 4447309"/>
              <a:gd name="connsiteX44" fmla="*/ 808450 w 5158777"/>
              <a:gd name="connsiteY44" fmla="*/ 1288472 h 4447309"/>
              <a:gd name="connsiteX45" fmla="*/ 836159 w 5158777"/>
              <a:gd name="connsiteY45" fmla="*/ 1205345 h 4447309"/>
              <a:gd name="connsiteX46" fmla="*/ 933141 w 5158777"/>
              <a:gd name="connsiteY46" fmla="*/ 1149927 h 4447309"/>
              <a:gd name="connsiteX47" fmla="*/ 1016268 w 5158777"/>
              <a:gd name="connsiteY47" fmla="*/ 1080654 h 4447309"/>
              <a:gd name="connsiteX48" fmla="*/ 1099395 w 5158777"/>
              <a:gd name="connsiteY48" fmla="*/ 1011382 h 4447309"/>
              <a:gd name="connsiteX49" fmla="*/ 1127104 w 5158777"/>
              <a:gd name="connsiteY49" fmla="*/ 969818 h 4447309"/>
              <a:gd name="connsiteX50" fmla="*/ 1154814 w 5158777"/>
              <a:gd name="connsiteY50" fmla="*/ 942109 h 4447309"/>
              <a:gd name="connsiteX51" fmla="*/ 1168668 w 5158777"/>
              <a:gd name="connsiteY51" fmla="*/ 900545 h 4447309"/>
              <a:gd name="connsiteX52" fmla="*/ 1210232 w 5158777"/>
              <a:gd name="connsiteY52" fmla="*/ 858982 h 4447309"/>
              <a:gd name="connsiteX53" fmla="*/ 1237941 w 5158777"/>
              <a:gd name="connsiteY53" fmla="*/ 817418 h 4447309"/>
              <a:gd name="connsiteX54" fmla="*/ 1279504 w 5158777"/>
              <a:gd name="connsiteY54" fmla="*/ 789709 h 4447309"/>
              <a:gd name="connsiteX55" fmla="*/ 1348777 w 5158777"/>
              <a:gd name="connsiteY55" fmla="*/ 720436 h 4447309"/>
              <a:gd name="connsiteX56" fmla="*/ 1390341 w 5158777"/>
              <a:gd name="connsiteY56" fmla="*/ 678872 h 4447309"/>
              <a:gd name="connsiteX57" fmla="*/ 1445759 w 5158777"/>
              <a:gd name="connsiteY57" fmla="*/ 595745 h 4447309"/>
              <a:gd name="connsiteX58" fmla="*/ 1487323 w 5158777"/>
              <a:gd name="connsiteY58" fmla="*/ 526472 h 4447309"/>
              <a:gd name="connsiteX59" fmla="*/ 1570450 w 5158777"/>
              <a:gd name="connsiteY59" fmla="*/ 554182 h 4447309"/>
              <a:gd name="connsiteX60" fmla="*/ 1612014 w 5158777"/>
              <a:gd name="connsiteY60" fmla="*/ 568036 h 4447309"/>
              <a:gd name="connsiteX61" fmla="*/ 1653577 w 5158777"/>
              <a:gd name="connsiteY61" fmla="*/ 595745 h 4447309"/>
              <a:gd name="connsiteX62" fmla="*/ 1736704 w 5158777"/>
              <a:gd name="connsiteY62" fmla="*/ 623454 h 4447309"/>
              <a:gd name="connsiteX63" fmla="*/ 1764414 w 5158777"/>
              <a:gd name="connsiteY63" fmla="*/ 651163 h 4447309"/>
              <a:gd name="connsiteX64" fmla="*/ 2013795 w 5158777"/>
              <a:gd name="connsiteY64" fmla="*/ 651163 h 4447309"/>
              <a:gd name="connsiteX65" fmla="*/ 2096923 w 5158777"/>
              <a:gd name="connsiteY65" fmla="*/ 623454 h 4447309"/>
              <a:gd name="connsiteX66" fmla="*/ 2138486 w 5158777"/>
              <a:gd name="connsiteY66" fmla="*/ 581891 h 4447309"/>
              <a:gd name="connsiteX67" fmla="*/ 2221614 w 5158777"/>
              <a:gd name="connsiteY67" fmla="*/ 554182 h 4447309"/>
              <a:gd name="connsiteX68" fmla="*/ 2263177 w 5158777"/>
              <a:gd name="connsiteY68" fmla="*/ 540327 h 4447309"/>
              <a:gd name="connsiteX69" fmla="*/ 2304741 w 5158777"/>
              <a:gd name="connsiteY69" fmla="*/ 526472 h 4447309"/>
              <a:gd name="connsiteX70" fmla="*/ 2374014 w 5158777"/>
              <a:gd name="connsiteY70" fmla="*/ 471054 h 4447309"/>
              <a:gd name="connsiteX71" fmla="*/ 2415577 w 5158777"/>
              <a:gd name="connsiteY71" fmla="*/ 443345 h 4447309"/>
              <a:gd name="connsiteX72" fmla="*/ 2512559 w 5158777"/>
              <a:gd name="connsiteY72" fmla="*/ 498763 h 4447309"/>
              <a:gd name="connsiteX73" fmla="*/ 2595686 w 5158777"/>
              <a:gd name="connsiteY73" fmla="*/ 554182 h 4447309"/>
              <a:gd name="connsiteX74" fmla="*/ 2637250 w 5158777"/>
              <a:gd name="connsiteY74" fmla="*/ 581891 h 4447309"/>
              <a:gd name="connsiteX75" fmla="*/ 2678814 w 5158777"/>
              <a:gd name="connsiteY75" fmla="*/ 623454 h 4447309"/>
              <a:gd name="connsiteX76" fmla="*/ 2720377 w 5158777"/>
              <a:gd name="connsiteY76" fmla="*/ 762000 h 4447309"/>
              <a:gd name="connsiteX77" fmla="*/ 2775795 w 5158777"/>
              <a:gd name="connsiteY77" fmla="*/ 845127 h 4447309"/>
              <a:gd name="connsiteX78" fmla="*/ 2789650 w 5158777"/>
              <a:gd name="connsiteY78" fmla="*/ 886691 h 4447309"/>
              <a:gd name="connsiteX79" fmla="*/ 2858923 w 5158777"/>
              <a:gd name="connsiteY79" fmla="*/ 969818 h 4447309"/>
              <a:gd name="connsiteX80" fmla="*/ 2900486 w 5158777"/>
              <a:gd name="connsiteY80" fmla="*/ 997527 h 4447309"/>
              <a:gd name="connsiteX81" fmla="*/ 2928195 w 5158777"/>
              <a:gd name="connsiteY81" fmla="*/ 1039091 h 4447309"/>
              <a:gd name="connsiteX82" fmla="*/ 2969759 w 5158777"/>
              <a:gd name="connsiteY82" fmla="*/ 1122218 h 4447309"/>
              <a:gd name="connsiteX83" fmla="*/ 3011323 w 5158777"/>
              <a:gd name="connsiteY83" fmla="*/ 1149927 h 4447309"/>
              <a:gd name="connsiteX84" fmla="*/ 3039032 w 5158777"/>
              <a:gd name="connsiteY84" fmla="*/ 1191491 h 4447309"/>
              <a:gd name="connsiteX85" fmla="*/ 3080595 w 5158777"/>
              <a:gd name="connsiteY85" fmla="*/ 1219200 h 4447309"/>
              <a:gd name="connsiteX86" fmla="*/ 3122159 w 5158777"/>
              <a:gd name="connsiteY86" fmla="*/ 1260763 h 4447309"/>
              <a:gd name="connsiteX87" fmla="*/ 3177577 w 5158777"/>
              <a:gd name="connsiteY87" fmla="*/ 1330036 h 4447309"/>
              <a:gd name="connsiteX88" fmla="*/ 3246850 w 5158777"/>
              <a:gd name="connsiteY88" fmla="*/ 1399309 h 4447309"/>
              <a:gd name="connsiteX89" fmla="*/ 3288414 w 5158777"/>
              <a:gd name="connsiteY89" fmla="*/ 1468582 h 4447309"/>
              <a:gd name="connsiteX90" fmla="*/ 3302268 w 5158777"/>
              <a:gd name="connsiteY90" fmla="*/ 1510145 h 4447309"/>
              <a:gd name="connsiteX91" fmla="*/ 3343832 w 5158777"/>
              <a:gd name="connsiteY91" fmla="*/ 1551709 h 4447309"/>
              <a:gd name="connsiteX92" fmla="*/ 3413104 w 5158777"/>
              <a:gd name="connsiteY92" fmla="*/ 1607127 h 4447309"/>
              <a:gd name="connsiteX93" fmla="*/ 3440814 w 5158777"/>
              <a:gd name="connsiteY93" fmla="*/ 1634836 h 4447309"/>
              <a:gd name="connsiteX94" fmla="*/ 3468523 w 5158777"/>
              <a:gd name="connsiteY94" fmla="*/ 1676400 h 4447309"/>
              <a:gd name="connsiteX95" fmla="*/ 3510086 w 5158777"/>
              <a:gd name="connsiteY95" fmla="*/ 1690254 h 4447309"/>
              <a:gd name="connsiteX96" fmla="*/ 3634777 w 5158777"/>
              <a:gd name="connsiteY96" fmla="*/ 1773382 h 4447309"/>
              <a:gd name="connsiteX97" fmla="*/ 3676341 w 5158777"/>
              <a:gd name="connsiteY97" fmla="*/ 1801091 h 4447309"/>
              <a:gd name="connsiteX98" fmla="*/ 3759468 w 5158777"/>
              <a:gd name="connsiteY98" fmla="*/ 1828800 h 4447309"/>
              <a:gd name="connsiteX99" fmla="*/ 3842595 w 5158777"/>
              <a:gd name="connsiteY99" fmla="*/ 1870363 h 4447309"/>
              <a:gd name="connsiteX100" fmla="*/ 3884159 w 5158777"/>
              <a:gd name="connsiteY100" fmla="*/ 1898072 h 4447309"/>
              <a:gd name="connsiteX101" fmla="*/ 3967286 w 5158777"/>
              <a:gd name="connsiteY101" fmla="*/ 1925782 h 4447309"/>
              <a:gd name="connsiteX102" fmla="*/ 4008850 w 5158777"/>
              <a:gd name="connsiteY102" fmla="*/ 1953491 h 4447309"/>
              <a:gd name="connsiteX103" fmla="*/ 4022704 w 5158777"/>
              <a:gd name="connsiteY103" fmla="*/ 1995054 h 4447309"/>
              <a:gd name="connsiteX104" fmla="*/ 4008850 w 5158777"/>
              <a:gd name="connsiteY104" fmla="*/ 2050472 h 4447309"/>
              <a:gd name="connsiteX105" fmla="*/ 3967286 w 5158777"/>
              <a:gd name="connsiteY105" fmla="*/ 2133600 h 4447309"/>
              <a:gd name="connsiteX106" fmla="*/ 3911868 w 5158777"/>
              <a:gd name="connsiteY106" fmla="*/ 2202872 h 4447309"/>
              <a:gd name="connsiteX107" fmla="*/ 3898014 w 5158777"/>
              <a:gd name="connsiteY107" fmla="*/ 2244436 h 4447309"/>
              <a:gd name="connsiteX108" fmla="*/ 3925723 w 5158777"/>
              <a:gd name="connsiteY108" fmla="*/ 2396836 h 4447309"/>
              <a:gd name="connsiteX109" fmla="*/ 3953432 w 5158777"/>
              <a:gd name="connsiteY109" fmla="*/ 2438400 h 4447309"/>
              <a:gd name="connsiteX110" fmla="*/ 4008850 w 5158777"/>
              <a:gd name="connsiteY110" fmla="*/ 2521527 h 4447309"/>
              <a:gd name="connsiteX111" fmla="*/ 4078123 w 5158777"/>
              <a:gd name="connsiteY111" fmla="*/ 2604654 h 4447309"/>
              <a:gd name="connsiteX112" fmla="*/ 4161250 w 5158777"/>
              <a:gd name="connsiteY112" fmla="*/ 2660072 h 4447309"/>
              <a:gd name="connsiteX113" fmla="*/ 4230523 w 5158777"/>
              <a:gd name="connsiteY113" fmla="*/ 2729345 h 4447309"/>
              <a:gd name="connsiteX114" fmla="*/ 4299795 w 5158777"/>
              <a:gd name="connsiteY114" fmla="*/ 2798618 h 4447309"/>
              <a:gd name="connsiteX115" fmla="*/ 4327504 w 5158777"/>
              <a:gd name="connsiteY115" fmla="*/ 2895600 h 4447309"/>
              <a:gd name="connsiteX116" fmla="*/ 4355214 w 5158777"/>
              <a:gd name="connsiteY116" fmla="*/ 2923309 h 4447309"/>
              <a:gd name="connsiteX117" fmla="*/ 4382923 w 5158777"/>
              <a:gd name="connsiteY117" fmla="*/ 2964872 h 4447309"/>
              <a:gd name="connsiteX118" fmla="*/ 4382923 w 5158777"/>
              <a:gd name="connsiteY118" fmla="*/ 3144982 h 4447309"/>
              <a:gd name="connsiteX119" fmla="*/ 4369068 w 5158777"/>
              <a:gd name="connsiteY119" fmla="*/ 3200400 h 4447309"/>
              <a:gd name="connsiteX120" fmla="*/ 4327504 w 5158777"/>
              <a:gd name="connsiteY120" fmla="*/ 3241963 h 4447309"/>
              <a:gd name="connsiteX121" fmla="*/ 4272086 w 5158777"/>
              <a:gd name="connsiteY121" fmla="*/ 3325091 h 4447309"/>
              <a:gd name="connsiteX122" fmla="*/ 4188959 w 5158777"/>
              <a:gd name="connsiteY122" fmla="*/ 3422072 h 4447309"/>
              <a:gd name="connsiteX123" fmla="*/ 4133541 w 5158777"/>
              <a:gd name="connsiteY123" fmla="*/ 3505200 h 4447309"/>
              <a:gd name="connsiteX124" fmla="*/ 4078123 w 5158777"/>
              <a:gd name="connsiteY124" fmla="*/ 3616036 h 4447309"/>
              <a:gd name="connsiteX125" fmla="*/ 4064268 w 5158777"/>
              <a:gd name="connsiteY125" fmla="*/ 3657600 h 4447309"/>
              <a:gd name="connsiteX126" fmla="*/ 4022704 w 5158777"/>
              <a:gd name="connsiteY126" fmla="*/ 3685309 h 4447309"/>
              <a:gd name="connsiteX127" fmla="*/ 3967286 w 5158777"/>
              <a:gd name="connsiteY127" fmla="*/ 3768436 h 4447309"/>
              <a:gd name="connsiteX128" fmla="*/ 3939577 w 5158777"/>
              <a:gd name="connsiteY128" fmla="*/ 3810000 h 4447309"/>
              <a:gd name="connsiteX129" fmla="*/ 3925723 w 5158777"/>
              <a:gd name="connsiteY129" fmla="*/ 3851563 h 4447309"/>
              <a:gd name="connsiteX130" fmla="*/ 3898014 w 5158777"/>
              <a:gd name="connsiteY130" fmla="*/ 3893127 h 4447309"/>
              <a:gd name="connsiteX131" fmla="*/ 3884159 w 5158777"/>
              <a:gd name="connsiteY131" fmla="*/ 4031672 h 4447309"/>
              <a:gd name="connsiteX132" fmla="*/ 3856450 w 5158777"/>
              <a:gd name="connsiteY132" fmla="*/ 4114800 h 4447309"/>
              <a:gd name="connsiteX133" fmla="*/ 3870304 w 5158777"/>
              <a:gd name="connsiteY133" fmla="*/ 4253345 h 4447309"/>
              <a:gd name="connsiteX134" fmla="*/ 3898014 w 5158777"/>
              <a:gd name="connsiteY134" fmla="*/ 4336472 h 4447309"/>
              <a:gd name="connsiteX135" fmla="*/ 3911868 w 5158777"/>
              <a:gd name="connsiteY135" fmla="*/ 4378036 h 4447309"/>
              <a:gd name="connsiteX136" fmla="*/ 3953432 w 5158777"/>
              <a:gd name="connsiteY136" fmla="*/ 4405745 h 4447309"/>
              <a:gd name="connsiteX137" fmla="*/ 4105832 w 5158777"/>
              <a:gd name="connsiteY137" fmla="*/ 4447309 h 4447309"/>
              <a:gd name="connsiteX138" fmla="*/ 4438341 w 5158777"/>
              <a:gd name="connsiteY138" fmla="*/ 4433454 h 4447309"/>
              <a:gd name="connsiteX139" fmla="*/ 4521468 w 5158777"/>
              <a:gd name="connsiteY139" fmla="*/ 4405745 h 4447309"/>
              <a:gd name="connsiteX140" fmla="*/ 4590741 w 5158777"/>
              <a:gd name="connsiteY140" fmla="*/ 4391891 h 4447309"/>
              <a:gd name="connsiteX141" fmla="*/ 4632304 w 5158777"/>
              <a:gd name="connsiteY141" fmla="*/ 4378036 h 4447309"/>
              <a:gd name="connsiteX142" fmla="*/ 4840123 w 5158777"/>
              <a:gd name="connsiteY142" fmla="*/ 4350327 h 4447309"/>
              <a:gd name="connsiteX143" fmla="*/ 4923250 w 5158777"/>
              <a:gd name="connsiteY143" fmla="*/ 4308763 h 4447309"/>
              <a:gd name="connsiteX144" fmla="*/ 4950959 w 5158777"/>
              <a:gd name="connsiteY144" fmla="*/ 4267200 h 4447309"/>
              <a:gd name="connsiteX145" fmla="*/ 4992523 w 5158777"/>
              <a:gd name="connsiteY145" fmla="*/ 4253345 h 4447309"/>
              <a:gd name="connsiteX146" fmla="*/ 5075650 w 5158777"/>
              <a:gd name="connsiteY146" fmla="*/ 4197927 h 4447309"/>
              <a:gd name="connsiteX147" fmla="*/ 5158777 w 5158777"/>
              <a:gd name="connsiteY147" fmla="*/ 4156363 h 4447309"/>
              <a:gd name="connsiteX148" fmla="*/ 5103359 w 5158777"/>
              <a:gd name="connsiteY148" fmla="*/ 4087091 h 4447309"/>
              <a:gd name="connsiteX149" fmla="*/ 5020232 w 5158777"/>
              <a:gd name="connsiteY149" fmla="*/ 4059382 h 4447309"/>
              <a:gd name="connsiteX150" fmla="*/ 4812414 w 5158777"/>
              <a:gd name="connsiteY150" fmla="*/ 4087091 h 4447309"/>
              <a:gd name="connsiteX151" fmla="*/ 4756995 w 5158777"/>
              <a:gd name="connsiteY151" fmla="*/ 4100945 h 4447309"/>
              <a:gd name="connsiteX152" fmla="*/ 4715432 w 5158777"/>
              <a:gd name="connsiteY152" fmla="*/ 4114800 h 4447309"/>
              <a:gd name="connsiteX153" fmla="*/ 4646159 w 5158777"/>
              <a:gd name="connsiteY153" fmla="*/ 4128654 h 4447309"/>
              <a:gd name="connsiteX154" fmla="*/ 4563032 w 5158777"/>
              <a:gd name="connsiteY154" fmla="*/ 4156363 h 4447309"/>
              <a:gd name="connsiteX155" fmla="*/ 4507614 w 5158777"/>
              <a:gd name="connsiteY155" fmla="*/ 4170218 h 4447309"/>
              <a:gd name="connsiteX156" fmla="*/ 4272086 w 5158777"/>
              <a:gd name="connsiteY156" fmla="*/ 4156363 h 4447309"/>
              <a:gd name="connsiteX157" fmla="*/ 4285941 w 5158777"/>
              <a:gd name="connsiteY157" fmla="*/ 4114800 h 4447309"/>
              <a:gd name="connsiteX158" fmla="*/ 4327504 w 5158777"/>
              <a:gd name="connsiteY158" fmla="*/ 4087091 h 4447309"/>
              <a:gd name="connsiteX159" fmla="*/ 4382923 w 5158777"/>
              <a:gd name="connsiteY159" fmla="*/ 4031672 h 4447309"/>
              <a:gd name="connsiteX160" fmla="*/ 4424486 w 5158777"/>
              <a:gd name="connsiteY160" fmla="*/ 3865418 h 4447309"/>
              <a:gd name="connsiteX161" fmla="*/ 4452195 w 5158777"/>
              <a:gd name="connsiteY161" fmla="*/ 3796145 h 4447309"/>
              <a:gd name="connsiteX162" fmla="*/ 4493759 w 5158777"/>
              <a:gd name="connsiteY162" fmla="*/ 3657600 h 4447309"/>
              <a:gd name="connsiteX163" fmla="*/ 4521468 w 5158777"/>
              <a:gd name="connsiteY163" fmla="*/ 3616036 h 4447309"/>
              <a:gd name="connsiteX164" fmla="*/ 4563032 w 5158777"/>
              <a:gd name="connsiteY164" fmla="*/ 3588327 h 4447309"/>
              <a:gd name="connsiteX165" fmla="*/ 4590741 w 5158777"/>
              <a:gd name="connsiteY165" fmla="*/ 3546763 h 4447309"/>
              <a:gd name="connsiteX166" fmla="*/ 4604595 w 5158777"/>
              <a:gd name="connsiteY166" fmla="*/ 3505200 h 4447309"/>
              <a:gd name="connsiteX167" fmla="*/ 4646159 w 5158777"/>
              <a:gd name="connsiteY167" fmla="*/ 3477491 h 4447309"/>
              <a:gd name="connsiteX168" fmla="*/ 4715432 w 5158777"/>
              <a:gd name="connsiteY168" fmla="*/ 3352800 h 4447309"/>
              <a:gd name="connsiteX169" fmla="*/ 4743141 w 5158777"/>
              <a:gd name="connsiteY169" fmla="*/ 3311236 h 4447309"/>
              <a:gd name="connsiteX170" fmla="*/ 4770850 w 5158777"/>
              <a:gd name="connsiteY170" fmla="*/ 3228109 h 4447309"/>
              <a:gd name="connsiteX171" fmla="*/ 4853977 w 5158777"/>
              <a:gd name="connsiteY171" fmla="*/ 3117272 h 4447309"/>
              <a:gd name="connsiteX172" fmla="*/ 4881686 w 5158777"/>
              <a:gd name="connsiteY172" fmla="*/ 3034145 h 4447309"/>
              <a:gd name="connsiteX173" fmla="*/ 4909395 w 5158777"/>
              <a:gd name="connsiteY173" fmla="*/ 2881745 h 4447309"/>
              <a:gd name="connsiteX174" fmla="*/ 4881686 w 5158777"/>
              <a:gd name="connsiteY174" fmla="*/ 2646218 h 4447309"/>
              <a:gd name="connsiteX175" fmla="*/ 4853977 w 5158777"/>
              <a:gd name="connsiteY175" fmla="*/ 2549236 h 4447309"/>
              <a:gd name="connsiteX176" fmla="*/ 4840123 w 5158777"/>
              <a:gd name="connsiteY176" fmla="*/ 2258291 h 4447309"/>
              <a:gd name="connsiteX177" fmla="*/ 4798559 w 5158777"/>
              <a:gd name="connsiteY177" fmla="*/ 2133600 h 4447309"/>
              <a:gd name="connsiteX178" fmla="*/ 4784704 w 5158777"/>
              <a:gd name="connsiteY178" fmla="*/ 2092036 h 4447309"/>
              <a:gd name="connsiteX179" fmla="*/ 4798559 w 5158777"/>
              <a:gd name="connsiteY179" fmla="*/ 2022763 h 4447309"/>
              <a:gd name="connsiteX180" fmla="*/ 4909395 w 5158777"/>
              <a:gd name="connsiteY180" fmla="*/ 1898072 h 4447309"/>
              <a:gd name="connsiteX181" fmla="*/ 4937104 w 5158777"/>
              <a:gd name="connsiteY181" fmla="*/ 1856509 h 4447309"/>
              <a:gd name="connsiteX182" fmla="*/ 5006377 w 5158777"/>
              <a:gd name="connsiteY182" fmla="*/ 1787236 h 4447309"/>
              <a:gd name="connsiteX183" fmla="*/ 5020232 w 5158777"/>
              <a:gd name="connsiteY183" fmla="*/ 1745672 h 4447309"/>
              <a:gd name="connsiteX184" fmla="*/ 5047941 w 5158777"/>
              <a:gd name="connsiteY184" fmla="*/ 1704109 h 4447309"/>
              <a:gd name="connsiteX185" fmla="*/ 5061795 w 5158777"/>
              <a:gd name="connsiteY185" fmla="*/ 1620982 h 4447309"/>
              <a:gd name="connsiteX186" fmla="*/ 5075650 w 5158777"/>
              <a:gd name="connsiteY186" fmla="*/ 1565563 h 4447309"/>
              <a:gd name="connsiteX187" fmla="*/ 5061795 w 5158777"/>
              <a:gd name="connsiteY187" fmla="*/ 1413163 h 4447309"/>
              <a:gd name="connsiteX188" fmla="*/ 5020232 w 5158777"/>
              <a:gd name="connsiteY188" fmla="*/ 1371600 h 4447309"/>
              <a:gd name="connsiteX189" fmla="*/ 4923250 w 5158777"/>
              <a:gd name="connsiteY189" fmla="*/ 1274618 h 4447309"/>
              <a:gd name="connsiteX190" fmla="*/ 4881686 w 5158777"/>
              <a:gd name="connsiteY190" fmla="*/ 1246909 h 4447309"/>
              <a:gd name="connsiteX191" fmla="*/ 4840123 w 5158777"/>
              <a:gd name="connsiteY191" fmla="*/ 1233054 h 4447309"/>
              <a:gd name="connsiteX192" fmla="*/ 4715432 w 5158777"/>
              <a:gd name="connsiteY192" fmla="*/ 1205345 h 4447309"/>
              <a:gd name="connsiteX193" fmla="*/ 4673868 w 5158777"/>
              <a:gd name="connsiteY193" fmla="*/ 1191491 h 4447309"/>
              <a:gd name="connsiteX194" fmla="*/ 4285941 w 5158777"/>
              <a:gd name="connsiteY194" fmla="*/ 1205345 h 4447309"/>
              <a:gd name="connsiteX195" fmla="*/ 4202814 w 5158777"/>
              <a:gd name="connsiteY195" fmla="*/ 1274618 h 4447309"/>
              <a:gd name="connsiteX196" fmla="*/ 4064268 w 5158777"/>
              <a:gd name="connsiteY196" fmla="*/ 1399309 h 4447309"/>
              <a:gd name="connsiteX197" fmla="*/ 4008850 w 5158777"/>
              <a:gd name="connsiteY197" fmla="*/ 1468582 h 4447309"/>
              <a:gd name="connsiteX198" fmla="*/ 3967286 w 5158777"/>
              <a:gd name="connsiteY198" fmla="*/ 1496291 h 4447309"/>
              <a:gd name="connsiteX199" fmla="*/ 3925723 w 5158777"/>
              <a:gd name="connsiteY199" fmla="*/ 1482436 h 4447309"/>
              <a:gd name="connsiteX200" fmla="*/ 3884159 w 5158777"/>
              <a:gd name="connsiteY200" fmla="*/ 1399309 h 4447309"/>
              <a:gd name="connsiteX201" fmla="*/ 3842595 w 5158777"/>
              <a:gd name="connsiteY201" fmla="*/ 1357745 h 4447309"/>
              <a:gd name="connsiteX202" fmla="*/ 3717904 w 5158777"/>
              <a:gd name="connsiteY202" fmla="*/ 1177636 h 4447309"/>
              <a:gd name="connsiteX203" fmla="*/ 3690195 w 5158777"/>
              <a:gd name="connsiteY203" fmla="*/ 1136072 h 4447309"/>
              <a:gd name="connsiteX204" fmla="*/ 3607068 w 5158777"/>
              <a:gd name="connsiteY204" fmla="*/ 1011382 h 4447309"/>
              <a:gd name="connsiteX205" fmla="*/ 3510086 w 5158777"/>
              <a:gd name="connsiteY205" fmla="*/ 900545 h 4447309"/>
              <a:gd name="connsiteX206" fmla="*/ 3496232 w 5158777"/>
              <a:gd name="connsiteY206" fmla="*/ 845127 h 4447309"/>
              <a:gd name="connsiteX207" fmla="*/ 3440814 w 5158777"/>
              <a:gd name="connsiteY207" fmla="*/ 762000 h 4447309"/>
              <a:gd name="connsiteX208" fmla="*/ 3426959 w 5158777"/>
              <a:gd name="connsiteY208" fmla="*/ 720436 h 4447309"/>
              <a:gd name="connsiteX209" fmla="*/ 3343832 w 5158777"/>
              <a:gd name="connsiteY209" fmla="*/ 637309 h 4447309"/>
              <a:gd name="connsiteX210" fmla="*/ 3274559 w 5158777"/>
              <a:gd name="connsiteY210" fmla="*/ 554182 h 4447309"/>
              <a:gd name="connsiteX211" fmla="*/ 3246850 w 5158777"/>
              <a:gd name="connsiteY211" fmla="*/ 498763 h 4447309"/>
              <a:gd name="connsiteX212" fmla="*/ 3219141 w 5158777"/>
              <a:gd name="connsiteY212" fmla="*/ 457200 h 4447309"/>
              <a:gd name="connsiteX213" fmla="*/ 3136014 w 5158777"/>
              <a:gd name="connsiteY213" fmla="*/ 290945 h 4447309"/>
              <a:gd name="connsiteX214" fmla="*/ 3094450 w 5158777"/>
              <a:gd name="connsiteY214" fmla="*/ 277091 h 4447309"/>
              <a:gd name="connsiteX215" fmla="*/ 3052886 w 5158777"/>
              <a:gd name="connsiteY215" fmla="*/ 249382 h 4447309"/>
              <a:gd name="connsiteX216" fmla="*/ 2942050 w 5158777"/>
              <a:gd name="connsiteY216" fmla="*/ 221672 h 4447309"/>
              <a:gd name="connsiteX217" fmla="*/ 2900486 w 5158777"/>
              <a:gd name="connsiteY217" fmla="*/ 207818 h 4447309"/>
              <a:gd name="connsiteX218" fmla="*/ 2858923 w 5158777"/>
              <a:gd name="connsiteY218" fmla="*/ 180109 h 4447309"/>
              <a:gd name="connsiteX219" fmla="*/ 2817359 w 5158777"/>
              <a:gd name="connsiteY219" fmla="*/ 166254 h 4447309"/>
              <a:gd name="connsiteX220" fmla="*/ 2775795 w 5158777"/>
              <a:gd name="connsiteY220" fmla="*/ 124691 h 4447309"/>
              <a:gd name="connsiteX221" fmla="*/ 2734232 w 5158777"/>
              <a:gd name="connsiteY221" fmla="*/ 96982 h 4447309"/>
              <a:gd name="connsiteX222" fmla="*/ 2706523 w 5158777"/>
              <a:gd name="connsiteY222" fmla="*/ 69272 h 4447309"/>
              <a:gd name="connsiteX223" fmla="*/ 2581832 w 5158777"/>
              <a:gd name="connsiteY223" fmla="*/ 27709 h 4447309"/>
              <a:gd name="connsiteX224" fmla="*/ 2540268 w 5158777"/>
              <a:gd name="connsiteY224" fmla="*/ 13854 h 4447309"/>
              <a:gd name="connsiteX225" fmla="*/ 2498704 w 5158777"/>
              <a:gd name="connsiteY225" fmla="*/ 41563 h 4447309"/>
              <a:gd name="connsiteX226" fmla="*/ 2193904 w 5158777"/>
              <a:gd name="connsiteY226" fmla="*/ 41563 h 4447309"/>
              <a:gd name="connsiteX227" fmla="*/ 2096923 w 5158777"/>
              <a:gd name="connsiteY227" fmla="*/ 27709 h 4447309"/>
              <a:gd name="connsiteX228" fmla="*/ 2027650 w 5158777"/>
              <a:gd name="connsiteY228" fmla="*/ 13854 h 4447309"/>
              <a:gd name="connsiteX229" fmla="*/ 1805977 w 5158777"/>
              <a:gd name="connsiteY229" fmla="*/ 0 h 4447309"/>
              <a:gd name="connsiteX230" fmla="*/ 1487323 w 5158777"/>
              <a:gd name="connsiteY230" fmla="*/ 13854 h 4447309"/>
              <a:gd name="connsiteX231" fmla="*/ 1445759 w 5158777"/>
              <a:gd name="connsiteY231" fmla="*/ 27709 h 4447309"/>
              <a:gd name="connsiteX232" fmla="*/ 1321068 w 5158777"/>
              <a:gd name="connsiteY232" fmla="*/ 55418 h 4447309"/>
              <a:gd name="connsiteX233" fmla="*/ 1279504 w 5158777"/>
              <a:gd name="connsiteY233" fmla="*/ 69272 h 4447309"/>
              <a:gd name="connsiteX234" fmla="*/ 1127104 w 5158777"/>
              <a:gd name="connsiteY234" fmla="*/ 83127 h 4447309"/>
              <a:gd name="connsiteX235" fmla="*/ 1057832 w 5158777"/>
              <a:gd name="connsiteY235" fmla="*/ 152400 h 4447309"/>
              <a:gd name="connsiteX236" fmla="*/ 1043977 w 5158777"/>
              <a:gd name="connsiteY236" fmla="*/ 193963 h 4447309"/>
              <a:gd name="connsiteX237" fmla="*/ 1002414 w 5158777"/>
              <a:gd name="connsiteY237" fmla="*/ 221672 h 4447309"/>
              <a:gd name="connsiteX238" fmla="*/ 974704 w 5158777"/>
              <a:gd name="connsiteY238" fmla="*/ 304800 h 4447309"/>
              <a:gd name="connsiteX239" fmla="*/ 960850 w 5158777"/>
              <a:gd name="connsiteY239" fmla="*/ 346363 h 4447309"/>
              <a:gd name="connsiteX240" fmla="*/ 946995 w 5158777"/>
              <a:gd name="connsiteY240" fmla="*/ 540327 h 4447309"/>
              <a:gd name="connsiteX241" fmla="*/ 933141 w 5158777"/>
              <a:gd name="connsiteY241" fmla="*/ 581891 h 4447309"/>
              <a:gd name="connsiteX242" fmla="*/ 891577 w 5158777"/>
              <a:gd name="connsiteY242" fmla="*/ 623454 h 4447309"/>
              <a:gd name="connsiteX243" fmla="*/ 863868 w 5158777"/>
              <a:gd name="connsiteY243" fmla="*/ 665018 h 4447309"/>
              <a:gd name="connsiteX244" fmla="*/ 822304 w 5158777"/>
              <a:gd name="connsiteY244" fmla="*/ 692727 h 4447309"/>
              <a:gd name="connsiteX245" fmla="*/ 780741 w 5158777"/>
              <a:gd name="connsiteY245" fmla="*/ 734291 h 4447309"/>
              <a:gd name="connsiteX246" fmla="*/ 739177 w 5158777"/>
              <a:gd name="connsiteY246" fmla="*/ 762000 h 4447309"/>
              <a:gd name="connsiteX247" fmla="*/ 669904 w 5158777"/>
              <a:gd name="connsiteY247" fmla="*/ 858982 h 4447309"/>
              <a:gd name="connsiteX248" fmla="*/ 628341 w 5158777"/>
              <a:gd name="connsiteY248" fmla="*/ 886691 h 4447309"/>
              <a:gd name="connsiteX249" fmla="*/ 600632 w 5158777"/>
              <a:gd name="connsiteY249" fmla="*/ 942109 h 4447309"/>
              <a:gd name="connsiteX250" fmla="*/ 572923 w 5158777"/>
              <a:gd name="connsiteY250" fmla="*/ 983672 h 4447309"/>
              <a:gd name="connsiteX251" fmla="*/ 559068 w 5158777"/>
              <a:gd name="connsiteY251" fmla="*/ 1025236 h 4447309"/>
              <a:gd name="connsiteX252" fmla="*/ 503650 w 5158777"/>
              <a:gd name="connsiteY252" fmla="*/ 1108363 h 4447309"/>
              <a:gd name="connsiteX253" fmla="*/ 475941 w 5158777"/>
              <a:gd name="connsiteY253" fmla="*/ 1149927 h 4447309"/>
              <a:gd name="connsiteX254" fmla="*/ 448232 w 5158777"/>
              <a:gd name="connsiteY254" fmla="*/ 1191491 h 4447309"/>
              <a:gd name="connsiteX255" fmla="*/ 406668 w 5158777"/>
              <a:gd name="connsiteY255" fmla="*/ 1233054 h 4447309"/>
              <a:gd name="connsiteX256" fmla="*/ 337395 w 5158777"/>
              <a:gd name="connsiteY256" fmla="*/ 1302327 h 4447309"/>
              <a:gd name="connsiteX257" fmla="*/ 309686 w 5158777"/>
              <a:gd name="connsiteY257" fmla="*/ 1343891 h 4447309"/>
              <a:gd name="connsiteX258" fmla="*/ 184995 w 5158777"/>
              <a:gd name="connsiteY258" fmla="*/ 1454727 h 4447309"/>
              <a:gd name="connsiteX259" fmla="*/ 157286 w 5158777"/>
              <a:gd name="connsiteY259" fmla="*/ 1510145 h 4447309"/>
              <a:gd name="connsiteX260" fmla="*/ 143432 w 5158777"/>
              <a:gd name="connsiteY260" fmla="*/ 1551709 h 4447309"/>
              <a:gd name="connsiteX261" fmla="*/ 88014 w 5158777"/>
              <a:gd name="connsiteY261" fmla="*/ 1620982 h 4447309"/>
              <a:gd name="connsiteX262" fmla="*/ 74159 w 5158777"/>
              <a:gd name="connsiteY262" fmla="*/ 1662545 h 4447309"/>
              <a:gd name="connsiteX263" fmla="*/ 18741 w 5158777"/>
              <a:gd name="connsiteY263" fmla="*/ 1745672 h 4447309"/>
              <a:gd name="connsiteX264" fmla="*/ 18741 w 5158777"/>
              <a:gd name="connsiteY264" fmla="*/ 2008909 h 4447309"/>
              <a:gd name="connsiteX265" fmla="*/ 74159 w 5158777"/>
              <a:gd name="connsiteY265" fmla="*/ 2078182 h 4447309"/>
              <a:gd name="connsiteX266" fmla="*/ 157286 w 5158777"/>
              <a:gd name="connsiteY266" fmla="*/ 2133600 h 4447309"/>
              <a:gd name="connsiteX267" fmla="*/ 198850 w 5158777"/>
              <a:gd name="connsiteY267" fmla="*/ 2161309 h 4447309"/>
              <a:gd name="connsiteX268" fmla="*/ 240414 w 5158777"/>
              <a:gd name="connsiteY268" fmla="*/ 2189018 h 4447309"/>
              <a:gd name="connsiteX269" fmla="*/ 281977 w 5158777"/>
              <a:gd name="connsiteY269" fmla="*/ 2202872 h 4447309"/>
              <a:gd name="connsiteX270" fmla="*/ 309686 w 5158777"/>
              <a:gd name="connsiteY270" fmla="*/ 2230582 h 4447309"/>
              <a:gd name="connsiteX271" fmla="*/ 392814 w 5158777"/>
              <a:gd name="connsiteY271" fmla="*/ 2286000 h 4447309"/>
              <a:gd name="connsiteX272" fmla="*/ 406668 w 5158777"/>
              <a:gd name="connsiteY272" fmla="*/ 2327563 h 4447309"/>
              <a:gd name="connsiteX273" fmla="*/ 489795 w 5158777"/>
              <a:gd name="connsiteY273" fmla="*/ 2493818 h 4447309"/>
              <a:gd name="connsiteX274" fmla="*/ 503650 w 5158777"/>
              <a:gd name="connsiteY274" fmla="*/ 2576945 h 4447309"/>
              <a:gd name="connsiteX275" fmla="*/ 517504 w 5158777"/>
              <a:gd name="connsiteY275" fmla="*/ 2618509 h 4447309"/>
              <a:gd name="connsiteX276" fmla="*/ 600632 w 5158777"/>
              <a:gd name="connsiteY276" fmla="*/ 2646218 h 4447309"/>
              <a:gd name="connsiteX277" fmla="*/ 642195 w 5158777"/>
              <a:gd name="connsiteY277" fmla="*/ 2660072 h 4447309"/>
              <a:gd name="connsiteX278" fmla="*/ 697614 w 5158777"/>
              <a:gd name="connsiteY278" fmla="*/ 2646218 h 4447309"/>
              <a:gd name="connsiteX279" fmla="*/ 780741 w 5158777"/>
              <a:gd name="connsiteY279" fmla="*/ 2632363 h 4447309"/>
              <a:gd name="connsiteX280" fmla="*/ 822304 w 5158777"/>
              <a:gd name="connsiteY280" fmla="*/ 2618509 h 4447309"/>
              <a:gd name="connsiteX281" fmla="*/ 1127104 w 5158777"/>
              <a:gd name="connsiteY281" fmla="*/ 2660072 h 4447309"/>
              <a:gd name="connsiteX282" fmla="*/ 1154814 w 5158777"/>
              <a:gd name="connsiteY282" fmla="*/ 2687782 h 4447309"/>
              <a:gd name="connsiteX283" fmla="*/ 1196377 w 5158777"/>
              <a:gd name="connsiteY283" fmla="*/ 2715491 h 4447309"/>
              <a:gd name="connsiteX284" fmla="*/ 1265650 w 5158777"/>
              <a:gd name="connsiteY284" fmla="*/ 2840182 h 4447309"/>
              <a:gd name="connsiteX285" fmla="*/ 1334923 w 5158777"/>
              <a:gd name="connsiteY285" fmla="*/ 2923309 h 4447309"/>
              <a:gd name="connsiteX286" fmla="*/ 1376486 w 5158777"/>
              <a:gd name="connsiteY286" fmla="*/ 2951018 h 4447309"/>
              <a:gd name="connsiteX287" fmla="*/ 1404195 w 5158777"/>
              <a:gd name="connsiteY287" fmla="*/ 2992582 h 4447309"/>
              <a:gd name="connsiteX288" fmla="*/ 1418050 w 5158777"/>
              <a:gd name="connsiteY288" fmla="*/ 3034145 h 4447309"/>
              <a:gd name="connsiteX289" fmla="*/ 1445759 w 5158777"/>
              <a:gd name="connsiteY289" fmla="*/ 3089563 h 4447309"/>
              <a:gd name="connsiteX290" fmla="*/ 1459614 w 5158777"/>
              <a:gd name="connsiteY290" fmla="*/ 3158836 h 4447309"/>
              <a:gd name="connsiteX291" fmla="*/ 1487323 w 5158777"/>
              <a:gd name="connsiteY291" fmla="*/ 3241963 h 4447309"/>
              <a:gd name="connsiteX292" fmla="*/ 1473468 w 5158777"/>
              <a:gd name="connsiteY292" fmla="*/ 3408218 h 4447309"/>
              <a:gd name="connsiteX293" fmla="*/ 1431904 w 5158777"/>
              <a:gd name="connsiteY293" fmla="*/ 3505200 h 4447309"/>
              <a:gd name="connsiteX294" fmla="*/ 1418050 w 5158777"/>
              <a:gd name="connsiteY294" fmla="*/ 3546763 h 4447309"/>
              <a:gd name="connsiteX295" fmla="*/ 1362632 w 5158777"/>
              <a:gd name="connsiteY295" fmla="*/ 3629891 h 4447309"/>
              <a:gd name="connsiteX296" fmla="*/ 1334923 w 5158777"/>
              <a:gd name="connsiteY296" fmla="*/ 3671454 h 4447309"/>
              <a:gd name="connsiteX297" fmla="*/ 1293359 w 5158777"/>
              <a:gd name="connsiteY297" fmla="*/ 3713018 h 4447309"/>
              <a:gd name="connsiteX298" fmla="*/ 1251795 w 5158777"/>
              <a:gd name="connsiteY298" fmla="*/ 3796145 h 4447309"/>
              <a:gd name="connsiteX299" fmla="*/ 1210232 w 5158777"/>
              <a:gd name="connsiteY299" fmla="*/ 3837709 h 4447309"/>
              <a:gd name="connsiteX300" fmla="*/ 1182523 w 5158777"/>
              <a:gd name="connsiteY300" fmla="*/ 3879272 h 4447309"/>
              <a:gd name="connsiteX301" fmla="*/ 1127104 w 5158777"/>
              <a:gd name="connsiteY301" fmla="*/ 3934691 h 4447309"/>
              <a:gd name="connsiteX302" fmla="*/ 1071686 w 5158777"/>
              <a:gd name="connsiteY302" fmla="*/ 4017818 h 4447309"/>
              <a:gd name="connsiteX303" fmla="*/ 1099395 w 5158777"/>
              <a:gd name="connsiteY303" fmla="*/ 4142509 h 4447309"/>
              <a:gd name="connsiteX304" fmla="*/ 1196377 w 5158777"/>
              <a:gd name="connsiteY304" fmla="*/ 4197927 h 4447309"/>
              <a:gd name="connsiteX305" fmla="*/ 1237941 w 5158777"/>
              <a:gd name="connsiteY305" fmla="*/ 4225636 h 4447309"/>
              <a:gd name="connsiteX306" fmla="*/ 1321068 w 5158777"/>
              <a:gd name="connsiteY306" fmla="*/ 4253345 h 4447309"/>
              <a:gd name="connsiteX307" fmla="*/ 1376486 w 5158777"/>
              <a:gd name="connsiteY307" fmla="*/ 4239491 h 4447309"/>
              <a:gd name="connsiteX308" fmla="*/ 1390341 w 5158777"/>
              <a:gd name="connsiteY308" fmla="*/ 4197927 h 444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</a:cxnLst>
            <a:rect l="l" t="t" r="r" b="b"/>
            <a:pathLst>
              <a:path w="5158777" h="4447309">
                <a:moveTo>
                  <a:pt x="1334923" y="4239491"/>
                </a:moveTo>
                <a:cubicBezTo>
                  <a:pt x="1540638" y="4116060"/>
                  <a:pt x="1293135" y="4255421"/>
                  <a:pt x="1459614" y="4184072"/>
                </a:cubicBezTo>
                <a:cubicBezTo>
                  <a:pt x="1474919" y="4177513"/>
                  <a:pt x="1486284" y="4163809"/>
                  <a:pt x="1501177" y="4156363"/>
                </a:cubicBezTo>
                <a:cubicBezTo>
                  <a:pt x="1514239" y="4149832"/>
                  <a:pt x="1529318" y="4148262"/>
                  <a:pt x="1542741" y="4142509"/>
                </a:cubicBezTo>
                <a:cubicBezTo>
                  <a:pt x="1712726" y="4069660"/>
                  <a:pt x="1500614" y="4156646"/>
                  <a:pt x="1639723" y="4087091"/>
                </a:cubicBezTo>
                <a:cubicBezTo>
                  <a:pt x="1652785" y="4080560"/>
                  <a:pt x="1667432" y="4077854"/>
                  <a:pt x="1681286" y="4073236"/>
                </a:cubicBezTo>
                <a:cubicBezTo>
                  <a:pt x="1690522" y="4059381"/>
                  <a:pt x="1698335" y="4044464"/>
                  <a:pt x="1708995" y="4031672"/>
                </a:cubicBezTo>
                <a:cubicBezTo>
                  <a:pt x="1747300" y="3985706"/>
                  <a:pt x="1752467" y="4000147"/>
                  <a:pt x="1778268" y="3948545"/>
                </a:cubicBezTo>
                <a:cubicBezTo>
                  <a:pt x="1784799" y="3935483"/>
                  <a:pt x="1784609" y="3919505"/>
                  <a:pt x="1792123" y="3906982"/>
                </a:cubicBezTo>
                <a:cubicBezTo>
                  <a:pt x="1798844" y="3895781"/>
                  <a:pt x="1811672" y="3889472"/>
                  <a:pt x="1819832" y="3879272"/>
                </a:cubicBezTo>
                <a:cubicBezTo>
                  <a:pt x="1830234" y="3866270"/>
                  <a:pt x="1836881" y="3850501"/>
                  <a:pt x="1847541" y="3837709"/>
                </a:cubicBezTo>
                <a:cubicBezTo>
                  <a:pt x="1936443" y="3731026"/>
                  <a:pt x="1848011" y="3857782"/>
                  <a:pt x="1916814" y="3754582"/>
                </a:cubicBezTo>
                <a:cubicBezTo>
                  <a:pt x="1921432" y="3740727"/>
                  <a:pt x="1923576" y="3725784"/>
                  <a:pt x="1930668" y="3713018"/>
                </a:cubicBezTo>
                <a:cubicBezTo>
                  <a:pt x="1946841" y="3683907"/>
                  <a:pt x="1986086" y="3629891"/>
                  <a:pt x="1986086" y="3629891"/>
                </a:cubicBezTo>
                <a:cubicBezTo>
                  <a:pt x="2001978" y="3486867"/>
                  <a:pt x="2018116" y="3365498"/>
                  <a:pt x="2013795" y="3214254"/>
                </a:cubicBezTo>
                <a:cubicBezTo>
                  <a:pt x="2011930" y="3148970"/>
                  <a:pt x="2001045" y="3083866"/>
                  <a:pt x="1986086" y="3020291"/>
                </a:cubicBezTo>
                <a:cubicBezTo>
                  <a:pt x="1978928" y="2989871"/>
                  <a:pt x="1933180" y="2958205"/>
                  <a:pt x="1916814" y="2937163"/>
                </a:cubicBezTo>
                <a:cubicBezTo>
                  <a:pt x="1896368" y="2910876"/>
                  <a:pt x="1884943" y="2877584"/>
                  <a:pt x="1861395" y="2854036"/>
                </a:cubicBezTo>
                <a:lnTo>
                  <a:pt x="1778268" y="2770909"/>
                </a:lnTo>
                <a:cubicBezTo>
                  <a:pt x="1764413" y="2757054"/>
                  <a:pt x="1747573" y="2745648"/>
                  <a:pt x="1736704" y="2729345"/>
                </a:cubicBezTo>
                <a:cubicBezTo>
                  <a:pt x="1701749" y="2676913"/>
                  <a:pt x="1720769" y="2699556"/>
                  <a:pt x="1681286" y="2660072"/>
                </a:cubicBezTo>
                <a:cubicBezTo>
                  <a:pt x="1656901" y="2586916"/>
                  <a:pt x="1675532" y="2630658"/>
                  <a:pt x="1612014" y="2535382"/>
                </a:cubicBezTo>
                <a:lnTo>
                  <a:pt x="1584304" y="2493818"/>
                </a:lnTo>
                <a:cubicBezTo>
                  <a:pt x="1579686" y="2479963"/>
                  <a:pt x="1574462" y="2466296"/>
                  <a:pt x="1570450" y="2452254"/>
                </a:cubicBezTo>
                <a:cubicBezTo>
                  <a:pt x="1565219" y="2433945"/>
                  <a:pt x="1567794" y="2412235"/>
                  <a:pt x="1556595" y="2396836"/>
                </a:cubicBezTo>
                <a:cubicBezTo>
                  <a:pt x="1529705" y="2359863"/>
                  <a:pt x="1491941" y="2332181"/>
                  <a:pt x="1459614" y="2299854"/>
                </a:cubicBezTo>
                <a:cubicBezTo>
                  <a:pt x="1408361" y="2248601"/>
                  <a:pt x="1442759" y="2279382"/>
                  <a:pt x="1348777" y="2216727"/>
                </a:cubicBezTo>
                <a:cubicBezTo>
                  <a:pt x="1334923" y="2207491"/>
                  <a:pt x="1323010" y="2194284"/>
                  <a:pt x="1307214" y="2189018"/>
                </a:cubicBezTo>
                <a:cubicBezTo>
                  <a:pt x="1293359" y="2184400"/>
                  <a:pt x="1278712" y="2181694"/>
                  <a:pt x="1265650" y="2175163"/>
                </a:cubicBezTo>
                <a:cubicBezTo>
                  <a:pt x="1221749" y="2153212"/>
                  <a:pt x="1231276" y="2140565"/>
                  <a:pt x="1182523" y="2133600"/>
                </a:cubicBezTo>
                <a:cubicBezTo>
                  <a:pt x="1132026" y="2126386"/>
                  <a:pt x="1080923" y="2124363"/>
                  <a:pt x="1030123" y="2119745"/>
                </a:cubicBezTo>
                <a:cubicBezTo>
                  <a:pt x="1016268" y="2115127"/>
                  <a:pt x="1001325" y="2112983"/>
                  <a:pt x="988559" y="2105891"/>
                </a:cubicBezTo>
                <a:cubicBezTo>
                  <a:pt x="959448" y="2089718"/>
                  <a:pt x="933141" y="2068945"/>
                  <a:pt x="905432" y="2050472"/>
                </a:cubicBezTo>
                <a:cubicBezTo>
                  <a:pt x="891577" y="2041236"/>
                  <a:pt x="879665" y="2028028"/>
                  <a:pt x="863868" y="2022763"/>
                </a:cubicBezTo>
                <a:lnTo>
                  <a:pt x="822304" y="2008909"/>
                </a:lnTo>
                <a:cubicBezTo>
                  <a:pt x="826922" y="1962727"/>
                  <a:pt x="830025" y="1916368"/>
                  <a:pt x="836159" y="1870363"/>
                </a:cubicBezTo>
                <a:cubicBezTo>
                  <a:pt x="839271" y="1847022"/>
                  <a:pt x="846433" y="1824365"/>
                  <a:pt x="850014" y="1801091"/>
                </a:cubicBezTo>
                <a:cubicBezTo>
                  <a:pt x="855676" y="1764291"/>
                  <a:pt x="856067" y="1726661"/>
                  <a:pt x="863868" y="1690254"/>
                </a:cubicBezTo>
                <a:cubicBezTo>
                  <a:pt x="863870" y="1690245"/>
                  <a:pt x="898503" y="1586349"/>
                  <a:pt x="905432" y="1565563"/>
                </a:cubicBezTo>
                <a:lnTo>
                  <a:pt x="919286" y="1524000"/>
                </a:lnTo>
                <a:lnTo>
                  <a:pt x="933141" y="1482436"/>
                </a:lnTo>
                <a:cubicBezTo>
                  <a:pt x="932237" y="1478819"/>
                  <a:pt x="912658" y="1394486"/>
                  <a:pt x="905432" y="1385454"/>
                </a:cubicBezTo>
                <a:cubicBezTo>
                  <a:pt x="895030" y="1372452"/>
                  <a:pt x="877723" y="1366981"/>
                  <a:pt x="863868" y="1357745"/>
                </a:cubicBezTo>
                <a:cubicBezTo>
                  <a:pt x="854632" y="1343891"/>
                  <a:pt x="846561" y="1329184"/>
                  <a:pt x="836159" y="1316182"/>
                </a:cubicBezTo>
                <a:cubicBezTo>
                  <a:pt x="827999" y="1305982"/>
                  <a:pt x="808450" y="1301534"/>
                  <a:pt x="808450" y="1288472"/>
                </a:cubicBezTo>
                <a:cubicBezTo>
                  <a:pt x="808450" y="1259264"/>
                  <a:pt x="820679" y="1230113"/>
                  <a:pt x="836159" y="1205345"/>
                </a:cubicBezTo>
                <a:cubicBezTo>
                  <a:pt x="845060" y="1191104"/>
                  <a:pt x="924657" y="1154169"/>
                  <a:pt x="933141" y="1149927"/>
                </a:cubicBezTo>
                <a:cubicBezTo>
                  <a:pt x="1054549" y="1028516"/>
                  <a:pt x="900551" y="1177083"/>
                  <a:pt x="1016268" y="1080654"/>
                </a:cubicBezTo>
                <a:cubicBezTo>
                  <a:pt x="1122949" y="991755"/>
                  <a:pt x="996197" y="1080182"/>
                  <a:pt x="1099395" y="1011382"/>
                </a:cubicBezTo>
                <a:cubicBezTo>
                  <a:pt x="1108631" y="997527"/>
                  <a:pt x="1116702" y="982820"/>
                  <a:pt x="1127104" y="969818"/>
                </a:cubicBezTo>
                <a:cubicBezTo>
                  <a:pt x="1135264" y="959618"/>
                  <a:pt x="1148093" y="953310"/>
                  <a:pt x="1154814" y="942109"/>
                </a:cubicBezTo>
                <a:cubicBezTo>
                  <a:pt x="1162328" y="929586"/>
                  <a:pt x="1160567" y="912696"/>
                  <a:pt x="1168668" y="900545"/>
                </a:cubicBezTo>
                <a:cubicBezTo>
                  <a:pt x="1179536" y="884242"/>
                  <a:pt x="1197689" y="874034"/>
                  <a:pt x="1210232" y="858982"/>
                </a:cubicBezTo>
                <a:cubicBezTo>
                  <a:pt x="1220892" y="846190"/>
                  <a:pt x="1226167" y="829192"/>
                  <a:pt x="1237941" y="817418"/>
                </a:cubicBezTo>
                <a:cubicBezTo>
                  <a:pt x="1249715" y="805644"/>
                  <a:pt x="1266973" y="800674"/>
                  <a:pt x="1279504" y="789709"/>
                </a:cubicBezTo>
                <a:cubicBezTo>
                  <a:pt x="1304080" y="768205"/>
                  <a:pt x="1325686" y="743527"/>
                  <a:pt x="1348777" y="720436"/>
                </a:cubicBezTo>
                <a:cubicBezTo>
                  <a:pt x="1362632" y="706581"/>
                  <a:pt x="1379473" y="695175"/>
                  <a:pt x="1390341" y="678872"/>
                </a:cubicBezTo>
                <a:cubicBezTo>
                  <a:pt x="1408814" y="651163"/>
                  <a:pt x="1435228" y="627338"/>
                  <a:pt x="1445759" y="595745"/>
                </a:cubicBezTo>
                <a:cubicBezTo>
                  <a:pt x="1463745" y="541790"/>
                  <a:pt x="1449288" y="564509"/>
                  <a:pt x="1487323" y="526472"/>
                </a:cubicBezTo>
                <a:lnTo>
                  <a:pt x="1570450" y="554182"/>
                </a:lnTo>
                <a:lnTo>
                  <a:pt x="1612014" y="568036"/>
                </a:lnTo>
                <a:cubicBezTo>
                  <a:pt x="1625868" y="577272"/>
                  <a:pt x="1638361" y="588982"/>
                  <a:pt x="1653577" y="595745"/>
                </a:cubicBezTo>
                <a:cubicBezTo>
                  <a:pt x="1680267" y="607607"/>
                  <a:pt x="1736704" y="623454"/>
                  <a:pt x="1736704" y="623454"/>
                </a:cubicBezTo>
                <a:cubicBezTo>
                  <a:pt x="1745941" y="632690"/>
                  <a:pt x="1753213" y="644442"/>
                  <a:pt x="1764414" y="651163"/>
                </a:cubicBezTo>
                <a:cubicBezTo>
                  <a:pt x="1828872" y="689838"/>
                  <a:pt x="1995676" y="652371"/>
                  <a:pt x="2013795" y="651163"/>
                </a:cubicBezTo>
                <a:cubicBezTo>
                  <a:pt x="2041504" y="641927"/>
                  <a:pt x="2076270" y="644107"/>
                  <a:pt x="2096923" y="623454"/>
                </a:cubicBezTo>
                <a:cubicBezTo>
                  <a:pt x="2110777" y="609600"/>
                  <a:pt x="2121359" y="591406"/>
                  <a:pt x="2138486" y="581891"/>
                </a:cubicBezTo>
                <a:cubicBezTo>
                  <a:pt x="2164019" y="567706"/>
                  <a:pt x="2193905" y="563419"/>
                  <a:pt x="2221614" y="554182"/>
                </a:cubicBezTo>
                <a:lnTo>
                  <a:pt x="2263177" y="540327"/>
                </a:lnTo>
                <a:cubicBezTo>
                  <a:pt x="2277032" y="535709"/>
                  <a:pt x="2292590" y="534573"/>
                  <a:pt x="2304741" y="526472"/>
                </a:cubicBezTo>
                <a:cubicBezTo>
                  <a:pt x="2432666" y="441188"/>
                  <a:pt x="2275306" y="550020"/>
                  <a:pt x="2374014" y="471054"/>
                </a:cubicBezTo>
                <a:cubicBezTo>
                  <a:pt x="2387016" y="460652"/>
                  <a:pt x="2401723" y="452581"/>
                  <a:pt x="2415577" y="443345"/>
                </a:cubicBezTo>
                <a:cubicBezTo>
                  <a:pt x="2512518" y="467581"/>
                  <a:pt x="2434363" y="437944"/>
                  <a:pt x="2512559" y="498763"/>
                </a:cubicBezTo>
                <a:cubicBezTo>
                  <a:pt x="2538846" y="519209"/>
                  <a:pt x="2567977" y="535709"/>
                  <a:pt x="2595686" y="554182"/>
                </a:cubicBezTo>
                <a:cubicBezTo>
                  <a:pt x="2609541" y="563418"/>
                  <a:pt x="2625476" y="570117"/>
                  <a:pt x="2637250" y="581891"/>
                </a:cubicBezTo>
                <a:lnTo>
                  <a:pt x="2678814" y="623454"/>
                </a:lnTo>
                <a:cubicBezTo>
                  <a:pt x="2686559" y="654434"/>
                  <a:pt x="2706884" y="741761"/>
                  <a:pt x="2720377" y="762000"/>
                </a:cubicBezTo>
                <a:cubicBezTo>
                  <a:pt x="2738850" y="789709"/>
                  <a:pt x="2765264" y="813534"/>
                  <a:pt x="2775795" y="845127"/>
                </a:cubicBezTo>
                <a:cubicBezTo>
                  <a:pt x="2780413" y="858982"/>
                  <a:pt x="2783119" y="873629"/>
                  <a:pt x="2789650" y="886691"/>
                </a:cubicBezTo>
                <a:cubicBezTo>
                  <a:pt x="2805219" y="917828"/>
                  <a:pt x="2832660" y="947932"/>
                  <a:pt x="2858923" y="969818"/>
                </a:cubicBezTo>
                <a:cubicBezTo>
                  <a:pt x="2871715" y="980478"/>
                  <a:pt x="2886632" y="988291"/>
                  <a:pt x="2900486" y="997527"/>
                </a:cubicBezTo>
                <a:cubicBezTo>
                  <a:pt x="2909722" y="1011382"/>
                  <a:pt x="2920748" y="1024198"/>
                  <a:pt x="2928195" y="1039091"/>
                </a:cubicBezTo>
                <a:cubicBezTo>
                  <a:pt x="2950730" y="1084161"/>
                  <a:pt x="2930056" y="1082515"/>
                  <a:pt x="2969759" y="1122218"/>
                </a:cubicBezTo>
                <a:cubicBezTo>
                  <a:pt x="2981533" y="1133992"/>
                  <a:pt x="2997468" y="1140691"/>
                  <a:pt x="3011323" y="1149927"/>
                </a:cubicBezTo>
                <a:cubicBezTo>
                  <a:pt x="3020559" y="1163782"/>
                  <a:pt x="3027258" y="1179717"/>
                  <a:pt x="3039032" y="1191491"/>
                </a:cubicBezTo>
                <a:cubicBezTo>
                  <a:pt x="3050806" y="1203265"/>
                  <a:pt x="3067803" y="1208540"/>
                  <a:pt x="3080595" y="1219200"/>
                </a:cubicBezTo>
                <a:cubicBezTo>
                  <a:pt x="3095647" y="1231743"/>
                  <a:pt x="3108304" y="1246909"/>
                  <a:pt x="3122159" y="1260763"/>
                </a:cubicBezTo>
                <a:cubicBezTo>
                  <a:pt x="3149132" y="1341680"/>
                  <a:pt x="3114910" y="1267368"/>
                  <a:pt x="3177577" y="1330036"/>
                </a:cubicBezTo>
                <a:cubicBezTo>
                  <a:pt x="3269937" y="1422397"/>
                  <a:pt x="3136017" y="1325421"/>
                  <a:pt x="3246850" y="1399309"/>
                </a:cubicBezTo>
                <a:cubicBezTo>
                  <a:pt x="3286095" y="1517047"/>
                  <a:pt x="3231361" y="1373494"/>
                  <a:pt x="3288414" y="1468582"/>
                </a:cubicBezTo>
                <a:cubicBezTo>
                  <a:pt x="3295928" y="1481105"/>
                  <a:pt x="3294167" y="1497994"/>
                  <a:pt x="3302268" y="1510145"/>
                </a:cubicBezTo>
                <a:cubicBezTo>
                  <a:pt x="3313136" y="1526448"/>
                  <a:pt x="3331289" y="1536657"/>
                  <a:pt x="3343832" y="1551709"/>
                </a:cubicBezTo>
                <a:cubicBezTo>
                  <a:pt x="3392037" y="1609555"/>
                  <a:pt x="3344873" y="1584382"/>
                  <a:pt x="3413104" y="1607127"/>
                </a:cubicBezTo>
                <a:cubicBezTo>
                  <a:pt x="3422341" y="1616363"/>
                  <a:pt x="3432654" y="1624636"/>
                  <a:pt x="3440814" y="1634836"/>
                </a:cubicBezTo>
                <a:cubicBezTo>
                  <a:pt x="3451216" y="1647838"/>
                  <a:pt x="3455521" y="1665998"/>
                  <a:pt x="3468523" y="1676400"/>
                </a:cubicBezTo>
                <a:cubicBezTo>
                  <a:pt x="3479927" y="1685523"/>
                  <a:pt x="3496232" y="1685636"/>
                  <a:pt x="3510086" y="1690254"/>
                </a:cubicBezTo>
                <a:lnTo>
                  <a:pt x="3634777" y="1773382"/>
                </a:lnTo>
                <a:cubicBezTo>
                  <a:pt x="3648632" y="1782619"/>
                  <a:pt x="3660544" y="1795825"/>
                  <a:pt x="3676341" y="1801091"/>
                </a:cubicBezTo>
                <a:cubicBezTo>
                  <a:pt x="3704050" y="1810327"/>
                  <a:pt x="3735166" y="1812599"/>
                  <a:pt x="3759468" y="1828800"/>
                </a:cubicBezTo>
                <a:cubicBezTo>
                  <a:pt x="3813183" y="1864610"/>
                  <a:pt x="3785235" y="1851244"/>
                  <a:pt x="3842595" y="1870363"/>
                </a:cubicBezTo>
                <a:cubicBezTo>
                  <a:pt x="3856450" y="1879599"/>
                  <a:pt x="3868943" y="1891309"/>
                  <a:pt x="3884159" y="1898072"/>
                </a:cubicBezTo>
                <a:cubicBezTo>
                  <a:pt x="3910850" y="1909935"/>
                  <a:pt x="3942983" y="1909580"/>
                  <a:pt x="3967286" y="1925782"/>
                </a:cubicBezTo>
                <a:lnTo>
                  <a:pt x="4008850" y="1953491"/>
                </a:lnTo>
                <a:cubicBezTo>
                  <a:pt x="4013468" y="1967345"/>
                  <a:pt x="4022704" y="1980450"/>
                  <a:pt x="4022704" y="1995054"/>
                </a:cubicBezTo>
                <a:cubicBezTo>
                  <a:pt x="4022704" y="2014095"/>
                  <a:pt x="4014081" y="2032163"/>
                  <a:pt x="4008850" y="2050472"/>
                </a:cubicBezTo>
                <a:cubicBezTo>
                  <a:pt x="3994510" y="2100661"/>
                  <a:pt x="3997645" y="2088061"/>
                  <a:pt x="3967286" y="2133600"/>
                </a:cubicBezTo>
                <a:cubicBezTo>
                  <a:pt x="3932463" y="2238071"/>
                  <a:pt x="3983488" y="2113346"/>
                  <a:pt x="3911868" y="2202872"/>
                </a:cubicBezTo>
                <a:cubicBezTo>
                  <a:pt x="3902745" y="2214276"/>
                  <a:pt x="3902632" y="2230581"/>
                  <a:pt x="3898014" y="2244436"/>
                </a:cubicBezTo>
                <a:cubicBezTo>
                  <a:pt x="3902790" y="2282649"/>
                  <a:pt x="3904365" y="2354119"/>
                  <a:pt x="3925723" y="2396836"/>
                </a:cubicBezTo>
                <a:cubicBezTo>
                  <a:pt x="3933170" y="2411729"/>
                  <a:pt x="3944196" y="2424545"/>
                  <a:pt x="3953432" y="2438400"/>
                </a:cubicBezTo>
                <a:cubicBezTo>
                  <a:pt x="3977779" y="2511443"/>
                  <a:pt x="3951194" y="2452340"/>
                  <a:pt x="4008850" y="2521527"/>
                </a:cubicBezTo>
                <a:cubicBezTo>
                  <a:pt x="4050983" y="2572087"/>
                  <a:pt x="4020601" y="2559915"/>
                  <a:pt x="4078123" y="2604654"/>
                </a:cubicBezTo>
                <a:cubicBezTo>
                  <a:pt x="4104410" y="2625099"/>
                  <a:pt x="4161250" y="2660072"/>
                  <a:pt x="4161250" y="2660072"/>
                </a:cubicBezTo>
                <a:cubicBezTo>
                  <a:pt x="4235141" y="2770909"/>
                  <a:pt x="4138159" y="2636981"/>
                  <a:pt x="4230523" y="2729345"/>
                </a:cubicBezTo>
                <a:cubicBezTo>
                  <a:pt x="4322889" y="2821711"/>
                  <a:pt x="4188957" y="2724725"/>
                  <a:pt x="4299795" y="2798618"/>
                </a:cubicBezTo>
                <a:cubicBezTo>
                  <a:pt x="4302382" y="2808964"/>
                  <a:pt x="4318988" y="2881407"/>
                  <a:pt x="4327504" y="2895600"/>
                </a:cubicBezTo>
                <a:cubicBezTo>
                  <a:pt x="4334225" y="2906801"/>
                  <a:pt x="4347054" y="2913109"/>
                  <a:pt x="4355214" y="2923309"/>
                </a:cubicBezTo>
                <a:cubicBezTo>
                  <a:pt x="4365616" y="2936311"/>
                  <a:pt x="4373687" y="2951018"/>
                  <a:pt x="4382923" y="2964872"/>
                </a:cubicBezTo>
                <a:cubicBezTo>
                  <a:pt x="4410008" y="3046131"/>
                  <a:pt x="4402823" y="3005683"/>
                  <a:pt x="4382923" y="3144982"/>
                </a:cubicBezTo>
                <a:cubicBezTo>
                  <a:pt x="4380230" y="3163832"/>
                  <a:pt x="4378515" y="3183868"/>
                  <a:pt x="4369068" y="3200400"/>
                </a:cubicBezTo>
                <a:cubicBezTo>
                  <a:pt x="4359347" y="3217412"/>
                  <a:pt x="4339533" y="3226497"/>
                  <a:pt x="4327504" y="3241963"/>
                </a:cubicBezTo>
                <a:cubicBezTo>
                  <a:pt x="4307058" y="3268250"/>
                  <a:pt x="4292067" y="3298449"/>
                  <a:pt x="4272086" y="3325091"/>
                </a:cubicBezTo>
                <a:cubicBezTo>
                  <a:pt x="4218767" y="3396184"/>
                  <a:pt x="4246851" y="3364182"/>
                  <a:pt x="4188959" y="3422072"/>
                </a:cubicBezTo>
                <a:cubicBezTo>
                  <a:pt x="4153437" y="3528637"/>
                  <a:pt x="4206187" y="3391041"/>
                  <a:pt x="4133541" y="3505200"/>
                </a:cubicBezTo>
                <a:cubicBezTo>
                  <a:pt x="4111365" y="3540048"/>
                  <a:pt x="4091185" y="3576850"/>
                  <a:pt x="4078123" y="3616036"/>
                </a:cubicBezTo>
                <a:cubicBezTo>
                  <a:pt x="4073505" y="3629891"/>
                  <a:pt x="4073391" y="3646196"/>
                  <a:pt x="4064268" y="3657600"/>
                </a:cubicBezTo>
                <a:cubicBezTo>
                  <a:pt x="4053866" y="3670602"/>
                  <a:pt x="4036559" y="3676073"/>
                  <a:pt x="4022704" y="3685309"/>
                </a:cubicBezTo>
                <a:lnTo>
                  <a:pt x="3967286" y="3768436"/>
                </a:lnTo>
                <a:lnTo>
                  <a:pt x="3939577" y="3810000"/>
                </a:lnTo>
                <a:cubicBezTo>
                  <a:pt x="3934959" y="3823854"/>
                  <a:pt x="3932254" y="3838501"/>
                  <a:pt x="3925723" y="3851563"/>
                </a:cubicBezTo>
                <a:cubicBezTo>
                  <a:pt x="3918276" y="3866456"/>
                  <a:pt x="3901758" y="3876902"/>
                  <a:pt x="3898014" y="3893127"/>
                </a:cubicBezTo>
                <a:cubicBezTo>
                  <a:pt x="3887578" y="3938350"/>
                  <a:pt x="3892712" y="3986055"/>
                  <a:pt x="3884159" y="4031672"/>
                </a:cubicBezTo>
                <a:cubicBezTo>
                  <a:pt x="3878776" y="4060380"/>
                  <a:pt x="3856450" y="4114800"/>
                  <a:pt x="3856450" y="4114800"/>
                </a:cubicBezTo>
                <a:cubicBezTo>
                  <a:pt x="3861068" y="4160982"/>
                  <a:pt x="3861751" y="4207728"/>
                  <a:pt x="3870304" y="4253345"/>
                </a:cubicBezTo>
                <a:cubicBezTo>
                  <a:pt x="3875687" y="4282053"/>
                  <a:pt x="3888778" y="4308763"/>
                  <a:pt x="3898014" y="4336472"/>
                </a:cubicBezTo>
                <a:cubicBezTo>
                  <a:pt x="3902632" y="4350327"/>
                  <a:pt x="3899717" y="4369935"/>
                  <a:pt x="3911868" y="4378036"/>
                </a:cubicBezTo>
                <a:cubicBezTo>
                  <a:pt x="3925723" y="4387272"/>
                  <a:pt x="3938216" y="4398982"/>
                  <a:pt x="3953432" y="4405745"/>
                </a:cubicBezTo>
                <a:cubicBezTo>
                  <a:pt x="4010959" y="4431312"/>
                  <a:pt x="4046569" y="4435456"/>
                  <a:pt x="4105832" y="4447309"/>
                </a:cubicBezTo>
                <a:cubicBezTo>
                  <a:pt x="4216668" y="4442691"/>
                  <a:pt x="4327959" y="4444492"/>
                  <a:pt x="4438341" y="4433454"/>
                </a:cubicBezTo>
                <a:cubicBezTo>
                  <a:pt x="4467404" y="4430548"/>
                  <a:pt x="4492827" y="4411473"/>
                  <a:pt x="4521468" y="4405745"/>
                </a:cubicBezTo>
                <a:cubicBezTo>
                  <a:pt x="4544559" y="4401127"/>
                  <a:pt x="4567896" y="4397602"/>
                  <a:pt x="4590741" y="4391891"/>
                </a:cubicBezTo>
                <a:cubicBezTo>
                  <a:pt x="4604909" y="4388349"/>
                  <a:pt x="4617984" y="4380900"/>
                  <a:pt x="4632304" y="4378036"/>
                </a:cubicBezTo>
                <a:cubicBezTo>
                  <a:pt x="4664156" y="4371666"/>
                  <a:pt x="4813169" y="4353696"/>
                  <a:pt x="4840123" y="4350327"/>
                </a:cubicBezTo>
                <a:cubicBezTo>
                  <a:pt x="4873927" y="4339059"/>
                  <a:pt x="4896393" y="4335619"/>
                  <a:pt x="4923250" y="4308763"/>
                </a:cubicBezTo>
                <a:cubicBezTo>
                  <a:pt x="4935024" y="4296989"/>
                  <a:pt x="4937957" y="4277602"/>
                  <a:pt x="4950959" y="4267200"/>
                </a:cubicBezTo>
                <a:cubicBezTo>
                  <a:pt x="4962363" y="4258077"/>
                  <a:pt x="4979757" y="4260437"/>
                  <a:pt x="4992523" y="4253345"/>
                </a:cubicBezTo>
                <a:cubicBezTo>
                  <a:pt x="5021634" y="4237172"/>
                  <a:pt x="5044057" y="4208458"/>
                  <a:pt x="5075650" y="4197927"/>
                </a:cubicBezTo>
                <a:cubicBezTo>
                  <a:pt x="5133010" y="4178806"/>
                  <a:pt x="5105063" y="4192173"/>
                  <a:pt x="5158777" y="4156363"/>
                </a:cubicBezTo>
                <a:cubicBezTo>
                  <a:pt x="5143754" y="4111292"/>
                  <a:pt x="5152403" y="4108888"/>
                  <a:pt x="5103359" y="4087091"/>
                </a:cubicBezTo>
                <a:cubicBezTo>
                  <a:pt x="5076669" y="4075229"/>
                  <a:pt x="5020232" y="4059382"/>
                  <a:pt x="5020232" y="4059382"/>
                </a:cubicBezTo>
                <a:cubicBezTo>
                  <a:pt x="4899369" y="4071468"/>
                  <a:pt x="4906337" y="4066219"/>
                  <a:pt x="4812414" y="4087091"/>
                </a:cubicBezTo>
                <a:cubicBezTo>
                  <a:pt x="4793826" y="4091222"/>
                  <a:pt x="4775304" y="4095714"/>
                  <a:pt x="4756995" y="4100945"/>
                </a:cubicBezTo>
                <a:cubicBezTo>
                  <a:pt x="4742953" y="4104957"/>
                  <a:pt x="4729600" y="4111258"/>
                  <a:pt x="4715432" y="4114800"/>
                </a:cubicBezTo>
                <a:cubicBezTo>
                  <a:pt x="4692587" y="4120511"/>
                  <a:pt x="4668878" y="4122458"/>
                  <a:pt x="4646159" y="4128654"/>
                </a:cubicBezTo>
                <a:cubicBezTo>
                  <a:pt x="4617980" y="4136339"/>
                  <a:pt x="4591368" y="4149279"/>
                  <a:pt x="4563032" y="4156363"/>
                </a:cubicBezTo>
                <a:lnTo>
                  <a:pt x="4507614" y="4170218"/>
                </a:lnTo>
                <a:cubicBezTo>
                  <a:pt x="4429105" y="4165600"/>
                  <a:pt x="4348383" y="4175437"/>
                  <a:pt x="4272086" y="4156363"/>
                </a:cubicBezTo>
                <a:cubicBezTo>
                  <a:pt x="4257918" y="4152821"/>
                  <a:pt x="4276818" y="4126204"/>
                  <a:pt x="4285941" y="4114800"/>
                </a:cubicBezTo>
                <a:cubicBezTo>
                  <a:pt x="4296343" y="4101798"/>
                  <a:pt x="4314862" y="4097927"/>
                  <a:pt x="4327504" y="4087091"/>
                </a:cubicBezTo>
                <a:cubicBezTo>
                  <a:pt x="4347339" y="4070089"/>
                  <a:pt x="4382923" y="4031672"/>
                  <a:pt x="4382923" y="4031672"/>
                </a:cubicBezTo>
                <a:cubicBezTo>
                  <a:pt x="4449219" y="3865934"/>
                  <a:pt x="4372373" y="4073875"/>
                  <a:pt x="4424486" y="3865418"/>
                </a:cubicBezTo>
                <a:cubicBezTo>
                  <a:pt x="4430518" y="3841291"/>
                  <a:pt x="4444330" y="3819738"/>
                  <a:pt x="4452195" y="3796145"/>
                </a:cubicBezTo>
                <a:cubicBezTo>
                  <a:pt x="4465102" y="3757423"/>
                  <a:pt x="4472349" y="3689716"/>
                  <a:pt x="4493759" y="3657600"/>
                </a:cubicBezTo>
                <a:cubicBezTo>
                  <a:pt x="4502995" y="3643745"/>
                  <a:pt x="4509694" y="3627810"/>
                  <a:pt x="4521468" y="3616036"/>
                </a:cubicBezTo>
                <a:cubicBezTo>
                  <a:pt x="4533242" y="3604262"/>
                  <a:pt x="4549177" y="3597563"/>
                  <a:pt x="4563032" y="3588327"/>
                </a:cubicBezTo>
                <a:cubicBezTo>
                  <a:pt x="4572268" y="3574472"/>
                  <a:pt x="4583294" y="3561656"/>
                  <a:pt x="4590741" y="3546763"/>
                </a:cubicBezTo>
                <a:cubicBezTo>
                  <a:pt x="4597272" y="3533701"/>
                  <a:pt x="4595472" y="3516604"/>
                  <a:pt x="4604595" y="3505200"/>
                </a:cubicBezTo>
                <a:cubicBezTo>
                  <a:pt x="4614997" y="3492198"/>
                  <a:pt x="4632304" y="3486727"/>
                  <a:pt x="4646159" y="3477491"/>
                </a:cubicBezTo>
                <a:cubicBezTo>
                  <a:pt x="4670545" y="3404334"/>
                  <a:pt x="4651913" y="3448079"/>
                  <a:pt x="4715432" y="3352800"/>
                </a:cubicBezTo>
                <a:lnTo>
                  <a:pt x="4743141" y="3311236"/>
                </a:lnTo>
                <a:cubicBezTo>
                  <a:pt x="4752377" y="3283527"/>
                  <a:pt x="4754648" y="3252411"/>
                  <a:pt x="4770850" y="3228109"/>
                </a:cubicBezTo>
                <a:cubicBezTo>
                  <a:pt x="4833514" y="3134113"/>
                  <a:pt x="4802720" y="3168531"/>
                  <a:pt x="4853977" y="3117272"/>
                </a:cubicBezTo>
                <a:cubicBezTo>
                  <a:pt x="4863213" y="3089563"/>
                  <a:pt x="4876884" y="3062955"/>
                  <a:pt x="4881686" y="3034145"/>
                </a:cubicBezTo>
                <a:cubicBezTo>
                  <a:pt x="4899412" y="2927790"/>
                  <a:pt x="4890032" y="2978564"/>
                  <a:pt x="4909395" y="2881745"/>
                </a:cubicBezTo>
                <a:cubicBezTo>
                  <a:pt x="4899727" y="2775393"/>
                  <a:pt x="4900221" y="2738895"/>
                  <a:pt x="4881686" y="2646218"/>
                </a:cubicBezTo>
                <a:cubicBezTo>
                  <a:pt x="4872986" y="2602720"/>
                  <a:pt x="4867184" y="2588855"/>
                  <a:pt x="4853977" y="2549236"/>
                </a:cubicBezTo>
                <a:cubicBezTo>
                  <a:pt x="4849359" y="2452254"/>
                  <a:pt x="4850845" y="2354789"/>
                  <a:pt x="4840123" y="2258291"/>
                </a:cubicBezTo>
                <a:cubicBezTo>
                  <a:pt x="4840122" y="2258282"/>
                  <a:pt x="4805488" y="2154387"/>
                  <a:pt x="4798559" y="2133600"/>
                </a:cubicBezTo>
                <a:lnTo>
                  <a:pt x="4784704" y="2092036"/>
                </a:lnTo>
                <a:cubicBezTo>
                  <a:pt x="4789322" y="2068945"/>
                  <a:pt x="4790291" y="2044812"/>
                  <a:pt x="4798559" y="2022763"/>
                </a:cubicBezTo>
                <a:cubicBezTo>
                  <a:pt x="4815840" y="1976681"/>
                  <a:pt x="4890192" y="1926876"/>
                  <a:pt x="4909395" y="1898072"/>
                </a:cubicBezTo>
                <a:cubicBezTo>
                  <a:pt x="4918631" y="1884218"/>
                  <a:pt x="4926139" y="1869040"/>
                  <a:pt x="4937104" y="1856509"/>
                </a:cubicBezTo>
                <a:cubicBezTo>
                  <a:pt x="4958608" y="1831933"/>
                  <a:pt x="5006377" y="1787236"/>
                  <a:pt x="5006377" y="1787236"/>
                </a:cubicBezTo>
                <a:cubicBezTo>
                  <a:pt x="5010995" y="1773381"/>
                  <a:pt x="5013701" y="1758734"/>
                  <a:pt x="5020232" y="1745672"/>
                </a:cubicBezTo>
                <a:cubicBezTo>
                  <a:pt x="5027679" y="1730779"/>
                  <a:pt x="5042676" y="1719905"/>
                  <a:pt x="5047941" y="1704109"/>
                </a:cubicBezTo>
                <a:cubicBezTo>
                  <a:pt x="5056824" y="1677459"/>
                  <a:pt x="5056286" y="1648528"/>
                  <a:pt x="5061795" y="1620982"/>
                </a:cubicBezTo>
                <a:cubicBezTo>
                  <a:pt x="5065529" y="1602310"/>
                  <a:pt x="5071032" y="1584036"/>
                  <a:pt x="5075650" y="1565563"/>
                </a:cubicBezTo>
                <a:cubicBezTo>
                  <a:pt x="5071032" y="1514763"/>
                  <a:pt x="5075808" y="1462210"/>
                  <a:pt x="5061795" y="1413163"/>
                </a:cubicBezTo>
                <a:cubicBezTo>
                  <a:pt x="5056412" y="1394324"/>
                  <a:pt x="5032261" y="1387066"/>
                  <a:pt x="5020232" y="1371600"/>
                </a:cubicBezTo>
                <a:cubicBezTo>
                  <a:pt x="4942421" y="1271557"/>
                  <a:pt x="5002675" y="1301092"/>
                  <a:pt x="4923250" y="1274618"/>
                </a:cubicBezTo>
                <a:cubicBezTo>
                  <a:pt x="4909395" y="1265382"/>
                  <a:pt x="4896579" y="1254356"/>
                  <a:pt x="4881686" y="1246909"/>
                </a:cubicBezTo>
                <a:cubicBezTo>
                  <a:pt x="4868624" y="1240378"/>
                  <a:pt x="4854165" y="1237066"/>
                  <a:pt x="4840123" y="1233054"/>
                </a:cubicBezTo>
                <a:cubicBezTo>
                  <a:pt x="4740607" y="1204621"/>
                  <a:pt x="4829657" y="1233901"/>
                  <a:pt x="4715432" y="1205345"/>
                </a:cubicBezTo>
                <a:cubicBezTo>
                  <a:pt x="4701264" y="1201803"/>
                  <a:pt x="4687723" y="1196109"/>
                  <a:pt x="4673868" y="1191491"/>
                </a:cubicBezTo>
                <a:cubicBezTo>
                  <a:pt x="4544559" y="1196109"/>
                  <a:pt x="4414731" y="1192882"/>
                  <a:pt x="4285941" y="1205345"/>
                </a:cubicBezTo>
                <a:cubicBezTo>
                  <a:pt x="4262588" y="1207605"/>
                  <a:pt x="4215539" y="1264014"/>
                  <a:pt x="4202814" y="1274618"/>
                </a:cubicBezTo>
                <a:cubicBezTo>
                  <a:pt x="4133015" y="1332784"/>
                  <a:pt x="4146104" y="1276557"/>
                  <a:pt x="4064268" y="1399309"/>
                </a:cubicBezTo>
                <a:cubicBezTo>
                  <a:pt x="4043696" y="1430167"/>
                  <a:pt x="4037050" y="1446022"/>
                  <a:pt x="4008850" y="1468582"/>
                </a:cubicBezTo>
                <a:cubicBezTo>
                  <a:pt x="3995848" y="1478984"/>
                  <a:pt x="3981141" y="1487055"/>
                  <a:pt x="3967286" y="1496291"/>
                </a:cubicBezTo>
                <a:cubicBezTo>
                  <a:pt x="3953432" y="1491673"/>
                  <a:pt x="3937127" y="1491559"/>
                  <a:pt x="3925723" y="1482436"/>
                </a:cubicBezTo>
                <a:cubicBezTo>
                  <a:pt x="3879009" y="1445063"/>
                  <a:pt x="3912844" y="1442335"/>
                  <a:pt x="3884159" y="1399309"/>
                </a:cubicBezTo>
                <a:cubicBezTo>
                  <a:pt x="3873290" y="1383006"/>
                  <a:pt x="3856450" y="1371600"/>
                  <a:pt x="3842595" y="1357745"/>
                </a:cubicBezTo>
                <a:cubicBezTo>
                  <a:pt x="3775376" y="1156089"/>
                  <a:pt x="3874753" y="1412912"/>
                  <a:pt x="3717904" y="1177636"/>
                </a:cubicBezTo>
                <a:cubicBezTo>
                  <a:pt x="3708668" y="1163781"/>
                  <a:pt x="3699020" y="1150192"/>
                  <a:pt x="3690195" y="1136072"/>
                </a:cubicBezTo>
                <a:cubicBezTo>
                  <a:pt x="3658772" y="1085795"/>
                  <a:pt x="3645906" y="1055075"/>
                  <a:pt x="3607068" y="1011382"/>
                </a:cubicBezTo>
                <a:cubicBezTo>
                  <a:pt x="3499008" y="889815"/>
                  <a:pt x="3569683" y="989941"/>
                  <a:pt x="3510086" y="900545"/>
                </a:cubicBezTo>
                <a:cubicBezTo>
                  <a:pt x="3505468" y="882072"/>
                  <a:pt x="3504747" y="862158"/>
                  <a:pt x="3496232" y="845127"/>
                </a:cubicBezTo>
                <a:cubicBezTo>
                  <a:pt x="3481339" y="815341"/>
                  <a:pt x="3451345" y="793593"/>
                  <a:pt x="3440814" y="762000"/>
                </a:cubicBezTo>
                <a:cubicBezTo>
                  <a:pt x="3436196" y="748145"/>
                  <a:pt x="3435925" y="731964"/>
                  <a:pt x="3426959" y="720436"/>
                </a:cubicBezTo>
                <a:cubicBezTo>
                  <a:pt x="3402901" y="689504"/>
                  <a:pt x="3365569" y="669914"/>
                  <a:pt x="3343832" y="637309"/>
                </a:cubicBezTo>
                <a:cubicBezTo>
                  <a:pt x="3305255" y="579442"/>
                  <a:pt x="3327897" y="607519"/>
                  <a:pt x="3274559" y="554182"/>
                </a:cubicBezTo>
                <a:cubicBezTo>
                  <a:pt x="3265323" y="535709"/>
                  <a:pt x="3257097" y="516695"/>
                  <a:pt x="3246850" y="498763"/>
                </a:cubicBezTo>
                <a:cubicBezTo>
                  <a:pt x="3238589" y="484306"/>
                  <a:pt x="3225904" y="472416"/>
                  <a:pt x="3219141" y="457200"/>
                </a:cubicBezTo>
                <a:cubicBezTo>
                  <a:pt x="3204173" y="423521"/>
                  <a:pt x="3181100" y="305973"/>
                  <a:pt x="3136014" y="290945"/>
                </a:cubicBezTo>
                <a:lnTo>
                  <a:pt x="3094450" y="277091"/>
                </a:lnTo>
                <a:cubicBezTo>
                  <a:pt x="3080595" y="267855"/>
                  <a:pt x="3068535" y="255072"/>
                  <a:pt x="3052886" y="249382"/>
                </a:cubicBezTo>
                <a:cubicBezTo>
                  <a:pt x="3017096" y="236367"/>
                  <a:pt x="2978178" y="233714"/>
                  <a:pt x="2942050" y="221672"/>
                </a:cubicBezTo>
                <a:lnTo>
                  <a:pt x="2900486" y="207818"/>
                </a:lnTo>
                <a:cubicBezTo>
                  <a:pt x="2886632" y="198582"/>
                  <a:pt x="2873816" y="187556"/>
                  <a:pt x="2858923" y="180109"/>
                </a:cubicBezTo>
                <a:cubicBezTo>
                  <a:pt x="2845861" y="173578"/>
                  <a:pt x="2829510" y="174355"/>
                  <a:pt x="2817359" y="166254"/>
                </a:cubicBezTo>
                <a:cubicBezTo>
                  <a:pt x="2801056" y="155386"/>
                  <a:pt x="2790847" y="137234"/>
                  <a:pt x="2775795" y="124691"/>
                </a:cubicBezTo>
                <a:cubicBezTo>
                  <a:pt x="2763003" y="114031"/>
                  <a:pt x="2747234" y="107384"/>
                  <a:pt x="2734232" y="96982"/>
                </a:cubicBezTo>
                <a:cubicBezTo>
                  <a:pt x="2724032" y="88822"/>
                  <a:pt x="2718206" y="75114"/>
                  <a:pt x="2706523" y="69272"/>
                </a:cubicBezTo>
                <a:cubicBezTo>
                  <a:pt x="2706519" y="69270"/>
                  <a:pt x="2602617" y="34637"/>
                  <a:pt x="2581832" y="27709"/>
                </a:cubicBezTo>
                <a:lnTo>
                  <a:pt x="2540268" y="13854"/>
                </a:lnTo>
                <a:cubicBezTo>
                  <a:pt x="2526413" y="23090"/>
                  <a:pt x="2513597" y="34116"/>
                  <a:pt x="2498704" y="41563"/>
                </a:cubicBezTo>
                <a:cubicBezTo>
                  <a:pt x="2411455" y="85188"/>
                  <a:pt x="2245064" y="44256"/>
                  <a:pt x="2193904" y="41563"/>
                </a:cubicBezTo>
                <a:cubicBezTo>
                  <a:pt x="2161577" y="36945"/>
                  <a:pt x="2129134" y="33077"/>
                  <a:pt x="2096923" y="27709"/>
                </a:cubicBezTo>
                <a:cubicBezTo>
                  <a:pt x="2073695" y="23838"/>
                  <a:pt x="2051092" y="16087"/>
                  <a:pt x="2027650" y="13854"/>
                </a:cubicBezTo>
                <a:cubicBezTo>
                  <a:pt x="1953948" y="6835"/>
                  <a:pt x="1879868" y="4618"/>
                  <a:pt x="1805977" y="0"/>
                </a:cubicBezTo>
                <a:cubicBezTo>
                  <a:pt x="1699759" y="4618"/>
                  <a:pt x="1593328" y="5700"/>
                  <a:pt x="1487323" y="13854"/>
                </a:cubicBezTo>
                <a:cubicBezTo>
                  <a:pt x="1472762" y="14974"/>
                  <a:pt x="1459801" y="23697"/>
                  <a:pt x="1445759" y="27709"/>
                </a:cubicBezTo>
                <a:cubicBezTo>
                  <a:pt x="1346236" y="56144"/>
                  <a:pt x="1435305" y="26859"/>
                  <a:pt x="1321068" y="55418"/>
                </a:cubicBezTo>
                <a:cubicBezTo>
                  <a:pt x="1306900" y="58960"/>
                  <a:pt x="1293961" y="67207"/>
                  <a:pt x="1279504" y="69272"/>
                </a:cubicBezTo>
                <a:cubicBezTo>
                  <a:pt x="1229007" y="76486"/>
                  <a:pt x="1177904" y="78509"/>
                  <a:pt x="1127104" y="83127"/>
                </a:cubicBezTo>
                <a:cubicBezTo>
                  <a:pt x="1085540" y="110837"/>
                  <a:pt x="1080924" y="106217"/>
                  <a:pt x="1057832" y="152400"/>
                </a:cubicBezTo>
                <a:cubicBezTo>
                  <a:pt x="1051301" y="165462"/>
                  <a:pt x="1053100" y="182559"/>
                  <a:pt x="1043977" y="193963"/>
                </a:cubicBezTo>
                <a:cubicBezTo>
                  <a:pt x="1033575" y="206965"/>
                  <a:pt x="1016268" y="212436"/>
                  <a:pt x="1002414" y="221672"/>
                </a:cubicBezTo>
                <a:lnTo>
                  <a:pt x="974704" y="304800"/>
                </a:lnTo>
                <a:lnTo>
                  <a:pt x="960850" y="346363"/>
                </a:lnTo>
                <a:cubicBezTo>
                  <a:pt x="956232" y="411018"/>
                  <a:pt x="954569" y="475952"/>
                  <a:pt x="946995" y="540327"/>
                </a:cubicBezTo>
                <a:cubicBezTo>
                  <a:pt x="945289" y="554831"/>
                  <a:pt x="941242" y="569740"/>
                  <a:pt x="933141" y="581891"/>
                </a:cubicBezTo>
                <a:cubicBezTo>
                  <a:pt x="922273" y="598194"/>
                  <a:pt x="904120" y="608402"/>
                  <a:pt x="891577" y="623454"/>
                </a:cubicBezTo>
                <a:cubicBezTo>
                  <a:pt x="880917" y="636246"/>
                  <a:pt x="875642" y="653244"/>
                  <a:pt x="863868" y="665018"/>
                </a:cubicBezTo>
                <a:cubicBezTo>
                  <a:pt x="852094" y="676792"/>
                  <a:pt x="835096" y="682067"/>
                  <a:pt x="822304" y="692727"/>
                </a:cubicBezTo>
                <a:cubicBezTo>
                  <a:pt x="807252" y="705270"/>
                  <a:pt x="795793" y="721748"/>
                  <a:pt x="780741" y="734291"/>
                </a:cubicBezTo>
                <a:cubicBezTo>
                  <a:pt x="767949" y="744951"/>
                  <a:pt x="751969" y="751340"/>
                  <a:pt x="739177" y="762000"/>
                </a:cubicBezTo>
                <a:cubicBezTo>
                  <a:pt x="633057" y="850433"/>
                  <a:pt x="759033" y="752026"/>
                  <a:pt x="669904" y="858982"/>
                </a:cubicBezTo>
                <a:cubicBezTo>
                  <a:pt x="659244" y="871774"/>
                  <a:pt x="642195" y="877455"/>
                  <a:pt x="628341" y="886691"/>
                </a:cubicBezTo>
                <a:cubicBezTo>
                  <a:pt x="619105" y="905164"/>
                  <a:pt x="610879" y="924177"/>
                  <a:pt x="600632" y="942109"/>
                </a:cubicBezTo>
                <a:cubicBezTo>
                  <a:pt x="592371" y="956566"/>
                  <a:pt x="580370" y="968779"/>
                  <a:pt x="572923" y="983672"/>
                </a:cubicBezTo>
                <a:cubicBezTo>
                  <a:pt x="566392" y="996734"/>
                  <a:pt x="566160" y="1012470"/>
                  <a:pt x="559068" y="1025236"/>
                </a:cubicBezTo>
                <a:cubicBezTo>
                  <a:pt x="542895" y="1054347"/>
                  <a:pt x="522123" y="1080654"/>
                  <a:pt x="503650" y="1108363"/>
                </a:cubicBezTo>
                <a:lnTo>
                  <a:pt x="475941" y="1149927"/>
                </a:lnTo>
                <a:cubicBezTo>
                  <a:pt x="466705" y="1163782"/>
                  <a:pt x="460006" y="1179717"/>
                  <a:pt x="448232" y="1191491"/>
                </a:cubicBezTo>
                <a:cubicBezTo>
                  <a:pt x="434377" y="1205345"/>
                  <a:pt x="419211" y="1218002"/>
                  <a:pt x="406668" y="1233054"/>
                </a:cubicBezTo>
                <a:cubicBezTo>
                  <a:pt x="348939" y="1302328"/>
                  <a:pt x="413597" y="1251526"/>
                  <a:pt x="337395" y="1302327"/>
                </a:cubicBezTo>
                <a:cubicBezTo>
                  <a:pt x="328159" y="1316182"/>
                  <a:pt x="321460" y="1332117"/>
                  <a:pt x="309686" y="1343891"/>
                </a:cubicBezTo>
                <a:cubicBezTo>
                  <a:pt x="251120" y="1402457"/>
                  <a:pt x="243178" y="1338362"/>
                  <a:pt x="184995" y="1454727"/>
                </a:cubicBezTo>
                <a:cubicBezTo>
                  <a:pt x="175759" y="1473200"/>
                  <a:pt x="165422" y="1491162"/>
                  <a:pt x="157286" y="1510145"/>
                </a:cubicBezTo>
                <a:cubicBezTo>
                  <a:pt x="151533" y="1523568"/>
                  <a:pt x="149963" y="1538647"/>
                  <a:pt x="143432" y="1551709"/>
                </a:cubicBezTo>
                <a:cubicBezTo>
                  <a:pt x="125956" y="1586661"/>
                  <a:pt x="113785" y="1595210"/>
                  <a:pt x="88014" y="1620982"/>
                </a:cubicBezTo>
                <a:cubicBezTo>
                  <a:pt x="83396" y="1634836"/>
                  <a:pt x="81251" y="1649779"/>
                  <a:pt x="74159" y="1662545"/>
                </a:cubicBezTo>
                <a:cubicBezTo>
                  <a:pt x="57986" y="1691656"/>
                  <a:pt x="18741" y="1745672"/>
                  <a:pt x="18741" y="1745672"/>
                </a:cubicBezTo>
                <a:cubicBezTo>
                  <a:pt x="-3418" y="1856464"/>
                  <a:pt x="-8926" y="1852128"/>
                  <a:pt x="18741" y="2008909"/>
                </a:cubicBezTo>
                <a:cubicBezTo>
                  <a:pt x="21514" y="2024620"/>
                  <a:pt x="59923" y="2067505"/>
                  <a:pt x="74159" y="2078182"/>
                </a:cubicBezTo>
                <a:cubicBezTo>
                  <a:pt x="100801" y="2098163"/>
                  <a:pt x="129577" y="2115127"/>
                  <a:pt x="157286" y="2133600"/>
                </a:cubicBezTo>
                <a:lnTo>
                  <a:pt x="198850" y="2161309"/>
                </a:lnTo>
                <a:cubicBezTo>
                  <a:pt x="212705" y="2170545"/>
                  <a:pt x="224617" y="2183753"/>
                  <a:pt x="240414" y="2189018"/>
                </a:cubicBezTo>
                <a:lnTo>
                  <a:pt x="281977" y="2202872"/>
                </a:lnTo>
                <a:cubicBezTo>
                  <a:pt x="291213" y="2212109"/>
                  <a:pt x="299236" y="2222745"/>
                  <a:pt x="309686" y="2230582"/>
                </a:cubicBezTo>
                <a:cubicBezTo>
                  <a:pt x="336328" y="2250563"/>
                  <a:pt x="392814" y="2286000"/>
                  <a:pt x="392814" y="2286000"/>
                </a:cubicBezTo>
                <a:cubicBezTo>
                  <a:pt x="397432" y="2299854"/>
                  <a:pt x="399576" y="2314797"/>
                  <a:pt x="406668" y="2327563"/>
                </a:cubicBezTo>
                <a:cubicBezTo>
                  <a:pt x="452261" y="2409630"/>
                  <a:pt x="474382" y="2401342"/>
                  <a:pt x="489795" y="2493818"/>
                </a:cubicBezTo>
                <a:cubicBezTo>
                  <a:pt x="494413" y="2521527"/>
                  <a:pt x="497556" y="2549523"/>
                  <a:pt x="503650" y="2576945"/>
                </a:cubicBezTo>
                <a:cubicBezTo>
                  <a:pt x="506818" y="2591201"/>
                  <a:pt x="505620" y="2610021"/>
                  <a:pt x="517504" y="2618509"/>
                </a:cubicBezTo>
                <a:cubicBezTo>
                  <a:pt x="541272" y="2635486"/>
                  <a:pt x="572923" y="2636982"/>
                  <a:pt x="600632" y="2646218"/>
                </a:cubicBezTo>
                <a:lnTo>
                  <a:pt x="642195" y="2660072"/>
                </a:lnTo>
                <a:cubicBezTo>
                  <a:pt x="660668" y="2655454"/>
                  <a:pt x="678942" y="2649952"/>
                  <a:pt x="697614" y="2646218"/>
                </a:cubicBezTo>
                <a:cubicBezTo>
                  <a:pt x="725160" y="2640709"/>
                  <a:pt x="753319" y="2638457"/>
                  <a:pt x="780741" y="2632363"/>
                </a:cubicBezTo>
                <a:cubicBezTo>
                  <a:pt x="794997" y="2629195"/>
                  <a:pt x="808450" y="2623127"/>
                  <a:pt x="822304" y="2618509"/>
                </a:cubicBezTo>
                <a:cubicBezTo>
                  <a:pt x="921602" y="2625129"/>
                  <a:pt x="1032165" y="2617876"/>
                  <a:pt x="1127104" y="2660072"/>
                </a:cubicBezTo>
                <a:cubicBezTo>
                  <a:pt x="1139041" y="2665377"/>
                  <a:pt x="1144614" y="2679622"/>
                  <a:pt x="1154814" y="2687782"/>
                </a:cubicBezTo>
                <a:cubicBezTo>
                  <a:pt x="1167816" y="2698184"/>
                  <a:pt x="1182523" y="2706255"/>
                  <a:pt x="1196377" y="2715491"/>
                </a:cubicBezTo>
                <a:cubicBezTo>
                  <a:pt x="1220763" y="2788647"/>
                  <a:pt x="1202132" y="2744904"/>
                  <a:pt x="1265650" y="2840182"/>
                </a:cubicBezTo>
                <a:cubicBezTo>
                  <a:pt x="1292895" y="2881049"/>
                  <a:pt x="1294921" y="2889973"/>
                  <a:pt x="1334923" y="2923309"/>
                </a:cubicBezTo>
                <a:cubicBezTo>
                  <a:pt x="1347715" y="2933969"/>
                  <a:pt x="1362632" y="2941782"/>
                  <a:pt x="1376486" y="2951018"/>
                </a:cubicBezTo>
                <a:cubicBezTo>
                  <a:pt x="1385722" y="2964873"/>
                  <a:pt x="1396748" y="2977689"/>
                  <a:pt x="1404195" y="2992582"/>
                </a:cubicBezTo>
                <a:cubicBezTo>
                  <a:pt x="1410726" y="3005644"/>
                  <a:pt x="1412297" y="3020722"/>
                  <a:pt x="1418050" y="3034145"/>
                </a:cubicBezTo>
                <a:cubicBezTo>
                  <a:pt x="1426186" y="3053128"/>
                  <a:pt x="1436523" y="3071090"/>
                  <a:pt x="1445759" y="3089563"/>
                </a:cubicBezTo>
                <a:cubicBezTo>
                  <a:pt x="1450377" y="3112654"/>
                  <a:pt x="1453418" y="3136117"/>
                  <a:pt x="1459614" y="3158836"/>
                </a:cubicBezTo>
                <a:cubicBezTo>
                  <a:pt x="1467299" y="3187015"/>
                  <a:pt x="1487323" y="3241963"/>
                  <a:pt x="1487323" y="3241963"/>
                </a:cubicBezTo>
                <a:cubicBezTo>
                  <a:pt x="1482705" y="3297381"/>
                  <a:pt x="1480818" y="3353095"/>
                  <a:pt x="1473468" y="3408218"/>
                </a:cubicBezTo>
                <a:cubicBezTo>
                  <a:pt x="1469275" y="3439667"/>
                  <a:pt x="1443247" y="3478734"/>
                  <a:pt x="1431904" y="3505200"/>
                </a:cubicBezTo>
                <a:cubicBezTo>
                  <a:pt x="1426151" y="3518623"/>
                  <a:pt x="1425142" y="3533997"/>
                  <a:pt x="1418050" y="3546763"/>
                </a:cubicBezTo>
                <a:cubicBezTo>
                  <a:pt x="1401877" y="3575875"/>
                  <a:pt x="1381105" y="3602182"/>
                  <a:pt x="1362632" y="3629891"/>
                </a:cubicBezTo>
                <a:cubicBezTo>
                  <a:pt x="1353396" y="3643745"/>
                  <a:pt x="1346697" y="3659680"/>
                  <a:pt x="1334923" y="3671454"/>
                </a:cubicBezTo>
                <a:lnTo>
                  <a:pt x="1293359" y="3713018"/>
                </a:lnTo>
                <a:cubicBezTo>
                  <a:pt x="1279473" y="3754675"/>
                  <a:pt x="1281637" y="3760334"/>
                  <a:pt x="1251795" y="3796145"/>
                </a:cubicBezTo>
                <a:cubicBezTo>
                  <a:pt x="1239252" y="3811197"/>
                  <a:pt x="1222775" y="3822657"/>
                  <a:pt x="1210232" y="3837709"/>
                </a:cubicBezTo>
                <a:cubicBezTo>
                  <a:pt x="1199572" y="3850501"/>
                  <a:pt x="1193359" y="3866630"/>
                  <a:pt x="1182523" y="3879272"/>
                </a:cubicBezTo>
                <a:cubicBezTo>
                  <a:pt x="1165521" y="3899107"/>
                  <a:pt x="1141595" y="3912954"/>
                  <a:pt x="1127104" y="3934691"/>
                </a:cubicBezTo>
                <a:lnTo>
                  <a:pt x="1071686" y="4017818"/>
                </a:lnTo>
                <a:cubicBezTo>
                  <a:pt x="1071827" y="4018665"/>
                  <a:pt x="1085036" y="4124560"/>
                  <a:pt x="1099395" y="4142509"/>
                </a:cubicBezTo>
                <a:cubicBezTo>
                  <a:pt x="1113607" y="4160274"/>
                  <a:pt x="1181307" y="4189315"/>
                  <a:pt x="1196377" y="4197927"/>
                </a:cubicBezTo>
                <a:cubicBezTo>
                  <a:pt x="1210834" y="4206188"/>
                  <a:pt x="1222725" y="4218873"/>
                  <a:pt x="1237941" y="4225636"/>
                </a:cubicBezTo>
                <a:cubicBezTo>
                  <a:pt x="1264631" y="4237498"/>
                  <a:pt x="1321068" y="4253345"/>
                  <a:pt x="1321068" y="4253345"/>
                </a:cubicBezTo>
                <a:cubicBezTo>
                  <a:pt x="1339541" y="4248727"/>
                  <a:pt x="1361617" y="4251386"/>
                  <a:pt x="1376486" y="4239491"/>
                </a:cubicBezTo>
                <a:cubicBezTo>
                  <a:pt x="1387890" y="4230368"/>
                  <a:pt x="1390341" y="4197927"/>
                  <a:pt x="1390341" y="4197927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你知道哪个国家的地震最多吗？</a:t>
            </a:r>
            <a:endParaRPr lang="en-MY" sz="4000" dirty="0">
              <a:solidFill>
                <a:schemeClr val="bg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4821" y="768208"/>
            <a:ext cx="59518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6870" lvl="0" indent="-571500">
              <a:buFont typeface="Wingdings" panose="05000000000000000000" pitchFamily="2" charset="2"/>
              <a:buChar char="ü"/>
            </a:pP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印尼，因为其周围共有六个板块。</a:t>
            </a:r>
            <a:endParaRPr lang="en-US" altLang="zh-CN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666" y="777535"/>
            <a:ext cx="2858655" cy="28586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457575"/>
            <a:ext cx="2857500" cy="34004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968537"/>
            <a:ext cx="61561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6870" lvl="0" indent="-571500">
              <a:buFont typeface="Wingdings" panose="05000000000000000000" pitchFamily="2" charset="2"/>
              <a:buChar char="ü"/>
            </a:pP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印尼处在欧亚板块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印度洋板块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太平洋板块的断层带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zh-CN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80748" y="3616274"/>
            <a:ext cx="61561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6870" lvl="0" indent="-571500">
              <a:buFont typeface="Wingdings" panose="05000000000000000000" pitchFamily="2" charset="2"/>
              <a:buChar char="ü"/>
            </a:pP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苏门答腊处在澳洲板块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印度板块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巽他板块与缅甸板块之间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zh-CN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-80748" y="5200248"/>
            <a:ext cx="602634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6870" lvl="0" indent="-571500">
              <a:buFont typeface="Wingdings" panose="05000000000000000000" pitchFamily="2" charset="2"/>
              <a:buChar char="ü"/>
            </a:pPr>
            <a:r>
              <a:rPr lang="zh-CN" altLang="zh-CN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其地震带的分布与板块边界吻合，故地震发生频率比日本多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0" y="188595"/>
            <a:ext cx="9110980" cy="2922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震级（爆发力）</a:t>
            </a:r>
            <a:endParaRPr lang="en-US" altLang="zh-CN" sz="4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震级是震源释放的总能量，一次地震只有一个震级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震级标准最先是由美国地震学家里克特提出来的，所以又称“里氏震级”</a:t>
            </a:r>
            <a:r>
              <a:rPr lang="en-MY" sz="3600" dirty="0"/>
              <a:t> （M</a:t>
            </a:r>
            <a:r>
              <a:rPr lang="en-MY" sz="3600" baseline="-25000" dirty="0"/>
              <a:t>L</a:t>
            </a:r>
            <a:r>
              <a:rPr lang="en-MY" sz="3600" dirty="0"/>
              <a:t>）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2160" y="3337550"/>
            <a:ext cx="4064635" cy="107632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b="1" dirty="0">
                <a:latin typeface="KaiTi" panose="02010609060101010101" pitchFamily="49" charset="-122"/>
                <a:ea typeface="KaiTi" panose="02010609060101010101" pitchFamily="49" charset="-122"/>
              </a:rPr>
              <a:t>3.5</a:t>
            </a:r>
            <a:r>
              <a:rPr lang="zh-CN" altLang="en-US" sz="3200" b="1" dirty="0">
                <a:latin typeface="KaiTi" panose="02010609060101010101" pitchFamily="49" charset="-122"/>
                <a:ea typeface="KaiTi" panose="02010609060101010101" pitchFamily="49" charset="-122"/>
              </a:rPr>
              <a:t>以上（有感地震）</a:t>
            </a:r>
            <a:endParaRPr lang="en-US" altLang="zh-CN" sz="32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altLang="zh-CN" sz="3200" b="1" dirty="0">
                <a:latin typeface="KaiTi" panose="02010609060101010101" pitchFamily="49" charset="-122"/>
                <a:ea typeface="KaiTi" panose="02010609060101010101" pitchFamily="49" charset="-122"/>
              </a:rPr>
              <a:t>3.5</a:t>
            </a:r>
            <a:r>
              <a:rPr lang="zh-CN" altLang="en-US" sz="3200" b="1" dirty="0">
                <a:latin typeface="KaiTi" panose="02010609060101010101" pitchFamily="49" charset="-122"/>
                <a:ea typeface="KaiTi" panose="02010609060101010101" pitchFamily="49" charset="-122"/>
              </a:rPr>
              <a:t>以下（无感地震）</a:t>
            </a:r>
            <a:endParaRPr lang="en-MY" sz="32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8309" y="4095884"/>
            <a:ext cx="2952328" cy="29523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278" y="3523515"/>
            <a:ext cx="4499992" cy="269999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lum bright="-12000" contrast="18000"/>
          </a:blip>
          <a:srcRect l="14321" t="18274" r="39044" b="6676"/>
          <a:stretch>
            <a:fillRect/>
          </a:stretch>
        </p:blipFill>
        <p:spPr>
          <a:xfrm>
            <a:off x="568960" y="-1270"/>
            <a:ext cx="7581900" cy="68605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7" t="8532" r="44874" b="6250"/>
          <a:stretch>
            <a:fillRect/>
          </a:stretch>
        </p:blipFill>
        <p:spPr bwMode="auto">
          <a:xfrm>
            <a:off x="0" y="34993"/>
            <a:ext cx="4536504" cy="68849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" name="Picture 2" descr="e5e91245b0784881a7443efdc02904f8_th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440" y="287655"/>
            <a:ext cx="4525010" cy="541210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91680" y="188640"/>
            <a:ext cx="6176010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000" b="1" dirty="0"/>
              <a:t>1960</a:t>
            </a:r>
            <a:r>
              <a:rPr lang="zh-CN" altLang="en-US" sz="4000" b="1" dirty="0"/>
              <a:t>年智利大地震  </a:t>
            </a:r>
            <a:r>
              <a:rPr lang="en-US" altLang="zh-CN" sz="4000" b="1" dirty="0"/>
              <a:t>9.4</a:t>
            </a:r>
            <a:r>
              <a:rPr lang="zh-CN" altLang="en-US" sz="4000" b="1" dirty="0"/>
              <a:t>里氏</a:t>
            </a:r>
            <a:endParaRPr lang="en-MY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94" y="980728"/>
            <a:ext cx="9195388" cy="48965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94" y="896526"/>
            <a:ext cx="9144000" cy="5685906"/>
          </a:xfrm>
          <a:prstGeom prst="rect">
            <a:avLst/>
          </a:prstGeom>
        </p:spPr>
      </p:pic>
      <p:pic>
        <p:nvPicPr>
          <p:cNvPr id="2" name="Picture 1" descr="Destroyed_steel_factory_near_Corral_-_Photo_from_the_autumn_of_19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895350"/>
            <a:ext cx="8379460" cy="5411470"/>
          </a:xfrm>
          <a:prstGeom prst="rect">
            <a:avLst/>
          </a:prstGeom>
        </p:spPr>
      </p:pic>
      <p:pic>
        <p:nvPicPr>
          <p:cNvPr id="6" name="Tsunami Forecast Model Animation Chile 196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25694" y="842798"/>
            <a:ext cx="9206206" cy="51784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88911" y="19650"/>
            <a:ext cx="411226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烈度（杀伤力）</a:t>
            </a:r>
            <a:endParaRPr lang="en-MY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777207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指地震的破坏程度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可直接观察的破坏，如建筑破坏、地面裂缝等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)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强度在震区内的不同地点各不相同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同样大小的地震，因震源深度、离震中的距离、土质条件等因素不同，受的破坏也不一样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595" y="3521075"/>
            <a:ext cx="3879850" cy="309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Table 7"/>
          <p:cNvGraphicFramePr/>
          <p:nvPr/>
        </p:nvGraphicFramePr>
        <p:xfrm>
          <a:off x="651510" y="4193540"/>
          <a:ext cx="4116070" cy="2560320"/>
        </p:xfrm>
        <a:graphic>
          <a:graphicData uri="http://schemas.openxmlformats.org/drawingml/2006/table">
            <a:tbl>
              <a:tblPr bandRow="1">
                <a:tableStyleId>{9DCAF9ED-07DC-4A11-8D7F-57B35C25682E}</a:tableStyleId>
              </a:tblPr>
              <a:tblGrid>
                <a:gridCol w="41160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微震</a:t>
                      </a:r>
                      <a:r>
                        <a:rPr lang="en-US" altLang="zh-CN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1-3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弱震</a:t>
                      </a:r>
                      <a:r>
                        <a:rPr lang="en-US" altLang="zh-CN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4-6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强震</a:t>
                      </a:r>
                      <a:r>
                        <a:rPr lang="en-US" altLang="zh-CN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7-9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烈震</a:t>
                      </a:r>
                      <a:r>
                        <a:rPr lang="en-US" altLang="zh-CN" sz="360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enty Golden Bell 新蒂金钟体" panose="03000600000000000000" charset="-122"/>
                        </a:rPr>
                        <a:t>10-12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54" t="14286" r="24930" b="7765"/>
          <a:stretch>
            <a:fillRect/>
          </a:stretch>
        </p:blipFill>
        <p:spPr bwMode="auto">
          <a:xfrm>
            <a:off x="0" y="17016"/>
            <a:ext cx="9160730" cy="6652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32656"/>
            <a:ext cx="8136904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4.2.1 </a:t>
            </a:r>
            <a:r>
              <a:rPr lang="zh-CN" alt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地震频繁的日本</a:t>
            </a:r>
            <a:endParaRPr lang="en-US" altLang="zh-CN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日本位于亚欧板块和太平洋板块的边界，因此常发生地震。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平均每年</a:t>
            </a:r>
            <a:r>
              <a:rPr 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1500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次以上。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51520" y="3068960"/>
          <a:ext cx="8640960" cy="3017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6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日期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地区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震级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死亡人数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1/9/1923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关东</a:t>
                      </a:r>
                      <a:endParaRPr lang="en-US" altLang="zh-CN" sz="3600" dirty="0"/>
                    </a:p>
                    <a:p>
                      <a:pPr algn="ctr"/>
                      <a:r>
                        <a:rPr lang="zh-CN" altLang="en-US" sz="3600" dirty="0"/>
                        <a:t>（横滨、东京）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7.9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14</a:t>
                      </a:r>
                      <a:r>
                        <a:rPr lang="zh-CN" altLang="en-US" sz="3600" dirty="0"/>
                        <a:t>万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17/1/1995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神户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7.2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/>
                        <a:t>6</a:t>
                      </a:r>
                      <a:r>
                        <a:rPr lang="zh-CN" altLang="en-US" sz="3600" dirty="0"/>
                        <a:t>千</a:t>
                      </a:r>
                      <a:endParaRPr lang="en-MY" sz="3600" dirty="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4762500" cy="30384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81181"/>
            <a:ext cx="4762500" cy="32861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751" y="271507"/>
            <a:ext cx="4342797" cy="27287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94"/>
          <a:stretch>
            <a:fillRect/>
          </a:stretch>
        </p:blipFill>
        <p:spPr>
          <a:xfrm>
            <a:off x="5436096" y="3000231"/>
            <a:ext cx="3257142" cy="385776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9178"/>
            <a:ext cx="9143999" cy="120032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为什么东京大地震及神户大地震的死亡人数差别甚大？</a:t>
            </a:r>
            <a:endParaRPr lang="en-MY" sz="3600" b="1" dirty="0">
              <a:solidFill>
                <a:schemeClr val="bg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-1" y="1463040"/>
          <a:ext cx="9144000" cy="50901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9320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9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东京大地震（</a:t>
                      </a:r>
                      <a:r>
                        <a:rPr lang="en-US" altLang="zh-CN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1923</a:t>
                      </a:r>
                      <a:r>
                        <a:rPr lang="zh-CN" altLang="en-US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年）</a:t>
                      </a:r>
                      <a:endParaRPr lang="zh-CN" altLang="zh-CN" sz="280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神户大地震（</a:t>
                      </a:r>
                      <a:r>
                        <a:rPr lang="en-US" altLang="zh-CN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1995</a:t>
                      </a:r>
                      <a:r>
                        <a:rPr lang="zh-CN" altLang="en-US" sz="28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年）</a:t>
                      </a:r>
                      <a:endParaRPr lang="en-MY" sz="280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当时建筑</a:t>
                      </a:r>
                      <a:r>
                        <a:rPr lang="zh-CN" altLang="zh-CN" sz="3200" b="1" dirty="0">
                          <a:latin typeface="SentyZHAO 新蒂赵孟頫" panose="03000600000000000000" charset="-122"/>
                          <a:ea typeface="SentyZHAO 新蒂赵孟頫" panose="03000600000000000000" charset="-122"/>
                        </a:rPr>
                        <a:t>没有防震结构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，对地震</a:t>
                      </a:r>
                      <a:r>
                        <a:rPr lang="zh-CN" altLang="zh-CN" sz="3200" b="1" dirty="0">
                          <a:latin typeface="SentyZHAO 新蒂赵孟頫" panose="03000600000000000000" charset="-122"/>
                          <a:ea typeface="SentyZHAO 新蒂赵孟頫" panose="03000600000000000000" charset="-122"/>
                        </a:rPr>
                        <a:t>防患意识不高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，地震预报欠缺，</a:t>
                      </a:r>
                      <a:r>
                        <a:rPr lang="en-US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7.9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级变位地震引发海啸</a:t>
                      </a:r>
                      <a:r>
                        <a:rPr lang="en-US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14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万人死亡。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1974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年，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日本电视台推出电视剧《日本沉没》，教育日本民众防震抗震救灾等知识。</a:t>
                      </a:r>
                      <a:endParaRPr lang="en-US" altLang="zh-CN" sz="320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东京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大地震发生在中午时分，正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是</a:t>
                      </a:r>
                      <a:r>
                        <a:rPr lang="zh-CN" altLang="zh-CN" sz="3200" b="1" dirty="0">
                          <a:latin typeface="SentyZHAO 新蒂赵孟頫" panose="03000600000000000000" charset="-122"/>
                          <a:ea typeface="SentyZHAO 新蒂赵孟頫" panose="03000600000000000000" charset="-122"/>
                        </a:rPr>
                        <a:t>烧饭</a:t>
                      </a:r>
                      <a:r>
                        <a:rPr lang="zh-CN" altLang="en-US" sz="3200" b="1" dirty="0">
                          <a:latin typeface="SentyZHAO 新蒂赵孟頫" panose="03000600000000000000" charset="-122"/>
                          <a:ea typeface="SentyZHAO 新蒂赵孟頫" panose="03000600000000000000" charset="-122"/>
                        </a:rPr>
                        <a:t>时间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。地震使炉灶翻倒，引起了大火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，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迫使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人们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跳入河中，数百人淹死在河里。</a:t>
                      </a:r>
                      <a:endParaRPr lang="en-US" altLang="zh-CN" sz="320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神户发生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的</a:t>
                      </a:r>
                      <a:r>
                        <a:rPr lang="en-US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7.2</a:t>
                      </a:r>
                      <a:r>
                        <a:rPr lang="zh-CN" altLang="zh-CN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级大地震，震级较小，所有建筑物、桥梁等抗震结构加强，地震预报与防震意识高</a:t>
                      </a:r>
                      <a:r>
                        <a:rPr lang="zh-CN" altLang="en-US" sz="3200" dirty="0"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。</a:t>
                      </a:r>
                      <a:endParaRPr lang="en-US" altLang="zh-CN" sz="3200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40b857fcha0754f52629c&amp;690&amp;6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2005" y="28575"/>
            <a:ext cx="4489450" cy="6296025"/>
          </a:xfrm>
          <a:prstGeom prst="rect">
            <a:avLst/>
          </a:prstGeom>
        </p:spPr>
      </p:pic>
      <p:pic>
        <p:nvPicPr>
          <p:cNvPr id="3" name="Picture 2" descr="b2de9c82d158ccbfada8651b1ad8bc3eb13541f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5" y="28575"/>
            <a:ext cx="4559935" cy="62960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59397ba1f7b7431aa119e94c6a308ca7"/>
          <p:cNvPicPr>
            <a:picLocks noChangeAspect="1"/>
          </p:cNvPicPr>
          <p:nvPr/>
        </p:nvPicPr>
        <p:blipFill>
          <a:blip r:embed="rId2"/>
          <a:srcRect t="4856" b="3127"/>
          <a:stretch>
            <a:fillRect/>
          </a:stretch>
        </p:blipFill>
        <p:spPr>
          <a:xfrm>
            <a:off x="276225" y="651510"/>
            <a:ext cx="5018405" cy="6229350"/>
          </a:xfrm>
          <a:prstGeom prst="rect">
            <a:avLst/>
          </a:prstGeom>
        </p:spPr>
      </p:pic>
      <p:sp>
        <p:nvSpPr>
          <p:cNvPr id="2" name="Text Box 1"/>
          <p:cNvSpPr txBox="1"/>
          <p:nvPr/>
        </p:nvSpPr>
        <p:spPr>
          <a:xfrm>
            <a:off x="276225" y="-13335"/>
            <a:ext cx="888682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/>
              <a:t>11/3/2011 </a:t>
            </a:r>
            <a:r>
              <a:rPr lang="zh-CN" altLang="en-US" sz="3200" b="1"/>
              <a:t>东日本地震（北海道、关东</a:t>
            </a:r>
            <a:r>
              <a:rPr lang="zh-CN" altLang="en-US" sz="3200" b="1">
                <a:sym typeface="+mn-ea"/>
              </a:rPr>
              <a:t>）</a:t>
            </a:r>
            <a:r>
              <a:rPr lang="en-US" altLang="zh-CN" sz="3200" b="1">
                <a:sym typeface="+mn-ea"/>
              </a:rPr>
              <a:t>9.1</a:t>
            </a:r>
            <a:endParaRPr lang="zh-CN" altLang="en-US" sz="3200" b="1"/>
          </a:p>
          <a:p>
            <a:pPr algn="r"/>
            <a:r>
              <a:rPr lang="zh-CN" altLang="en-US" sz="3200" b="1"/>
              <a:t>福岛第一核电站事故</a:t>
            </a:r>
          </a:p>
        </p:txBody>
      </p:sp>
      <p:pic>
        <p:nvPicPr>
          <p:cNvPr id="3" name="Picture 2" descr="1024px-SH-60B_helicopter_flies_over_Sendai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570" y="1047750"/>
            <a:ext cx="8413750" cy="5619750"/>
          </a:xfrm>
          <a:prstGeom prst="rect">
            <a:avLst/>
          </a:prstGeom>
        </p:spPr>
      </p:pic>
      <p:pic>
        <p:nvPicPr>
          <p:cNvPr id="4" name="Picture 3" descr="1024px-Tsunami_came_to_beach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70" y="1165225"/>
            <a:ext cx="8310880" cy="5542915"/>
          </a:xfrm>
          <a:prstGeom prst="rect">
            <a:avLst/>
          </a:prstGeom>
        </p:spPr>
      </p:pic>
      <p:pic>
        <p:nvPicPr>
          <p:cNvPr id="5" name="Picture 4" descr="Devastation_in_Haramachi-ku,_Minamisōma_after_tsunami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765" y="1165225"/>
            <a:ext cx="8123555" cy="5422265"/>
          </a:xfrm>
          <a:prstGeom prst="rect">
            <a:avLst/>
          </a:prstGeom>
        </p:spPr>
      </p:pic>
      <p:pic>
        <p:nvPicPr>
          <p:cNvPr id="7" name="Picture 6" descr="mp63097538_1457709822226_2_th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60" y="1072515"/>
            <a:ext cx="9072880" cy="5387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 l="22829" t="19889" r="24401" b="11060"/>
          <a:stretch>
            <a:fillRect/>
          </a:stretch>
        </p:blipFill>
        <p:spPr>
          <a:xfrm>
            <a:off x="1270" y="43815"/>
            <a:ext cx="9150350" cy="673163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 l="12315" t="37816" r="38502" b="44492"/>
          <a:stretch>
            <a:fillRect/>
          </a:stretch>
        </p:blipFill>
        <p:spPr>
          <a:xfrm>
            <a:off x="95250" y="2299335"/>
            <a:ext cx="8897620" cy="177292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444615" y="1340485"/>
            <a:ext cx="1511935" cy="36004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179435" y="2490470"/>
            <a:ext cx="688340" cy="36004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88640"/>
            <a:ext cx="903649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4.2.2 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印尼地震不绝</a:t>
            </a:r>
            <a:endParaRPr lang="en-US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zh-CN" altLang="en-US" sz="3200" dirty="0">
                <a:latin typeface="KaiTi" panose="02010609060101010101" pitchFamily="49" charset="-122"/>
                <a:ea typeface="KaiTi" panose="02010609060101010101" pitchFamily="49" charset="-122"/>
              </a:rPr>
              <a:t>印尼位于地震带中，每年发生大小地震约数千次。</a:t>
            </a:r>
            <a:endParaRPr lang="en-MY" sz="32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2265" y="1881411"/>
          <a:ext cx="9118134" cy="4297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941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5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3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845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年份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地点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震级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影响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26/12/2004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苏门答腊岛西岸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9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山崩地裂、海啸</a:t>
                      </a:r>
                      <a:endParaRPr lang="en-US" altLang="zh-CN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  <a:p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17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万人死亡或失踪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27/5/2006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日惹和中爪哇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5.9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海啸</a:t>
                      </a:r>
                      <a:endParaRPr lang="en-US" altLang="zh-CN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超过</a:t>
                      </a:r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500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人死亡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17/7/2006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爪哇岛西南海域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7.3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海啸</a:t>
                      </a:r>
                      <a:endParaRPr lang="en-US" altLang="zh-CN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超过</a:t>
                      </a:r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500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人死亡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12/9/2007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苏门答腊岛西部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8.4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16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小时内共出现</a:t>
                      </a:r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2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次强震及</a:t>
                      </a:r>
                      <a:r>
                        <a:rPr 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23</a:t>
                      </a:r>
                      <a:r>
                        <a:rPr lang="zh-CN" altLang="en-US" sz="280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次余震</a:t>
                      </a:r>
                      <a:endParaRPr lang="en-MY" sz="280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506" y="458366"/>
            <a:ext cx="5007733" cy="46071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008" y="980728"/>
            <a:ext cx="7334250" cy="42195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479" y="0"/>
            <a:ext cx="5857041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318" y="620687"/>
            <a:ext cx="898451" cy="3661259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en-US" altLang="zh-CN" sz="40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2004</a:t>
            </a:r>
            <a:r>
              <a:rPr lang="zh-CN" altLang="en-US" sz="40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年</a:t>
            </a:r>
            <a:endParaRPr lang="en-MY" sz="40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716915" y="212090"/>
            <a:ext cx="454533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/>
              <a:t>28/7/1976 </a:t>
            </a:r>
            <a:r>
              <a:rPr lang="zh-CN" altLang="en-US" sz="2800"/>
              <a:t>唐山大地震  </a:t>
            </a:r>
            <a:r>
              <a:rPr lang="en-US" altLang="zh-CN" sz="2800"/>
              <a:t>7.8</a:t>
            </a:r>
            <a:r>
              <a:rPr lang="zh-CN" altLang="en-US" sz="2800"/>
              <a:t>级</a:t>
            </a:r>
          </a:p>
        </p:txBody>
      </p:sp>
      <p:pic>
        <p:nvPicPr>
          <p:cNvPr id="4" name="Picture 3" descr="rdn_516e03fef3d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734060"/>
            <a:ext cx="7798435" cy="6094730"/>
          </a:xfrm>
          <a:prstGeom prst="rect">
            <a:avLst/>
          </a:prstGeom>
        </p:spPr>
      </p:pic>
      <p:pic>
        <p:nvPicPr>
          <p:cNvPr id="6" name="Picture 5" descr="1404748572011705768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" y="26035"/>
            <a:ext cx="6906895" cy="4677410"/>
          </a:xfrm>
          <a:prstGeom prst="rect">
            <a:avLst/>
          </a:prstGeom>
        </p:spPr>
      </p:pic>
      <p:pic>
        <p:nvPicPr>
          <p:cNvPr id="7" name="Picture 6" descr="87926452859723160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8735" y="2122805"/>
            <a:ext cx="6935470" cy="4705985"/>
          </a:xfrm>
          <a:prstGeom prst="rect">
            <a:avLst/>
          </a:prstGeom>
        </p:spPr>
      </p:pic>
      <p:pic>
        <p:nvPicPr>
          <p:cNvPr id="5" name="Picture 4" descr="1378304100-380771666_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4350" y="635"/>
            <a:ext cx="4779010" cy="6828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43790001dfff1f7f8a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450" y="570230"/>
            <a:ext cx="9232900" cy="5918835"/>
          </a:xfrm>
          <a:prstGeom prst="rect">
            <a:avLst/>
          </a:prstGeom>
        </p:spPr>
      </p:pic>
      <p:sp>
        <p:nvSpPr>
          <p:cNvPr id="2" name="Text Box 1"/>
          <p:cNvSpPr txBox="1"/>
          <p:nvPr/>
        </p:nvSpPr>
        <p:spPr>
          <a:xfrm>
            <a:off x="557530" y="-13335"/>
            <a:ext cx="374650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/>
              <a:t>8/8/2017 </a:t>
            </a:r>
            <a:r>
              <a:rPr lang="zh-CN" altLang="en-US" sz="3200"/>
              <a:t>九寨沟 </a:t>
            </a:r>
            <a:r>
              <a:rPr lang="en-US" altLang="zh-CN" sz="3200"/>
              <a:t>7</a:t>
            </a:r>
            <a:r>
              <a:rPr lang="zh-CN" altLang="en-US" sz="3200"/>
              <a:t>级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446242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" y="1280160"/>
            <a:ext cx="9108440" cy="4625340"/>
          </a:xfrm>
          <a:prstGeom prst="rect">
            <a:avLst/>
          </a:prstGeom>
        </p:spPr>
      </p:pic>
      <p:pic>
        <p:nvPicPr>
          <p:cNvPr id="4" name="Picture 3" descr="V-kS-fyixiay73770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45" y="782955"/>
            <a:ext cx="8856980" cy="5809615"/>
          </a:xfrm>
          <a:prstGeom prst="rect">
            <a:avLst/>
          </a:prstGeom>
        </p:spPr>
      </p:pic>
      <p:pic>
        <p:nvPicPr>
          <p:cNvPr id="7" name="Picture 6" descr="437700020f4913a89e7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955" y="782955"/>
            <a:ext cx="8782050" cy="5296535"/>
          </a:xfrm>
          <a:prstGeom prst="rect">
            <a:avLst/>
          </a:prstGeom>
        </p:spPr>
      </p:pic>
      <p:sp>
        <p:nvSpPr>
          <p:cNvPr id="8" name="Text Box 7"/>
          <p:cNvSpPr txBox="1"/>
          <p:nvPr/>
        </p:nvSpPr>
        <p:spPr>
          <a:xfrm>
            <a:off x="643890" y="81280"/>
            <a:ext cx="2540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/>
              <a:t>诺日朗瀑布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kncn-20170809133512041-0809_05011_001_02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795" y="318135"/>
            <a:ext cx="8395335" cy="6006465"/>
          </a:xfrm>
          <a:prstGeom prst="rect">
            <a:avLst/>
          </a:prstGeom>
        </p:spPr>
      </p:pic>
      <p:pic>
        <p:nvPicPr>
          <p:cNvPr id="2" name="Picture 1" descr="U589P16T10D83352F258DT201708141553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9720" y="26035"/>
            <a:ext cx="6004560" cy="6805295"/>
          </a:xfrm>
          <a:prstGeom prst="rect">
            <a:avLst/>
          </a:prstGeom>
        </p:spPr>
      </p:pic>
      <p:pic>
        <p:nvPicPr>
          <p:cNvPr id="5" name="Picture 4" descr="d285047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795" y="318135"/>
            <a:ext cx="8461375" cy="6162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2781a0f-625b-456b-8f87-e6977c36f467-8217c1fb-39e5-ba6f-1bad-723eb13924f3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7780" y="252730"/>
            <a:ext cx="9152890" cy="54235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51" y="916846"/>
            <a:ext cx="4433591" cy="30085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320" y="173990"/>
            <a:ext cx="4434840" cy="64516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马来西亚有地震？！</a:t>
            </a:r>
          </a:p>
        </p:txBody>
      </p:sp>
      <p:pic>
        <p:nvPicPr>
          <p:cNvPr id="3" name="Picture 2" descr="01-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450" y="3925570"/>
            <a:ext cx="3717290" cy="2880995"/>
          </a:xfrm>
          <a:prstGeom prst="rect">
            <a:avLst/>
          </a:prstGeom>
        </p:spPr>
      </p:pic>
      <p:pic>
        <p:nvPicPr>
          <p:cNvPr id="6" name="Picture 5" descr="1-s2.0-S1367912099000061-gr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4525" y="603250"/>
            <a:ext cx="4646295" cy="5969635"/>
          </a:xfrm>
          <a:prstGeom prst="rect">
            <a:avLst/>
          </a:prstGeom>
        </p:spPr>
      </p:pic>
      <p:pic>
        <p:nvPicPr>
          <p:cNvPr id="7" name="Picture 6" descr="140417-EMsia-2"/>
          <p:cNvPicPr>
            <a:picLocks noChangeAspect="1"/>
          </p:cNvPicPr>
          <p:nvPr/>
        </p:nvPicPr>
        <p:blipFill>
          <a:blip r:embed="rId6"/>
          <a:srcRect b="12366"/>
          <a:stretch>
            <a:fillRect/>
          </a:stretch>
        </p:blipFill>
        <p:spPr>
          <a:xfrm>
            <a:off x="321310" y="3925570"/>
            <a:ext cx="3948430" cy="29152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" y="17343"/>
            <a:ext cx="4724400" cy="317182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" y="3181350"/>
            <a:ext cx="4905375" cy="36766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324" y="226012"/>
            <a:ext cx="4489330" cy="64328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8247" y="0"/>
            <a:ext cx="385575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7452320" cy="6262454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5496" y="188640"/>
            <a:ext cx="8628992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4.3 </a:t>
            </a:r>
            <a:r>
              <a:rPr lang="zh-CN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地震带来什么危害？</a:t>
            </a:r>
            <a:endParaRPr lang="en-US" altLang="zh-CN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房屋、道路及桥梁倒塌，造成人命财务损失。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陆路交通运输中断。</a:t>
            </a:r>
          </a:p>
          <a:p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6267450" cy="4152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3817" y="1649811"/>
            <a:ext cx="3528392" cy="50956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4046" y="86373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电缆、煤气管断裂，引起火灾。</a:t>
            </a:r>
          </a:p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4.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山泥倾斜，地陷及水灾。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5.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地震发生在海底，可能会引发海啸。</a:t>
            </a:r>
          </a:p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6.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灾区缺乏食物、净水或庇护中心，尸体未能及时处理，会引发传染性的病症。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122290"/>
            <a:ext cx="5441491" cy="37298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35"/>
          <a:stretch>
            <a:fillRect/>
          </a:stretch>
        </p:blipFill>
        <p:spPr>
          <a:xfrm>
            <a:off x="1115616" y="3068321"/>
            <a:ext cx="6264696" cy="383783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3"/>
          <a:stretch>
            <a:fillRect/>
          </a:stretch>
        </p:blipFill>
        <p:spPr>
          <a:xfrm>
            <a:off x="3251456" y="2948695"/>
            <a:ext cx="5819925" cy="39452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/>
          <p:nvPr>
            <p:extLst>
              <p:ext uri="{D42A27DB-BD31-4B8C-83A1-F6EECF244321}">
                <p14:modId xmlns:p14="http://schemas.microsoft.com/office/powerpoint/2010/main" val="1715201412"/>
              </p:ext>
            </p:extLst>
          </p:nvPr>
        </p:nvGraphicFramePr>
        <p:xfrm>
          <a:off x="12065" y="1116965"/>
          <a:ext cx="9093200" cy="50628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9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014855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1.远离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受损的建筑物，不再进入其中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，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以防止二度倒塌而造成伤亡。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2.不要阻碍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交通，以免耽误救灾工作。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3.远离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断裂电缆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，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防止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漏电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而造成伤亡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；远离火灾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区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现场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，避免阻碍救援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或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被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爆炸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波及。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0" name="Text Box 99"/>
          <p:cNvSpPr txBox="1"/>
          <p:nvPr/>
        </p:nvSpPr>
        <p:spPr>
          <a:xfrm>
            <a:off x="12065" y="188595"/>
            <a:ext cx="9093200" cy="768350"/>
          </a:xfrm>
          <a:prstGeom prst="rect">
            <a:avLst/>
          </a:prstGeom>
          <a:solidFill>
            <a:schemeClr val="tx1"/>
          </a:solidFill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zh-CN" sz="4400" b="1">
                <a:solidFill>
                  <a:schemeClr val="bg1"/>
                </a:solidFill>
                <a:latin typeface="Senty Golden Bell 新蒂金钟体" panose="03000600000000000000" charset="-122"/>
                <a:ea typeface="Senty Golden Bell 新蒂金钟体" panose="03000600000000000000" charset="-122"/>
              </a:rPr>
              <a:t>地震发生时应该注意的事项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/>
          <p:nvPr>
            <p:extLst>
              <p:ext uri="{D42A27DB-BD31-4B8C-83A1-F6EECF244321}">
                <p14:modId xmlns:p14="http://schemas.microsoft.com/office/powerpoint/2010/main" val="1076817515"/>
              </p:ext>
            </p:extLst>
          </p:nvPr>
        </p:nvGraphicFramePr>
        <p:xfrm>
          <a:off x="12700" y="606425"/>
          <a:ext cx="9091930" cy="426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919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4.避免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随意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在发生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地震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后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的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山区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上下山，以免遭遇山崩；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请勿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走过浑浊水坑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，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以免陷入有水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的地穴中而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被淹毙。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5.请勿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接近地震震央附近的海边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、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海域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，</a:t>
                      </a:r>
                      <a:r>
                        <a:rPr lang="en-US" sz="4000" b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预防可能的海啸。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6.请打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预防针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SimSun" panose="02010600030101010101" pitchFamily="2" charset="-122"/>
                        </a:rPr>
                        <a:t>，</a:t>
                      </a:r>
                      <a:r>
                        <a:rPr lang="en-US" sz="4000" b="0" dirty="0">
                          <a:latin typeface="Senty Golden Bell 新蒂金钟体" panose="03000600000000000000" charset="-122"/>
                          <a:ea typeface="Senty Golden Bell 新蒂金钟体" panose="03000600000000000000" charset="-122"/>
                          <a:cs typeface="Calibri" panose="020F0502020204030204" charset="0"/>
                        </a:rPr>
                        <a:t>有打有保佑。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1315" y="467360"/>
            <a:ext cx="8420735" cy="2984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4.4 </a:t>
            </a:r>
            <a:r>
              <a:rPr lang="zh-CN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如何减轻地震损失？</a:t>
            </a:r>
            <a:endParaRPr lang="en-US" altLang="zh-CN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分析过去记录，估计地震出现的时间。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改善地震警报系统，快速传播地震消息。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改良建筑物设计，以抵抗地震。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28070"/>
            <a:ext cx="7620000" cy="2895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054"/>
          <a:stretch>
            <a:fillRect/>
          </a:stretch>
        </p:blipFill>
        <p:spPr>
          <a:xfrm>
            <a:off x="913250" y="3728070"/>
            <a:ext cx="7448668" cy="28810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264" y="3861048"/>
            <a:ext cx="3472179" cy="23100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721" y="3728895"/>
            <a:ext cx="3302113" cy="23100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【科學不一樣】「共振效應」破壞力加倍　抗震建築緩衝搖晃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外国工程师都震惊了！故宫建筑十级地震不倒的秘密是？丨交叉点看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16632"/>
            <a:ext cx="8640960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4.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进行地震演习，教育大众在地震时的求生知识。</a:t>
            </a:r>
          </a:p>
          <a:p>
            <a:pPr lvl="0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5.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改善地震后的救援工作，为拯救队伍提供良好的训练。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24136"/>
            <a:ext cx="7281204" cy="246104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409823"/>
            <a:ext cx="6876256" cy="38621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448" y="2409823"/>
            <a:ext cx="5616624" cy="3744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生命探測器是如何偵測生還者的  一探啾竟 第40集  啾啾鞋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l="9792" t="28752" r="41895" b="30532"/>
          <a:stretch>
            <a:fillRect/>
          </a:stretch>
        </p:blipFill>
        <p:spPr>
          <a:xfrm>
            <a:off x="617855" y="27305"/>
            <a:ext cx="7910195" cy="374840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4878" t="13986" r="16059" b="7084"/>
          <a:stretch>
            <a:fillRect/>
          </a:stretch>
        </p:blipFill>
        <p:spPr>
          <a:xfrm>
            <a:off x="79375" y="941070"/>
            <a:ext cx="8984615" cy="57734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lib_repo_1903_18_82mqd8xtc_SD_82mqd8xtc-mobile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445" y="837565"/>
            <a:ext cx="9126220" cy="49574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日本防灾短片：地震来时如何应对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-58735"/>
            <a:ext cx="3429000" cy="3429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446512"/>
            <a:ext cx="3429000" cy="3429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305231"/>
            <a:ext cx="3429000" cy="3429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512"/>
            <a:ext cx="3429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429000"/>
            <a:ext cx="3429000" cy="3429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9366"/>
            <a:ext cx="3429000" cy="3429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45" y="3429000"/>
            <a:ext cx="34290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45" y="0"/>
            <a:ext cx="3429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【视知百科】地震逃生时，正确的做法其实是这样！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6513" y="836712"/>
            <a:ext cx="9217024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0" t="27206" r="19115" b="24381"/>
          <a:stretch>
            <a:fillRect/>
          </a:stretch>
        </p:blipFill>
        <p:spPr bwMode="auto">
          <a:xfrm>
            <a:off x="0" y="792846"/>
            <a:ext cx="9144000" cy="5129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l="28818" t="9862" r="29033" b="5252"/>
          <a:stretch>
            <a:fillRect/>
          </a:stretch>
        </p:blipFill>
        <p:spPr>
          <a:xfrm>
            <a:off x="1470660" y="1270"/>
            <a:ext cx="6014085" cy="6810375"/>
          </a:xfrm>
          <a:prstGeom prst="rect">
            <a:avLst/>
          </a:prstGeom>
        </p:spPr>
      </p:pic>
      <p:pic>
        <p:nvPicPr>
          <p:cNvPr id="3" name="Picture 2" descr="93777-104126-image_lis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035" y="2371090"/>
            <a:ext cx="6351270" cy="4243070"/>
          </a:xfrm>
          <a:prstGeom prst="rect">
            <a:avLst/>
          </a:prstGeom>
        </p:spPr>
      </p:pic>
      <p:pic>
        <p:nvPicPr>
          <p:cNvPr id="4" name="Picture 3" descr="8532310480_1341551684.220x2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245" y="2840990"/>
            <a:ext cx="3380105" cy="33039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900" y="30480"/>
            <a:ext cx="9107805" cy="5200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4.5 </a:t>
            </a:r>
            <a:r>
              <a:rPr lang="zh-CN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海啸是怎样发生的？</a:t>
            </a:r>
            <a:endParaRPr lang="en-US" altLang="zh-CN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海底发生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6.5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级以上的海底地震</a:t>
            </a:r>
          </a:p>
          <a:p>
            <a:pPr lvl="0" indent="0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(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海底发生地震引起激烈的震动，海床移位，形成滔天巨浪，排山倒海扑向海边。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)</a:t>
            </a:r>
            <a:endParaRPr lang="zh-CN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海底火山爆发</a:t>
            </a:r>
          </a:p>
          <a:p>
            <a:pPr marL="571500" lvl="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海沟斜坡崩塌</a:t>
            </a:r>
          </a:p>
          <a:p>
            <a:pPr marL="571500" lvl="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海面强大风暴（风暴潮）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7903" y="2934895"/>
            <a:ext cx="2588987" cy="14359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3080" y="3132609"/>
            <a:ext cx="2913524" cy="1615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5263" y="5182677"/>
            <a:ext cx="3020509" cy="1675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1937" y="5214650"/>
            <a:ext cx="2962863" cy="1643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6163" y="90314"/>
            <a:ext cx="6697980" cy="54775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4.6 </a:t>
            </a:r>
            <a:r>
              <a:rPr lang="zh-CN" altLang="zh-CN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海啸造成哪些破坏？</a:t>
            </a:r>
            <a:endParaRPr lang="en-US" altLang="zh-CN" sz="44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lnSpc>
                <a:spcPct val="150000"/>
              </a:lnSpc>
              <a:buFont typeface="Wingdings" panose="05000000000000000000" charset="0"/>
              <a:buChar char="v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海啸的巨浪可以达到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60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多米高</a:t>
            </a:r>
          </a:p>
          <a:p>
            <a:pPr marL="742950" lvl="0" indent="-742950">
              <a:lnSpc>
                <a:spcPct val="150000"/>
              </a:lnSpc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会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淹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毙人畜</a:t>
            </a:r>
          </a:p>
          <a:p>
            <a:pPr marL="742950" lvl="0" indent="-742950">
              <a:lnSpc>
                <a:spcPct val="150000"/>
              </a:lnSpc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把树木连根拔起</a:t>
            </a:r>
          </a:p>
          <a:p>
            <a:pPr marL="742950" lvl="0" indent="-742950">
              <a:lnSpc>
                <a:spcPct val="150000"/>
              </a:lnSpc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冲毁楼宇、公路和海滩</a:t>
            </a:r>
          </a:p>
          <a:p>
            <a:pPr marL="742950" lvl="0" indent="-742950">
              <a:lnSpc>
                <a:spcPct val="150000"/>
              </a:lnSpc>
              <a:buFont typeface="+mj-lt"/>
              <a:buAutoNum type="arabicPeriod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把船只等重物冲到岸上</a:t>
            </a:r>
          </a:p>
          <a:p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1556792"/>
            <a:ext cx="3371008" cy="18697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4886409"/>
            <a:ext cx="3398813" cy="1885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6096" y="4745733"/>
            <a:ext cx="3604671" cy="2025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“海啸示意图”的图片搜索结果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848872" cy="61206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智利地震引发海啸 3D揭秘海啸是如何形成的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90" y="260648"/>
            <a:ext cx="9089010" cy="51125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88640"/>
            <a:ext cx="878497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400" b="1" dirty="0">
                <a:latin typeface="华文隶书" panose="02010800040101010101" pitchFamily="2" charset="-122"/>
                <a:ea typeface="华文隶书" panose="02010800040101010101" pitchFamily="2" charset="-122"/>
              </a:rPr>
              <a:t>2004</a:t>
            </a:r>
            <a:r>
              <a:rPr lang="zh-CN" altLang="zh-CN" sz="4400" b="1" dirty="0">
                <a:latin typeface="华文隶书" panose="02010800040101010101" pitchFamily="2" charset="-122"/>
                <a:ea typeface="华文隶书" panose="02010800040101010101" pitchFamily="2" charset="-122"/>
              </a:rPr>
              <a:t>年南亚大海啸</a:t>
            </a:r>
            <a:endParaRPr lang="en-US" altLang="zh-CN" sz="4400" b="1" dirty="0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 algn="ctr"/>
            <a:endParaRPr lang="en-US" altLang="zh-CN" sz="2400" b="1" dirty="0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en-US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2004</a:t>
            </a: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年</a:t>
            </a:r>
            <a:r>
              <a:rPr lang="en-US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12</a:t>
            </a: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US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26</a:t>
            </a: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日，印尼苏门答腊北部西岸外海发生</a:t>
            </a:r>
            <a:r>
              <a:rPr lang="en-US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9</a:t>
            </a: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级强烈地震。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8" y="-243408"/>
            <a:ext cx="1925540" cy="14441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813"/>
          <a:stretch>
            <a:fillRect/>
          </a:stretch>
        </p:blipFill>
        <p:spPr>
          <a:xfrm>
            <a:off x="4499992" y="2492896"/>
            <a:ext cx="4593148" cy="381642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6244" y="2312298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地震引发大海啸，狂袭印度洋附近的国家，包括印尼、泰国、印度、斯里兰卡、马来西亚、马尔代夫、非洲东部等。</a:t>
            </a:r>
          </a:p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地震和海啸造成至少</a:t>
            </a:r>
            <a:r>
              <a:rPr lang="en-US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28</a:t>
            </a:r>
            <a:r>
              <a:rPr lang="zh-CN" altLang="zh-CN" sz="3200" dirty="0">
                <a:latin typeface="KaiTi" panose="02010609060101010101" pitchFamily="49" charset="-122"/>
                <a:ea typeface="KaiTi" panose="02010609060101010101" pitchFamily="49" charset="-122"/>
              </a:rPr>
              <a:t>万人死亡，以及重大的经济损失。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34148"/>
            <a:ext cx="9144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造成重大伤亡的主要原因是：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ü"/>
            </a:pP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ü"/>
            </a:pP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ü"/>
            </a:pP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Wingdings" panose="05000000000000000000" pitchFamily="2" charset="2"/>
              <a:buChar char="ü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南亚海啸引发的滔天巨浪，时速为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4500KM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，（喷射飞机时速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1400KM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），两小时即到达斯里兰卡及印度南部，故造成重大伤亡。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764704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lvl="0" algn="ctr"/>
            <a:r>
              <a:rPr lang="en-US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1. </a:t>
            </a:r>
            <a:r>
              <a:rPr lang="zh-CN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人们对海啸的知识不足。</a:t>
            </a:r>
            <a:endParaRPr lang="en-US" altLang="zh-CN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814" y="1622764"/>
            <a:ext cx="9128185" cy="707886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lvl="0" algn="ctr"/>
            <a:r>
              <a:rPr lang="en-US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缺乏海啸警报系统。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4074231"/>
            <a:ext cx="4752528" cy="2731338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3999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解决方法：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zh-CN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海啸警报系统</a:t>
            </a:r>
            <a:endParaRPr lang="en-US" altLang="zh-CN" sz="48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建立海啸警报系统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可以减低灾害造成的破坏。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美国和日本拥有强大的地震海啸警报系统。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49"/>
          <a:stretch>
            <a:fillRect/>
          </a:stretch>
        </p:blipFill>
        <p:spPr>
          <a:xfrm>
            <a:off x="683568" y="3905672"/>
            <a:ext cx="7560840" cy="2309859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04" y="1100"/>
            <a:ext cx="3959584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0735" y="980728"/>
            <a:ext cx="4355976" cy="56616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-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145" y="-5080"/>
            <a:ext cx="7084695" cy="5207635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229235" y="5202555"/>
            <a:ext cx="1816735" cy="1476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/>
              <a:t>Kota Kinabalu</a:t>
            </a:r>
          </a:p>
          <a:p>
            <a:pPr algn="l"/>
            <a:r>
              <a:rPr lang="en-US"/>
              <a:t>Bintulu</a:t>
            </a:r>
          </a:p>
          <a:p>
            <a:pPr algn="l"/>
            <a:r>
              <a:rPr lang="en-US"/>
              <a:t>Sandakan</a:t>
            </a:r>
          </a:p>
          <a:p>
            <a:pPr algn="l"/>
            <a:r>
              <a:rPr lang="en-US"/>
              <a:t>Lahad Datu</a:t>
            </a:r>
          </a:p>
          <a:p>
            <a:pPr algn="l"/>
            <a:r>
              <a:rPr lang="en-US"/>
              <a:t>Kuala Terengganu</a:t>
            </a:r>
          </a:p>
        </p:txBody>
      </p:sp>
      <p:pic>
        <p:nvPicPr>
          <p:cNvPr id="4" name="Picture 3" descr="20181005fb21a68-noresiz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440" y="-5080"/>
            <a:ext cx="4965700" cy="6829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sunami-warning-siren-alert-Images-from-Wikipedia"/>
          <p:cNvPicPr>
            <a:picLocks noChangeAspect="1"/>
          </p:cNvPicPr>
          <p:nvPr/>
        </p:nvPicPr>
        <p:blipFill>
          <a:blip r:embed="rId2"/>
          <a:srcRect l="804" t="619" r="29682" b="-619"/>
          <a:stretch>
            <a:fillRect/>
          </a:stretch>
        </p:blipFill>
        <p:spPr>
          <a:xfrm>
            <a:off x="-5080" y="639445"/>
            <a:ext cx="9154795" cy="54044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682px-Langkawi_Malaysia_TSUNAMI-Warning-Board-01"/>
          <p:cNvPicPr>
            <a:picLocks noChangeAspect="1"/>
          </p:cNvPicPr>
          <p:nvPr/>
        </p:nvPicPr>
        <p:blipFill>
          <a:blip r:embed="rId2"/>
          <a:srcRect t="19550"/>
          <a:stretch>
            <a:fillRect/>
          </a:stretch>
        </p:blipFill>
        <p:spPr>
          <a:xfrm>
            <a:off x="1754505" y="29845"/>
            <a:ext cx="5634990" cy="6798310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海嘯警報聽過嗎？音效彷彿外星片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445" y="704215"/>
            <a:ext cx="9152890" cy="49168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25000"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6632"/>
            <a:ext cx="88569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36905" lvl="0" indent="-179705"/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想一想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根据上图地震发生在哪里？</a:t>
            </a: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试描述图内海浪高度的转变。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1268760"/>
            <a:ext cx="9144000" cy="646331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636905" indent="-179705"/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地震发生在印尼苏门答腊岛附近的海域。</a:t>
            </a:r>
          </a:p>
        </p:txBody>
      </p:sp>
      <p:sp>
        <p:nvSpPr>
          <p:cNvPr id="4" name="Rectangle 3"/>
          <p:cNvSpPr/>
          <p:nvPr/>
        </p:nvSpPr>
        <p:spPr>
          <a:xfrm>
            <a:off x="-26818" y="2953846"/>
            <a:ext cx="9170818" cy="2862322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636905" indent="-179705"/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当两大板块上下位移时而发生</a:t>
            </a:r>
            <a:r>
              <a:rPr lang="en-US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9</a:t>
            </a:r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级以上地震，在震中（震央）海面掀起</a:t>
            </a:r>
            <a:r>
              <a:rPr lang="en-US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</a:t>
            </a:r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米高海浪，海浪向四面扩散，时速</a:t>
            </a:r>
            <a:r>
              <a:rPr lang="en-US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4500KM</a:t>
            </a:r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，又因巨浪受海底地形影响，能量收到压缩，巨浪一波比一波高，到岸边可达</a:t>
            </a:r>
            <a:r>
              <a:rPr lang="en-US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30</a:t>
            </a:r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米高。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82013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36905" lvl="0" indent="-179705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什么原因产生巨浪？</a:t>
            </a: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636905" lvl="0" indent="-179705"/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4.</a:t>
            </a:r>
            <a:r>
              <a:rPr lang="zh-CN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这种巨浪会带来什么破坏？</a:t>
            </a:r>
          </a:p>
        </p:txBody>
      </p:sp>
      <p:sp>
        <p:nvSpPr>
          <p:cNvPr id="3" name="Rectangle 2"/>
          <p:cNvSpPr/>
          <p:nvPr/>
        </p:nvSpPr>
        <p:spPr>
          <a:xfrm>
            <a:off x="-72008" y="1052736"/>
            <a:ext cx="9216008" cy="1754326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636905" indent="-179705"/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海底地形越向岸边越浅，又因波浪速度太快及受海底地形越来越浅的限制，故波浪越来越高并倾斜产生巨浪。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3814604"/>
            <a:ext cx="9144000" cy="120032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636905" indent="-179705"/>
            <a:r>
              <a:rPr lang="zh-CN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这种巨浪对岸边建筑物、海岸地形、天然植物、庄稼人畜带来强大的破坏。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 Box 99"/>
          <p:cNvSpPr txBox="1"/>
          <p:nvPr/>
        </p:nvSpPr>
        <p:spPr>
          <a:xfrm>
            <a:off x="38735" y="805815"/>
            <a:ext cx="9066530" cy="60928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charset="0"/>
              <a:buChar char="ü"/>
            </a:pP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东京抗震性差的木造房屋大多在地震中完全倒塌毁坏。</a:t>
            </a:r>
          </a:p>
          <a:p>
            <a:pPr marL="457200" indent="-457200">
              <a:buFont typeface="Wingdings" panose="05000000000000000000" charset="0"/>
              <a:buChar char="ü"/>
            </a:pP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地震发生时正在中午做饭时间，房屋一塌几乎马上起火。</a:t>
            </a:r>
          </a:p>
          <a:p>
            <a:pPr marL="457200" indent="-457200">
              <a:buFont typeface="Wingdings" panose="05000000000000000000" charset="0"/>
              <a:buChar char="ü"/>
            </a:pP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东京、横滨虽然开始火势很小，但因为地下供水管道破坏，消防设施也已震毁，许多街道拥挤狭窄，消防人员根本无法扑火。</a:t>
            </a:r>
          </a:p>
          <a:p>
            <a:pPr marL="457200" indent="-457200">
              <a:buFont typeface="Wingdings" panose="05000000000000000000" charset="0"/>
              <a:buChar char="ü"/>
            </a:pP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地震引发的山崩、海啸等次生灾害也十分严重。</a:t>
            </a:r>
          </a:p>
          <a:p>
            <a:pPr marL="457200" indent="-457200">
              <a:buFont typeface="Wingdings" panose="05000000000000000000" charset="0"/>
              <a:buChar char="ü"/>
            </a:pP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人员伤亡惨重</a:t>
            </a:r>
            <a:r>
              <a:rPr lang="zh-CN" sz="3000" b="1">
                <a:ea typeface="SimSun" panose="02010600030101010101" pitchFamily="2" charset="-122"/>
              </a:rPr>
              <a:t>，许多尸体没有及时处理，导致传染病爆发</a:t>
            </a:r>
            <a:r>
              <a:rPr lang="zh-CN" sz="3000" b="1">
                <a:latin typeface="Calibri" panose="020F0502020204030204" charset="0"/>
                <a:ea typeface="SimSun" panose="02010600030101010101" pitchFamily="2" charset="-122"/>
              </a:rPr>
              <a:t>，</a:t>
            </a:r>
            <a:r>
              <a:rPr lang="zh-CN" sz="3000" b="1">
                <a:ea typeface="SimSun" panose="02010600030101010101" pitchFamily="2" charset="-122"/>
              </a:rPr>
              <a:t>进一步夺取人命。</a:t>
            </a:r>
          </a:p>
          <a:p>
            <a:pPr indent="0">
              <a:buFont typeface="Wingdings" panose="05000000000000000000" charset="0"/>
              <a:buNone/>
            </a:pPr>
            <a:r>
              <a:rPr lang="zh-CN" altLang="zh-CN" sz="30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此地震之后，日本在建筑物、桥梁等抗震结构上加强，更提高地震预报与民众的防灾知识，逐步形成了比较健全和完善的法制体系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。</a:t>
            </a:r>
            <a:endParaRPr lang="zh-CN" altLang="en-US" sz="3000" b="1" dirty="0">
              <a:latin typeface="KaiTi" panose="02010609060101010101" pitchFamily="49" charset="-122"/>
              <a:ea typeface="KaiTi" panose="02010609060101010101" pitchFamily="49" charset="-122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-84455" y="212090"/>
            <a:ext cx="9313545" cy="47561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zh-CN" altLang="en-US" sz="2500"/>
              <a:t>想一想：1.为什么东京大地震及神户大地震的死亡人数差别甚大？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60401" y="83701"/>
            <a:ext cx="71336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zh-CN" sz="3600" b="1" dirty="0">
                <a:latin typeface="幼圆" panose="02010509060101010101" pitchFamily="49" charset="-122"/>
                <a:ea typeface="幼圆" panose="02010509060101010101" pitchFamily="49" charset="-122"/>
              </a:rPr>
              <a:t>海啸发生前，海边出现什么征兆？</a:t>
            </a:r>
            <a:endParaRPr lang="en-MY" sz="3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-8255" y="730250"/>
            <a:ext cx="9160510" cy="65544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海水急速高涨或急速退潮异常现象（与平时相对极大）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海水涨潮时有很多泡沫，平时较少。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海水浑浊不清。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海鸥飞翔鸣叫不下海岛栖息。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海面突然大量出现深海鱼虾等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endParaRPr lang="zh-CN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渔夫连续几天渔获满载而归，且捕捞的蛤类、鱿鱼、苏东也特多。</a:t>
            </a:r>
          </a:p>
          <a:p>
            <a:pPr marL="742950" lvl="0" indent="-742950">
              <a:buFont typeface="+mj-lt"/>
              <a:buAutoNum type="arabicPeriod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海涯、海礁水位明显上升或下降。（旧迹可寻）</a:t>
            </a:r>
          </a:p>
          <a:p>
            <a:pPr marL="742950" lvl="0" indent="-742950">
              <a:buFont typeface="+mj-lt"/>
              <a:buAutoNum type="arabicPeriod" startAt="8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海边水井明显上升或下降或出现浑浊。</a:t>
            </a:r>
          </a:p>
          <a:p>
            <a:pPr marL="742950" lvl="0" indent="-742950">
              <a:buFont typeface="+mj-lt"/>
              <a:buAutoNum type="arabicPeriod" startAt="8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濒海边的动物（如猪、鸡、牛、羊、鱼等）情绪不安，鸡不进窝飞禽树杈，猪又不槽食等。</a:t>
            </a:r>
          </a:p>
          <a:p>
            <a:pPr marL="742950" lvl="0" indent="-742950">
              <a:buFont typeface="+mj-lt"/>
              <a:buAutoNum type="arabicPeriod" startAt="8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天空出现“地震云”不寻常的现象。</a:t>
            </a:r>
          </a:p>
          <a:p>
            <a:pPr marL="742950" lvl="0" indent="-742950">
              <a:buFont typeface="+mj-lt"/>
              <a:buAutoNum type="arabicPeriod" startAt="8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含羞草叶子白天闭合，夜晚张开，反常态。</a:t>
            </a:r>
          </a:p>
          <a:p>
            <a:pPr marL="742950" lvl="0" indent="-742950">
              <a:buFont typeface="+mj-lt"/>
              <a:buAutoNum type="arabicPeriod" startAt="8"/>
            </a:pPr>
            <a:r>
              <a:rPr lang="zh-CN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蒲公英、竹子等提早或突然开花。</a:t>
            </a:r>
          </a:p>
          <a:p>
            <a:pPr marL="742950" lvl="0" indent="-742950">
              <a:buFont typeface="+mj-lt"/>
              <a:buAutoNum type="arabicPeriod"/>
            </a:pPr>
            <a:endParaRPr lang="zh-CN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2373</Words>
  <Application>Microsoft Office PowerPoint</Application>
  <PresentationFormat>On-screen Show (4:3)</PresentationFormat>
  <Paragraphs>186</Paragraphs>
  <Slides>65</Slides>
  <Notes>4</Notes>
  <HiddenSlides>0</HiddenSlides>
  <MMClips>10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5" baseType="lpstr">
      <vt:lpstr>KaiTi</vt:lpstr>
      <vt:lpstr>Senty Golden Bell 新蒂金钟体</vt:lpstr>
      <vt:lpstr>SentyZHAO 新蒂赵孟頫</vt:lpstr>
      <vt:lpstr>华文楷体</vt:lpstr>
      <vt:lpstr>华文隶书</vt:lpstr>
      <vt:lpstr>幼圆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yap</dc:creator>
  <cp:lastModifiedBy>xin yi</cp:lastModifiedBy>
  <cp:revision>254</cp:revision>
  <dcterms:created xsi:type="dcterms:W3CDTF">2018-03-18T11:48:00Z</dcterms:created>
  <dcterms:modified xsi:type="dcterms:W3CDTF">2019-12-24T11:52:59Z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1033-10.2.0.7635</vt:lpwstr>
  </property>
</Properties>
</file>