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425" r:id="rId2"/>
    <p:sldId id="257" r:id="rId3"/>
    <p:sldId id="256" r:id="rId4"/>
    <p:sldId id="428" r:id="rId5"/>
    <p:sldId id="427" r:id="rId6"/>
    <p:sldId id="362" r:id="rId7"/>
    <p:sldId id="434" r:id="rId8"/>
    <p:sldId id="258" r:id="rId9"/>
    <p:sldId id="279" r:id="rId10"/>
    <p:sldId id="436" r:id="rId11"/>
    <p:sldId id="259" r:id="rId12"/>
    <p:sldId id="260" r:id="rId13"/>
    <p:sldId id="261" r:id="rId14"/>
    <p:sldId id="263" r:id="rId15"/>
    <p:sldId id="430" r:id="rId16"/>
    <p:sldId id="469" r:id="rId17"/>
    <p:sldId id="449" r:id="rId18"/>
    <p:sldId id="450" r:id="rId19"/>
    <p:sldId id="451" r:id="rId20"/>
    <p:sldId id="438" r:id="rId21"/>
    <p:sldId id="282" r:id="rId22"/>
    <p:sldId id="439" r:id="rId23"/>
    <p:sldId id="441" r:id="rId24"/>
    <p:sldId id="442" r:id="rId25"/>
    <p:sldId id="443" r:id="rId26"/>
    <p:sldId id="444" r:id="rId27"/>
    <p:sldId id="283" r:id="rId28"/>
    <p:sldId id="445" r:id="rId29"/>
    <p:sldId id="446" r:id="rId30"/>
    <p:sldId id="447" r:id="rId31"/>
    <p:sldId id="448" r:id="rId32"/>
    <p:sldId id="432" r:id="rId33"/>
    <p:sldId id="264" r:id="rId34"/>
    <p:sldId id="308" r:id="rId35"/>
    <p:sldId id="285" r:id="rId36"/>
    <p:sldId id="398" r:id="rId37"/>
    <p:sldId id="399" r:id="rId38"/>
    <p:sldId id="400" r:id="rId39"/>
    <p:sldId id="452" r:id="rId40"/>
    <p:sldId id="286" r:id="rId41"/>
    <p:sldId id="401" r:id="rId42"/>
    <p:sldId id="402" r:id="rId43"/>
    <p:sldId id="265" r:id="rId44"/>
    <p:sldId id="287" r:id="rId45"/>
    <p:sldId id="288" r:id="rId46"/>
    <p:sldId id="453" r:id="rId47"/>
    <p:sldId id="454" r:id="rId48"/>
    <p:sldId id="455" r:id="rId49"/>
    <p:sldId id="456" r:id="rId50"/>
    <p:sldId id="267" r:id="rId51"/>
    <p:sldId id="289" r:id="rId52"/>
    <p:sldId id="268" r:id="rId53"/>
    <p:sldId id="457" r:id="rId54"/>
    <p:sldId id="276" r:id="rId55"/>
    <p:sldId id="277" r:id="rId56"/>
    <p:sldId id="269" r:id="rId57"/>
    <p:sldId id="270" r:id="rId58"/>
    <p:sldId id="293" r:id="rId59"/>
    <p:sldId id="458" r:id="rId60"/>
    <p:sldId id="271" r:id="rId61"/>
    <p:sldId id="459" r:id="rId62"/>
    <p:sldId id="460" r:id="rId63"/>
    <p:sldId id="466" r:id="rId64"/>
    <p:sldId id="461" r:id="rId65"/>
    <p:sldId id="465" r:id="rId66"/>
    <p:sldId id="464" r:id="rId67"/>
    <p:sldId id="463" r:id="rId68"/>
    <p:sldId id="462" r:id="rId69"/>
    <p:sldId id="467" r:id="rId70"/>
    <p:sldId id="468" r:id="rId7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B344D84-9AFB-497E-A393-DC336BA19D2E}" styleName="中度样式 3 - 强调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21" autoAdjust="0"/>
    <p:restoredTop sz="94660"/>
  </p:normalViewPr>
  <p:slideViewPr>
    <p:cSldViewPr>
      <p:cViewPr varScale="1">
        <p:scale>
          <a:sx n="68" d="100"/>
          <a:sy n="68" d="100"/>
        </p:scale>
        <p:origin x="140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slide" Target="slides/slide7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#1">
  <dgm:title val=""/>
  <dgm:desc val=""/>
  <dgm:catLst>
    <dgm:cat type="mainScheme" pri="10100"/>
  </dgm:catLst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#1">
  <dgm:title val=""/>
  <dgm:desc val=""/>
  <dgm:catLst>
    <dgm:cat type="colorful" pri="10400"/>
  </dgm:catLst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236283-9E3A-4EC6-9760-42B21B32E5C5}" type="doc">
      <dgm:prSet loTypeId="urn:microsoft.com/office/officeart/2005/8/layout/vList5" loCatId="list" qsTypeId="urn:microsoft.com/office/officeart/2005/8/quickstyle/simple1#1" qsCatId="simple" csTypeId="urn:microsoft.com/office/officeart/2005/8/colors/accent0_1#1" csCatId="mainScheme" phldr="1"/>
      <dgm:spPr/>
      <dgm:t>
        <a:bodyPr/>
        <a:lstStyle/>
        <a:p>
          <a:endParaRPr lang="en-MY"/>
        </a:p>
      </dgm:t>
    </dgm:pt>
    <dgm:pt modelId="{B5AE63BB-2892-4151-B709-DD1E085B7D3C}">
      <dgm:prSet phldrT="[Text]" custT="1"/>
      <dgm:spPr/>
      <dgm:t>
        <a:bodyPr/>
        <a:lstStyle/>
        <a:p>
          <a:r>
            <a:rPr lang="zh-CN" altLang="en-US" sz="3200" dirty="0">
              <a:latin typeface="华文楷体" panose="02010600040101010101" pitchFamily="2" charset="-122"/>
              <a:ea typeface="华文楷体" panose="02010600040101010101" pitchFamily="2" charset="-122"/>
            </a:rPr>
            <a:t>活火山</a:t>
          </a:r>
          <a:endParaRPr lang="en-MY" sz="32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AB30B658-17A5-4097-ABCE-10AF0F31DBA6}" type="parTrans" cxnId="{78421EB4-3DE7-4120-AEE9-FCCB9F61CE43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367628B2-A21E-4423-96E9-065AF4AF5915}" type="sibTrans" cxnId="{78421EB4-3DE7-4120-AEE9-FCCB9F61CE43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D2CBED6D-B3F7-4707-A81E-4967BD7C3916}">
      <dgm:prSet phldrT="[Text]"/>
      <dgm:spPr/>
      <dgm:t>
        <a:bodyPr/>
        <a:lstStyle/>
        <a:p>
          <a:r>
            <a:rPr lang="zh-CN" altLang="en-US" sz="2200" dirty="0">
              <a:latin typeface="华文楷体" panose="02010600040101010101" pitchFamily="2" charset="-122"/>
              <a:ea typeface="华文楷体" panose="02010600040101010101" pitchFamily="2" charset="-122"/>
            </a:rPr>
            <a:t>最近期间爆发过的火山</a:t>
          </a:r>
          <a:endParaRPr lang="en-MY" sz="22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B396DEC7-189C-4955-AFEC-5D7C2FE9B8B5}" type="parTrans" cxnId="{6B502624-C841-457C-B26F-0648F0D2642B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AF41A2EB-D598-4A27-BFEE-6A7CEF39291C}" type="sibTrans" cxnId="{6B502624-C841-457C-B26F-0648F0D2642B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C24C18DF-893A-4598-A914-0EB63626FDF6}">
      <dgm:prSet phldrT="[Text]"/>
      <dgm:spPr/>
      <dgm:t>
        <a:bodyPr/>
        <a:lstStyle/>
        <a:p>
          <a:r>
            <a:rPr lang="zh-CN" altLang="en-US">
              <a:latin typeface="华文楷体" panose="02010600040101010101" pitchFamily="2" charset="-122"/>
              <a:ea typeface="华文楷体" panose="02010600040101010101" pitchFamily="2" charset="-122"/>
            </a:rPr>
            <a:t>睡火山</a:t>
          </a:r>
          <a:endParaRPr lang="en-US" altLang="zh-CN">
            <a:latin typeface="华文楷体" panose="02010600040101010101" pitchFamily="2" charset="-122"/>
            <a:ea typeface="华文楷体" panose="02010600040101010101" pitchFamily="2" charset="-122"/>
          </a:endParaRPr>
        </a:p>
        <a:p>
          <a:r>
            <a:rPr lang="zh-CN" altLang="en-US">
              <a:latin typeface="华文楷体" panose="02010600040101010101" pitchFamily="2" charset="-122"/>
              <a:ea typeface="华文楷体" panose="02010600040101010101" pitchFamily="2" charset="-122"/>
            </a:rPr>
            <a:t>（休火山）</a:t>
          </a:r>
          <a:endParaRPr lang="en-MY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97E5654D-C703-4559-A93E-B60BAD155877}" type="parTrans" cxnId="{96DF9FC1-BDA5-4FE1-94F4-54142C9D1861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6F1834A3-E2F2-4217-82FE-05370800A7FE}" type="sibTrans" cxnId="{96DF9FC1-BDA5-4FE1-94F4-54142C9D1861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6E4E1466-D857-41FD-9454-1D899898F71F}">
      <dgm:prSet phldrT="[Text]"/>
      <dgm:spPr/>
      <dgm:t>
        <a:bodyPr/>
        <a:lstStyle/>
        <a:p>
          <a:r>
            <a:rPr lang="zh-CN" altLang="en-US">
              <a:latin typeface="华文楷体" panose="02010600040101010101" pitchFamily="2" charset="-122"/>
              <a:ea typeface="华文楷体" panose="02010600040101010101" pitchFamily="2" charset="-122"/>
            </a:rPr>
            <a:t>长期没有爆发，但有机会爆发的火山</a:t>
          </a:r>
          <a:endParaRPr lang="en-MY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F882908F-00F8-4FDC-B30F-7AC16D8BC5E4}" type="parTrans" cxnId="{D834E6C6-544A-4BAE-9C19-6DEDC30A4633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D748A60A-0C71-40C7-A46C-59EBD34CAD2F}" type="sibTrans" cxnId="{D834E6C6-544A-4BAE-9C19-6DEDC30A4633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7F015726-5D82-4187-B911-84D9FFA38278}">
      <dgm:prSet phldrT="[Text]"/>
      <dgm:spPr/>
      <dgm:t>
        <a:bodyPr/>
        <a:lstStyle/>
        <a:p>
          <a:r>
            <a:rPr lang="zh-CN" altLang="en-US">
              <a:latin typeface="华文楷体" panose="02010600040101010101" pitchFamily="2" charset="-122"/>
              <a:ea typeface="华文楷体" panose="02010600040101010101" pitchFamily="2" charset="-122"/>
            </a:rPr>
            <a:t>死火山</a:t>
          </a:r>
          <a:endParaRPr lang="en-MY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BAC2CC5B-C724-4057-B19C-6502C9AAC206}" type="parTrans" cxnId="{C7B0D7AB-D40E-4206-9136-EB04CDFA4E39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B151C52C-6B58-4FE5-AD67-E1E1AE0CC18E}" type="sibTrans" cxnId="{C7B0D7AB-D40E-4206-9136-EB04CDFA4E39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60E0A725-FFE6-46D8-B016-C99276ECCC85}">
      <dgm:prSet phldrT="[Text]"/>
      <dgm:spPr/>
      <dgm:t>
        <a:bodyPr/>
        <a:lstStyle/>
        <a:p>
          <a:r>
            <a:rPr lang="zh-CN" altLang="en-US">
              <a:latin typeface="华文楷体" panose="02010600040101010101" pitchFamily="2" charset="-122"/>
              <a:ea typeface="华文楷体" panose="02010600040101010101" pitchFamily="2" charset="-122"/>
            </a:rPr>
            <a:t>被发现以来，从未爆发过的火山</a:t>
          </a:r>
          <a:endParaRPr lang="en-MY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40756FA6-D0B5-42A9-8953-7B750DC3ACAC}" type="parTrans" cxnId="{23712011-838A-4F61-B5D2-8147A8BF865D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4EF30E8D-1DCA-479C-8435-1EE55F1BFB79}" type="sibTrans" cxnId="{23712011-838A-4F61-B5D2-8147A8BF865D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5F1A5BC7-D382-4357-ADDB-8EACF21B14E1}">
      <dgm:prSet/>
      <dgm:spPr/>
      <dgm:t>
        <a:bodyPr/>
        <a:lstStyle/>
        <a:p>
          <a:r>
            <a:rPr lang="zh-CN" altLang="en-US" sz="2200" dirty="0">
              <a:latin typeface="华文楷体" panose="02010600040101010101" pitchFamily="2" charset="-122"/>
              <a:ea typeface="华文楷体" panose="02010600040101010101" pitchFamily="2" charset="-122"/>
            </a:rPr>
            <a:t>马荣火山（菲律宾）</a:t>
          </a:r>
          <a:endParaRPr lang="en-MY" sz="22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E27F78F9-54BF-4647-A636-6B2D5C8D4FB9}" type="parTrans" cxnId="{39091A92-175D-47F3-ABA7-F1AB4D46CE75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CE18D5A3-CCED-4158-B4AD-037EE3EE951B}" type="sibTrans" cxnId="{39091A92-175D-47F3-ABA7-F1AB4D46CE75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B2EA38A8-5E4F-4977-8AFE-E5EEC36E2393}">
      <dgm:prSet/>
      <dgm:spPr/>
      <dgm:t>
        <a:bodyPr/>
        <a:lstStyle/>
        <a:p>
          <a:r>
            <a:rPr lang="zh-CN" altLang="en-US">
              <a:latin typeface="华文楷体" panose="02010600040101010101" pitchFamily="2" charset="-122"/>
              <a:ea typeface="华文楷体" panose="02010600040101010101" pitchFamily="2" charset="-122"/>
            </a:rPr>
            <a:t>富士山（日本）</a:t>
          </a:r>
          <a:endParaRPr lang="en-MY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9780A137-F7EF-4CDA-8E77-756BD5AFAD76}" type="parTrans" cxnId="{ADFBD741-1464-41CB-A7B2-EE0324ADA778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44761025-642B-434C-8448-A64EE4E8FF4A}" type="sibTrans" cxnId="{ADFBD741-1464-41CB-A7B2-EE0324ADA778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52BC584E-746B-4469-BC19-11EB3CCFE498}">
      <dgm:prSet/>
      <dgm:spPr/>
      <dgm:t>
        <a:bodyPr/>
        <a:lstStyle/>
        <a:p>
          <a:r>
            <a:rPr lang="zh-CN" altLang="en-US" dirty="0">
              <a:latin typeface="华文楷体" panose="02010600040101010101" pitchFamily="2" charset="-122"/>
              <a:ea typeface="华文楷体" panose="02010600040101010101" pitchFamily="2" charset="-122"/>
            </a:rPr>
            <a:t>乞力马扎罗火山（东非坦桑尼</a:t>
          </a:r>
          <a:r>
            <a:rPr lang="zh-CN" altLang="en-US">
              <a:latin typeface="华文楷体" panose="02010600040101010101" pitchFamily="2" charset="-122"/>
              <a:ea typeface="华文楷体" panose="02010600040101010101" pitchFamily="2" charset="-122"/>
            </a:rPr>
            <a:t>亚）</a:t>
          </a:r>
          <a:endParaRPr lang="en-MY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18F861BC-DAB1-4AAE-9FCD-974CC5A528FC}" type="parTrans" cxnId="{34D66E59-97CD-4D0D-9FF4-F4CEC495B548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E8BC722E-CE72-4E07-B2F1-0F11A3FB85CB}" type="sibTrans" cxnId="{34D66E59-97CD-4D0D-9FF4-F4CEC495B548}">
      <dgm:prSet/>
      <dgm:spPr/>
      <dgm:t>
        <a:bodyPr/>
        <a:lstStyle/>
        <a:p>
          <a:endParaRPr lang="en-MY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75365C6F-598B-4B1A-860B-8B43CF222D09}" type="pres">
      <dgm:prSet presAssocID="{78236283-9E3A-4EC6-9760-42B21B32E5C5}" presName="Name0" presStyleCnt="0">
        <dgm:presLayoutVars>
          <dgm:dir/>
          <dgm:animLvl val="lvl"/>
          <dgm:resizeHandles val="exact"/>
        </dgm:presLayoutVars>
      </dgm:prSet>
      <dgm:spPr/>
    </dgm:pt>
    <dgm:pt modelId="{BCDEB5A3-FF86-4BEC-88DC-3C4377DB12EC}" type="pres">
      <dgm:prSet presAssocID="{B5AE63BB-2892-4151-B709-DD1E085B7D3C}" presName="linNode" presStyleCnt="0"/>
      <dgm:spPr/>
    </dgm:pt>
    <dgm:pt modelId="{766AAE07-BEDD-4B91-97BA-33E1967F131E}" type="pres">
      <dgm:prSet presAssocID="{B5AE63BB-2892-4151-B709-DD1E085B7D3C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3DD8CA05-539D-478F-BC1B-56D4D5944CD1}" type="pres">
      <dgm:prSet presAssocID="{B5AE63BB-2892-4151-B709-DD1E085B7D3C}" presName="descendantText" presStyleLbl="alignAccFollowNode1" presStyleIdx="0" presStyleCnt="3">
        <dgm:presLayoutVars>
          <dgm:bulletEnabled val="1"/>
        </dgm:presLayoutVars>
      </dgm:prSet>
      <dgm:spPr/>
    </dgm:pt>
    <dgm:pt modelId="{8D0BBCC8-B63D-4DA4-A888-7AD2621C6AEC}" type="pres">
      <dgm:prSet presAssocID="{367628B2-A21E-4423-96E9-065AF4AF5915}" presName="sp" presStyleCnt="0"/>
      <dgm:spPr/>
    </dgm:pt>
    <dgm:pt modelId="{0E5ADF97-72EB-4ADD-B69F-BF97308402CE}" type="pres">
      <dgm:prSet presAssocID="{C24C18DF-893A-4598-A914-0EB63626FDF6}" presName="linNode" presStyleCnt="0"/>
      <dgm:spPr/>
    </dgm:pt>
    <dgm:pt modelId="{270373D3-C152-40C2-A245-4ED142733C12}" type="pres">
      <dgm:prSet presAssocID="{C24C18DF-893A-4598-A914-0EB63626FDF6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7B1AFBA2-1FFA-4A07-B23F-0F1850CA6E95}" type="pres">
      <dgm:prSet presAssocID="{C24C18DF-893A-4598-A914-0EB63626FDF6}" presName="descendantText" presStyleLbl="alignAccFollowNode1" presStyleIdx="1" presStyleCnt="3">
        <dgm:presLayoutVars>
          <dgm:bulletEnabled val="1"/>
        </dgm:presLayoutVars>
      </dgm:prSet>
      <dgm:spPr/>
    </dgm:pt>
    <dgm:pt modelId="{0C1FAF36-DFA3-4806-876B-B544268EC5DE}" type="pres">
      <dgm:prSet presAssocID="{6F1834A3-E2F2-4217-82FE-05370800A7FE}" presName="sp" presStyleCnt="0"/>
      <dgm:spPr/>
    </dgm:pt>
    <dgm:pt modelId="{7665B474-E6BB-4950-A99C-D069B86E2247}" type="pres">
      <dgm:prSet presAssocID="{7F015726-5D82-4187-B911-84D9FFA38278}" presName="linNode" presStyleCnt="0"/>
      <dgm:spPr/>
    </dgm:pt>
    <dgm:pt modelId="{CBA8337B-6FB2-4CB6-978D-4D1330FC0AEF}" type="pres">
      <dgm:prSet presAssocID="{7F015726-5D82-4187-B911-84D9FFA38278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F1078B43-FD3B-4964-934B-6EDD12AAF71A}" type="pres">
      <dgm:prSet presAssocID="{7F015726-5D82-4187-B911-84D9FFA38278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0669CB0E-891B-4DE1-8499-7F58B8969062}" type="presOf" srcId="{D2CBED6D-B3F7-4707-A81E-4967BD7C3916}" destId="{3DD8CA05-539D-478F-BC1B-56D4D5944CD1}" srcOrd="0" destOrd="0" presId="urn:microsoft.com/office/officeart/2005/8/layout/vList5"/>
    <dgm:cxn modelId="{23712011-838A-4F61-B5D2-8147A8BF865D}" srcId="{7F015726-5D82-4187-B911-84D9FFA38278}" destId="{60E0A725-FFE6-46D8-B016-C99276ECCC85}" srcOrd="0" destOrd="0" parTransId="{40756FA6-D0B5-42A9-8953-7B750DC3ACAC}" sibTransId="{4EF30E8D-1DCA-479C-8435-1EE55F1BFB79}"/>
    <dgm:cxn modelId="{5AB93723-6E9A-45F0-B5D3-9124C41285BD}" type="presOf" srcId="{78236283-9E3A-4EC6-9760-42B21B32E5C5}" destId="{75365C6F-598B-4B1A-860B-8B43CF222D09}" srcOrd="0" destOrd="0" presId="urn:microsoft.com/office/officeart/2005/8/layout/vList5"/>
    <dgm:cxn modelId="{6B502624-C841-457C-B26F-0648F0D2642B}" srcId="{B5AE63BB-2892-4151-B709-DD1E085B7D3C}" destId="{D2CBED6D-B3F7-4707-A81E-4967BD7C3916}" srcOrd="0" destOrd="0" parTransId="{B396DEC7-189C-4955-AFEC-5D7C2FE9B8B5}" sibTransId="{AF41A2EB-D598-4A27-BFEE-6A7CEF39291C}"/>
    <dgm:cxn modelId="{ADFBD741-1464-41CB-A7B2-EE0324ADA778}" srcId="{C24C18DF-893A-4598-A914-0EB63626FDF6}" destId="{B2EA38A8-5E4F-4977-8AFE-E5EEC36E2393}" srcOrd="1" destOrd="0" parTransId="{9780A137-F7EF-4CDA-8E77-756BD5AFAD76}" sibTransId="{44761025-642B-434C-8448-A64EE4E8FF4A}"/>
    <dgm:cxn modelId="{F31B076A-0039-44F4-AC33-A416AF6BD423}" type="presOf" srcId="{B5AE63BB-2892-4151-B709-DD1E085B7D3C}" destId="{766AAE07-BEDD-4B91-97BA-33E1967F131E}" srcOrd="0" destOrd="0" presId="urn:microsoft.com/office/officeart/2005/8/layout/vList5"/>
    <dgm:cxn modelId="{1A047472-7324-4712-859D-B48F2535BC90}" type="presOf" srcId="{C24C18DF-893A-4598-A914-0EB63626FDF6}" destId="{270373D3-C152-40C2-A245-4ED142733C12}" srcOrd="0" destOrd="0" presId="urn:microsoft.com/office/officeart/2005/8/layout/vList5"/>
    <dgm:cxn modelId="{34D66E59-97CD-4D0D-9FF4-F4CEC495B548}" srcId="{7F015726-5D82-4187-B911-84D9FFA38278}" destId="{52BC584E-746B-4469-BC19-11EB3CCFE498}" srcOrd="1" destOrd="0" parTransId="{18F861BC-DAB1-4AAE-9FCD-974CC5A528FC}" sibTransId="{E8BC722E-CE72-4E07-B2F1-0F11A3FB85CB}"/>
    <dgm:cxn modelId="{3811F05A-CF04-4E19-A968-206A07BF76F1}" type="presOf" srcId="{B2EA38A8-5E4F-4977-8AFE-E5EEC36E2393}" destId="{7B1AFBA2-1FFA-4A07-B23F-0F1850CA6E95}" srcOrd="0" destOrd="1" presId="urn:microsoft.com/office/officeart/2005/8/layout/vList5"/>
    <dgm:cxn modelId="{E66BF585-3661-4610-98DB-CDFDD3AA367B}" type="presOf" srcId="{52BC584E-746B-4469-BC19-11EB3CCFE498}" destId="{F1078B43-FD3B-4964-934B-6EDD12AAF71A}" srcOrd="0" destOrd="1" presId="urn:microsoft.com/office/officeart/2005/8/layout/vList5"/>
    <dgm:cxn modelId="{39091A92-175D-47F3-ABA7-F1AB4D46CE75}" srcId="{B5AE63BB-2892-4151-B709-DD1E085B7D3C}" destId="{5F1A5BC7-D382-4357-ADDB-8EACF21B14E1}" srcOrd="1" destOrd="0" parTransId="{E27F78F9-54BF-4647-A636-6B2D5C8D4FB9}" sibTransId="{CE18D5A3-CCED-4158-B4AD-037EE3EE951B}"/>
    <dgm:cxn modelId="{C7B0D7AB-D40E-4206-9136-EB04CDFA4E39}" srcId="{78236283-9E3A-4EC6-9760-42B21B32E5C5}" destId="{7F015726-5D82-4187-B911-84D9FFA38278}" srcOrd="2" destOrd="0" parTransId="{BAC2CC5B-C724-4057-B19C-6502C9AAC206}" sibTransId="{B151C52C-6B58-4FE5-AD67-E1E1AE0CC18E}"/>
    <dgm:cxn modelId="{B89F33AC-3E9E-4CAA-B68A-CEFA76E525D2}" type="presOf" srcId="{7F015726-5D82-4187-B911-84D9FFA38278}" destId="{CBA8337B-6FB2-4CB6-978D-4D1330FC0AEF}" srcOrd="0" destOrd="0" presId="urn:microsoft.com/office/officeart/2005/8/layout/vList5"/>
    <dgm:cxn modelId="{78421EB4-3DE7-4120-AEE9-FCCB9F61CE43}" srcId="{78236283-9E3A-4EC6-9760-42B21B32E5C5}" destId="{B5AE63BB-2892-4151-B709-DD1E085B7D3C}" srcOrd="0" destOrd="0" parTransId="{AB30B658-17A5-4097-ABCE-10AF0F31DBA6}" sibTransId="{367628B2-A21E-4423-96E9-065AF4AF5915}"/>
    <dgm:cxn modelId="{55C174B7-CBEF-4CA1-AD56-62AFAA03ECD7}" type="presOf" srcId="{6E4E1466-D857-41FD-9454-1D899898F71F}" destId="{7B1AFBA2-1FFA-4A07-B23F-0F1850CA6E95}" srcOrd="0" destOrd="0" presId="urn:microsoft.com/office/officeart/2005/8/layout/vList5"/>
    <dgm:cxn modelId="{88F2E5BD-762C-49E0-A2D9-83FB2F55E31F}" type="presOf" srcId="{5F1A5BC7-D382-4357-ADDB-8EACF21B14E1}" destId="{3DD8CA05-539D-478F-BC1B-56D4D5944CD1}" srcOrd="0" destOrd="1" presId="urn:microsoft.com/office/officeart/2005/8/layout/vList5"/>
    <dgm:cxn modelId="{96DF9FC1-BDA5-4FE1-94F4-54142C9D1861}" srcId="{78236283-9E3A-4EC6-9760-42B21B32E5C5}" destId="{C24C18DF-893A-4598-A914-0EB63626FDF6}" srcOrd="1" destOrd="0" parTransId="{97E5654D-C703-4559-A93E-B60BAD155877}" sibTransId="{6F1834A3-E2F2-4217-82FE-05370800A7FE}"/>
    <dgm:cxn modelId="{D834E6C6-544A-4BAE-9C19-6DEDC30A4633}" srcId="{C24C18DF-893A-4598-A914-0EB63626FDF6}" destId="{6E4E1466-D857-41FD-9454-1D899898F71F}" srcOrd="0" destOrd="0" parTransId="{F882908F-00F8-4FDC-B30F-7AC16D8BC5E4}" sibTransId="{D748A60A-0C71-40C7-A46C-59EBD34CAD2F}"/>
    <dgm:cxn modelId="{F77AB7F0-3949-4447-8A1A-63391451CB97}" type="presOf" srcId="{60E0A725-FFE6-46D8-B016-C99276ECCC85}" destId="{F1078B43-FD3B-4964-934B-6EDD12AAF71A}" srcOrd="0" destOrd="0" presId="urn:microsoft.com/office/officeart/2005/8/layout/vList5"/>
    <dgm:cxn modelId="{00596EF0-4FE8-41B8-8F0A-BAA01F926333}" type="presParOf" srcId="{75365C6F-598B-4B1A-860B-8B43CF222D09}" destId="{BCDEB5A3-FF86-4BEC-88DC-3C4377DB12EC}" srcOrd="0" destOrd="0" presId="urn:microsoft.com/office/officeart/2005/8/layout/vList5"/>
    <dgm:cxn modelId="{F1AB185C-267E-45DE-8DB8-A34F01A955C6}" type="presParOf" srcId="{BCDEB5A3-FF86-4BEC-88DC-3C4377DB12EC}" destId="{766AAE07-BEDD-4B91-97BA-33E1967F131E}" srcOrd="0" destOrd="0" presId="urn:microsoft.com/office/officeart/2005/8/layout/vList5"/>
    <dgm:cxn modelId="{4B261571-3E8B-437A-976C-B1D9425CBDC6}" type="presParOf" srcId="{BCDEB5A3-FF86-4BEC-88DC-3C4377DB12EC}" destId="{3DD8CA05-539D-478F-BC1B-56D4D5944CD1}" srcOrd="1" destOrd="0" presId="urn:microsoft.com/office/officeart/2005/8/layout/vList5"/>
    <dgm:cxn modelId="{EA388D13-AD82-4A99-9440-30486F74B371}" type="presParOf" srcId="{75365C6F-598B-4B1A-860B-8B43CF222D09}" destId="{8D0BBCC8-B63D-4DA4-A888-7AD2621C6AEC}" srcOrd="1" destOrd="0" presId="urn:microsoft.com/office/officeart/2005/8/layout/vList5"/>
    <dgm:cxn modelId="{AF616D4F-E139-484A-B3BC-9ABFFB8F503E}" type="presParOf" srcId="{75365C6F-598B-4B1A-860B-8B43CF222D09}" destId="{0E5ADF97-72EB-4ADD-B69F-BF97308402CE}" srcOrd="2" destOrd="0" presId="urn:microsoft.com/office/officeart/2005/8/layout/vList5"/>
    <dgm:cxn modelId="{C8ED06E7-8F26-4AA4-8029-52725DADF849}" type="presParOf" srcId="{0E5ADF97-72EB-4ADD-B69F-BF97308402CE}" destId="{270373D3-C152-40C2-A245-4ED142733C12}" srcOrd="0" destOrd="0" presId="urn:microsoft.com/office/officeart/2005/8/layout/vList5"/>
    <dgm:cxn modelId="{1FAD7323-9BB6-480C-AF40-25B551FE8A9A}" type="presParOf" srcId="{0E5ADF97-72EB-4ADD-B69F-BF97308402CE}" destId="{7B1AFBA2-1FFA-4A07-B23F-0F1850CA6E95}" srcOrd="1" destOrd="0" presId="urn:microsoft.com/office/officeart/2005/8/layout/vList5"/>
    <dgm:cxn modelId="{61749410-09F6-4ACB-AC54-F8095702B377}" type="presParOf" srcId="{75365C6F-598B-4B1A-860B-8B43CF222D09}" destId="{0C1FAF36-DFA3-4806-876B-B544268EC5DE}" srcOrd="3" destOrd="0" presId="urn:microsoft.com/office/officeart/2005/8/layout/vList5"/>
    <dgm:cxn modelId="{8599B778-2A69-422C-BE20-4C64C0F64B69}" type="presParOf" srcId="{75365C6F-598B-4B1A-860B-8B43CF222D09}" destId="{7665B474-E6BB-4950-A99C-D069B86E2247}" srcOrd="4" destOrd="0" presId="urn:microsoft.com/office/officeart/2005/8/layout/vList5"/>
    <dgm:cxn modelId="{8A961F0D-997E-4EF2-B224-C79AB7AD330C}" type="presParOf" srcId="{7665B474-E6BB-4950-A99C-D069B86E2247}" destId="{CBA8337B-6FB2-4CB6-978D-4D1330FC0AEF}" srcOrd="0" destOrd="0" presId="urn:microsoft.com/office/officeart/2005/8/layout/vList5"/>
    <dgm:cxn modelId="{6DD07A03-4520-48F2-90B1-5D4D704BE709}" type="presParOf" srcId="{7665B474-E6BB-4950-A99C-D069B86E2247}" destId="{F1078B43-FD3B-4964-934B-6EDD12AAF71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2BAAD4-6113-4762-8149-67BD99E51F96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F05D1B-3E76-431A-A348-E2BC07BF92B7}">
      <dgm:prSet phldrT="[Text]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活火山</a:t>
          </a:r>
          <a:endParaRPr lang="en-US" dirty="0"/>
        </a:p>
      </dgm:t>
    </dgm:pt>
    <dgm:pt modelId="{8EE51713-9F1E-4F9B-B8FB-12A0873BA778}" type="parTrans" cxnId="{456B1C38-5DC0-4895-9EC0-88FB024AD70F}">
      <dgm:prSet/>
      <dgm:spPr/>
      <dgm:t>
        <a:bodyPr/>
        <a:lstStyle/>
        <a:p>
          <a:endParaRPr lang="en-US"/>
        </a:p>
      </dgm:t>
    </dgm:pt>
    <dgm:pt modelId="{ACC749A1-C6B7-40BA-BE2A-54B4A0DFAACA}" type="sibTrans" cxnId="{456B1C38-5DC0-4895-9EC0-88FB024AD70F}">
      <dgm:prSet/>
      <dgm:spPr/>
      <dgm:t>
        <a:bodyPr/>
        <a:lstStyle/>
        <a:p>
          <a:endParaRPr lang="en-US"/>
        </a:p>
      </dgm:t>
    </dgm:pt>
    <dgm:pt modelId="{B048B0AB-B48C-41D5-8635-EB2E6DA9B11B}">
      <dgm:prSet phldrT="[Text]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马荣火山（菲律宾）</a:t>
          </a:r>
          <a:endParaRPr lang="en-US" dirty="0"/>
        </a:p>
      </dgm:t>
    </dgm:pt>
    <dgm:pt modelId="{67B3AA51-1AF2-4764-81EC-4DBCAF2B253B}" type="parTrans" cxnId="{55A3A32B-7C1A-4C06-A794-208A3BC88C0E}">
      <dgm:prSet/>
      <dgm:spPr/>
      <dgm:t>
        <a:bodyPr/>
        <a:lstStyle/>
        <a:p>
          <a:endParaRPr lang="en-US"/>
        </a:p>
      </dgm:t>
    </dgm:pt>
    <dgm:pt modelId="{9FCDDF2B-2431-4321-A700-4556B18C4586}" type="sibTrans" cxnId="{55A3A32B-7C1A-4C06-A794-208A3BC88C0E}">
      <dgm:prSet/>
      <dgm:spPr/>
      <dgm:t>
        <a:bodyPr/>
        <a:lstStyle/>
        <a:p>
          <a:endParaRPr lang="en-US"/>
        </a:p>
      </dgm:t>
    </dgm:pt>
    <dgm:pt modelId="{1AF2F53D-B939-428A-B3E2-4A1DB343B705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睡火山</a:t>
          </a:r>
          <a:endParaRPr lang="en-US" dirty="0"/>
        </a:p>
      </dgm:t>
    </dgm:pt>
    <dgm:pt modelId="{7371B498-EA94-4300-B745-2474877638C7}" type="parTrans" cxnId="{DFEA140C-C97D-48C3-86C9-EC1688961967}">
      <dgm:prSet/>
      <dgm:spPr/>
      <dgm:t>
        <a:bodyPr/>
        <a:lstStyle/>
        <a:p>
          <a:endParaRPr lang="en-US"/>
        </a:p>
      </dgm:t>
    </dgm:pt>
    <dgm:pt modelId="{B3ECD4EF-921F-450D-9EE2-459B1EB3B572}" type="sibTrans" cxnId="{DFEA140C-C97D-48C3-86C9-EC1688961967}">
      <dgm:prSet/>
      <dgm:spPr/>
      <dgm:t>
        <a:bodyPr/>
        <a:lstStyle/>
        <a:p>
          <a:endParaRPr lang="en-US"/>
        </a:p>
      </dgm:t>
    </dgm:pt>
    <dgm:pt modelId="{45092774-1411-401F-A807-28D4D7E20B56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长期没有爆发，但有机会爆发的火山</a:t>
          </a:r>
          <a:endParaRPr lang="en-US" dirty="0"/>
        </a:p>
      </dgm:t>
    </dgm:pt>
    <dgm:pt modelId="{3FA5EDDA-F50D-4868-AEEA-DCE3E64E7AB5}" type="parTrans" cxnId="{6CA88CD3-A662-4C35-978D-8D240CB0B84C}">
      <dgm:prSet/>
      <dgm:spPr/>
      <dgm:t>
        <a:bodyPr/>
        <a:lstStyle/>
        <a:p>
          <a:endParaRPr lang="en-US"/>
        </a:p>
      </dgm:t>
    </dgm:pt>
    <dgm:pt modelId="{7DD4478C-27FD-497C-9898-2FC0D8D5EB92}" type="sibTrans" cxnId="{6CA88CD3-A662-4C35-978D-8D240CB0B84C}">
      <dgm:prSet/>
      <dgm:spPr/>
      <dgm:t>
        <a:bodyPr/>
        <a:lstStyle/>
        <a:p>
          <a:endParaRPr lang="en-US"/>
        </a:p>
      </dgm:t>
    </dgm:pt>
    <dgm:pt modelId="{130C461B-5440-4807-8E88-5133551C4EC2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富士山（日本）</a:t>
          </a:r>
          <a:endParaRPr lang="en-US" dirty="0"/>
        </a:p>
      </dgm:t>
    </dgm:pt>
    <dgm:pt modelId="{23D0AD80-C71D-4D93-8C78-88D0659CEEC0}" type="parTrans" cxnId="{207DB143-0C2C-4768-B222-1193D26B9BA5}">
      <dgm:prSet/>
      <dgm:spPr/>
      <dgm:t>
        <a:bodyPr/>
        <a:lstStyle/>
        <a:p>
          <a:endParaRPr lang="en-US"/>
        </a:p>
      </dgm:t>
    </dgm:pt>
    <dgm:pt modelId="{5457758E-3640-41F3-9B4C-9EC7ABB6D7F3}" type="sibTrans" cxnId="{207DB143-0C2C-4768-B222-1193D26B9BA5}">
      <dgm:prSet/>
      <dgm:spPr/>
      <dgm:t>
        <a:bodyPr/>
        <a:lstStyle/>
        <a:p>
          <a:endParaRPr lang="en-US"/>
        </a:p>
      </dgm:t>
    </dgm:pt>
    <dgm:pt modelId="{2499F7B0-712C-47DC-8A0F-5D46A8A4C935}">
      <dgm:prSet phldrT="[Text]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被发现以来，从未爆发过的火山</a:t>
          </a:r>
          <a:endParaRPr lang="en-US" dirty="0"/>
        </a:p>
      </dgm:t>
    </dgm:pt>
    <dgm:pt modelId="{9DCFD503-D5AB-4F8B-B011-CF2446EC7723}" type="parTrans" cxnId="{7542EF5C-5BC4-40D2-A606-091E1F848633}">
      <dgm:prSet/>
      <dgm:spPr/>
      <dgm:t>
        <a:bodyPr/>
        <a:lstStyle/>
        <a:p>
          <a:endParaRPr lang="en-US"/>
        </a:p>
      </dgm:t>
    </dgm:pt>
    <dgm:pt modelId="{E0777A5F-EEC5-41C8-B1E3-A63018EA0794}" type="sibTrans" cxnId="{7542EF5C-5BC4-40D2-A606-091E1F848633}">
      <dgm:prSet/>
      <dgm:spPr/>
      <dgm:t>
        <a:bodyPr/>
        <a:lstStyle/>
        <a:p>
          <a:endParaRPr lang="en-US"/>
        </a:p>
      </dgm:t>
    </dgm:pt>
    <dgm:pt modelId="{33720129-6023-4090-811A-EE93E9C81AAB}">
      <dgm:prSet phldrT="[Text]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乞力马扎罗火山（东非坦桑尼亚）</a:t>
          </a:r>
          <a:endParaRPr lang="en-US" dirty="0"/>
        </a:p>
      </dgm:t>
    </dgm:pt>
    <dgm:pt modelId="{601894FD-DB79-4502-A8AD-CB295EAA70B3}" type="parTrans" cxnId="{80BF9032-EE32-4B9A-85C9-69AD204DCFD0}">
      <dgm:prSet/>
      <dgm:spPr/>
      <dgm:t>
        <a:bodyPr/>
        <a:lstStyle/>
        <a:p>
          <a:endParaRPr lang="en-US"/>
        </a:p>
      </dgm:t>
    </dgm:pt>
    <dgm:pt modelId="{869412E6-E08F-45AD-96C5-0E68AC2DF5BE}" type="sibTrans" cxnId="{80BF9032-EE32-4B9A-85C9-69AD204DCFD0}">
      <dgm:prSet/>
      <dgm:spPr/>
      <dgm:t>
        <a:bodyPr/>
        <a:lstStyle/>
        <a:p>
          <a:endParaRPr lang="en-US"/>
        </a:p>
      </dgm:t>
    </dgm:pt>
    <dgm:pt modelId="{25E8B6D5-C597-47ED-83A9-9604D1A786C6}">
      <dgm:prSet phldrT="[Text]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最近期间爆发过的火山</a:t>
          </a:r>
          <a:endParaRPr lang="en-US" dirty="0"/>
        </a:p>
      </dgm:t>
    </dgm:pt>
    <dgm:pt modelId="{F899DFCF-B02A-4745-915B-71750FFBFAA0}" type="sibTrans" cxnId="{BB4C5949-DB82-4F50-A146-2C55BE8903BB}">
      <dgm:prSet/>
      <dgm:spPr/>
      <dgm:t>
        <a:bodyPr/>
        <a:lstStyle/>
        <a:p>
          <a:endParaRPr lang="en-US"/>
        </a:p>
      </dgm:t>
    </dgm:pt>
    <dgm:pt modelId="{548C161F-022B-48C2-8D17-4BAA446161E7}" type="parTrans" cxnId="{BB4C5949-DB82-4F50-A146-2C55BE8903BB}">
      <dgm:prSet/>
      <dgm:spPr/>
      <dgm:t>
        <a:bodyPr/>
        <a:lstStyle/>
        <a:p>
          <a:endParaRPr lang="en-US"/>
        </a:p>
      </dgm:t>
    </dgm:pt>
    <dgm:pt modelId="{2913EB79-902D-4F21-A809-7DB039565100}">
      <dgm:prSet phldrT="[Text]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高度为</a:t>
          </a:r>
          <a:r>
            <a:rPr lang="en-US" dirty="0"/>
            <a:t>2,463 </a:t>
          </a:r>
          <a:r>
            <a:rPr lang="zh-CN" altLang="en-US" dirty="0"/>
            <a:t>米</a:t>
          </a:r>
          <a:endParaRPr lang="en-US" dirty="0"/>
        </a:p>
      </dgm:t>
    </dgm:pt>
    <dgm:pt modelId="{1DDA0785-61F3-4BB4-8CE4-FB1E9C77504F}" type="parTrans" cxnId="{9887E1E1-5EC0-467B-80F3-9EC548EF9E4C}">
      <dgm:prSet/>
      <dgm:spPr/>
      <dgm:t>
        <a:bodyPr/>
        <a:lstStyle/>
        <a:p>
          <a:endParaRPr lang="en-US"/>
        </a:p>
      </dgm:t>
    </dgm:pt>
    <dgm:pt modelId="{367F3427-7103-4BB0-89C9-A1DF3B4DEC76}" type="sibTrans" cxnId="{9887E1E1-5EC0-467B-80F3-9EC548EF9E4C}">
      <dgm:prSet/>
      <dgm:spPr/>
      <dgm:t>
        <a:bodyPr/>
        <a:lstStyle/>
        <a:p>
          <a:endParaRPr lang="en-US"/>
        </a:p>
      </dgm:t>
    </dgm:pt>
    <dgm:pt modelId="{86D1FB83-FE74-493E-94AA-00127B14A009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主峰海拔</a:t>
          </a:r>
          <a:r>
            <a:rPr lang="en-US" altLang="zh-CN" dirty="0"/>
            <a:t>3776</a:t>
          </a:r>
          <a:r>
            <a:rPr lang="zh-CN" altLang="en-US" dirty="0"/>
            <a:t>米</a:t>
          </a:r>
          <a:endParaRPr lang="en-US" dirty="0"/>
        </a:p>
      </dgm:t>
    </dgm:pt>
    <dgm:pt modelId="{0D0EBC48-CBA2-4FFD-847E-E59E6EA9013B}" type="parTrans" cxnId="{081C9F82-6BE8-4414-8351-95121F4B6E55}">
      <dgm:prSet/>
      <dgm:spPr/>
      <dgm:t>
        <a:bodyPr/>
        <a:lstStyle/>
        <a:p>
          <a:endParaRPr lang="en-US"/>
        </a:p>
      </dgm:t>
    </dgm:pt>
    <dgm:pt modelId="{5C04E198-F86C-4603-996B-F9C4143D8200}" type="sibTrans" cxnId="{081C9F82-6BE8-4414-8351-95121F4B6E55}">
      <dgm:prSet/>
      <dgm:spPr/>
      <dgm:t>
        <a:bodyPr/>
        <a:lstStyle/>
        <a:p>
          <a:endParaRPr lang="en-US"/>
        </a:p>
      </dgm:t>
    </dgm:pt>
    <dgm:pt modelId="{20E7780F-F1A6-46D3-9924-CFB082FF502F}">
      <dgm:prSet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海拔</a:t>
          </a:r>
          <a:r>
            <a:rPr lang="en-US" altLang="zh-CN" dirty="0"/>
            <a:t>5,895</a:t>
          </a:r>
          <a:r>
            <a:rPr lang="zh-CN" altLang="en-US" dirty="0"/>
            <a:t>米（</a:t>
          </a:r>
          <a:r>
            <a:rPr lang="en-US" altLang="zh-CN" dirty="0"/>
            <a:t>19,341</a:t>
          </a:r>
          <a:r>
            <a:rPr lang="zh-CN" altLang="en-US" dirty="0"/>
            <a:t>英尺）</a:t>
          </a:r>
          <a:endParaRPr lang="en-US" dirty="0"/>
        </a:p>
      </dgm:t>
    </dgm:pt>
    <dgm:pt modelId="{5A1997E8-B61C-4245-BAE3-70B77C056038}" type="parTrans" cxnId="{BA0881EC-F6E2-4866-9A4E-3CB85E9452E5}">
      <dgm:prSet/>
      <dgm:spPr/>
      <dgm:t>
        <a:bodyPr/>
        <a:lstStyle/>
        <a:p>
          <a:endParaRPr lang="en-US"/>
        </a:p>
      </dgm:t>
    </dgm:pt>
    <dgm:pt modelId="{D409FED6-D884-4093-9BB1-A58FBA381BDD}" type="sibTrans" cxnId="{BA0881EC-F6E2-4866-9A4E-3CB85E9452E5}">
      <dgm:prSet/>
      <dgm:spPr/>
      <dgm:t>
        <a:bodyPr/>
        <a:lstStyle/>
        <a:p>
          <a:endParaRPr lang="en-US"/>
        </a:p>
      </dgm:t>
    </dgm:pt>
    <dgm:pt modelId="{2A6419A4-6183-405B-A4A6-3CE122196C60}">
      <dgm:prSet phldrT="[Text]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死火山</a:t>
          </a:r>
          <a:endParaRPr lang="en-US" dirty="0"/>
        </a:p>
      </dgm:t>
    </dgm:pt>
    <dgm:pt modelId="{53DC20FA-A6F7-471D-99E9-5324C3E0C41E}" type="sibTrans" cxnId="{464D00AD-96F3-49DC-B5A6-396607123ED4}">
      <dgm:prSet/>
      <dgm:spPr/>
      <dgm:t>
        <a:bodyPr/>
        <a:lstStyle/>
        <a:p>
          <a:endParaRPr lang="en-US"/>
        </a:p>
      </dgm:t>
    </dgm:pt>
    <dgm:pt modelId="{0DF5CE79-7E08-437E-99D8-1338906E7A78}" type="parTrans" cxnId="{464D00AD-96F3-49DC-B5A6-396607123ED4}">
      <dgm:prSet/>
      <dgm:spPr/>
      <dgm:t>
        <a:bodyPr/>
        <a:lstStyle/>
        <a:p>
          <a:endParaRPr lang="en-US"/>
        </a:p>
      </dgm:t>
    </dgm:pt>
    <dgm:pt modelId="{98E600D4-89BE-45D2-B77C-D898D03FA646}" type="pres">
      <dgm:prSet presAssocID="{012BAAD4-6113-4762-8149-67BD99E51F96}" presName="theList" presStyleCnt="0">
        <dgm:presLayoutVars>
          <dgm:dir/>
          <dgm:animLvl val="lvl"/>
          <dgm:resizeHandles val="exact"/>
        </dgm:presLayoutVars>
      </dgm:prSet>
      <dgm:spPr/>
    </dgm:pt>
    <dgm:pt modelId="{765D0B68-99A4-4DA0-B42D-EFCE280898C4}" type="pres">
      <dgm:prSet presAssocID="{EDF05D1B-3E76-431A-A348-E2BC07BF92B7}" presName="compNode" presStyleCnt="0"/>
      <dgm:spPr/>
    </dgm:pt>
    <dgm:pt modelId="{67E2A6D6-9B81-4DEC-AB9E-A0A8A608D3DC}" type="pres">
      <dgm:prSet presAssocID="{EDF05D1B-3E76-431A-A348-E2BC07BF92B7}" presName="aNode" presStyleLbl="bgShp" presStyleIdx="0" presStyleCnt="3"/>
      <dgm:spPr/>
    </dgm:pt>
    <dgm:pt modelId="{B3740F67-2310-4940-B3C9-133CBB07004F}" type="pres">
      <dgm:prSet presAssocID="{EDF05D1B-3E76-431A-A348-E2BC07BF92B7}" presName="textNode" presStyleLbl="bgShp" presStyleIdx="0" presStyleCnt="3"/>
      <dgm:spPr/>
    </dgm:pt>
    <dgm:pt modelId="{C5E154A3-945C-43EB-89BB-08BD8E46AB08}" type="pres">
      <dgm:prSet presAssocID="{EDF05D1B-3E76-431A-A348-E2BC07BF92B7}" presName="compChildNode" presStyleCnt="0"/>
      <dgm:spPr/>
    </dgm:pt>
    <dgm:pt modelId="{85E2171D-A741-45B7-BE0A-FA3B467A2D71}" type="pres">
      <dgm:prSet presAssocID="{EDF05D1B-3E76-431A-A348-E2BC07BF92B7}" presName="theInnerList" presStyleCnt="0"/>
      <dgm:spPr/>
    </dgm:pt>
    <dgm:pt modelId="{D1C13B81-F4EE-48B8-BE1A-613E63B169B6}" type="pres">
      <dgm:prSet presAssocID="{25E8B6D5-C597-47ED-83A9-9604D1A786C6}" presName="childNode" presStyleLbl="node1" presStyleIdx="0" presStyleCnt="9">
        <dgm:presLayoutVars>
          <dgm:bulletEnabled val="1"/>
        </dgm:presLayoutVars>
      </dgm:prSet>
      <dgm:spPr/>
    </dgm:pt>
    <dgm:pt modelId="{BC86C91C-FFD8-44A5-9397-9443F5EBF7E6}" type="pres">
      <dgm:prSet presAssocID="{25E8B6D5-C597-47ED-83A9-9604D1A786C6}" presName="aSpace2" presStyleCnt="0"/>
      <dgm:spPr/>
    </dgm:pt>
    <dgm:pt modelId="{1B373534-4B7A-4C01-9C03-69384A15B5FD}" type="pres">
      <dgm:prSet presAssocID="{B048B0AB-B48C-41D5-8635-EB2E6DA9B11B}" presName="childNode" presStyleLbl="node1" presStyleIdx="1" presStyleCnt="9">
        <dgm:presLayoutVars>
          <dgm:bulletEnabled val="1"/>
        </dgm:presLayoutVars>
      </dgm:prSet>
      <dgm:spPr/>
    </dgm:pt>
    <dgm:pt modelId="{0CCDFEF4-7F7B-4C27-9F95-AD291E176689}" type="pres">
      <dgm:prSet presAssocID="{B048B0AB-B48C-41D5-8635-EB2E6DA9B11B}" presName="aSpace2" presStyleCnt="0"/>
      <dgm:spPr/>
    </dgm:pt>
    <dgm:pt modelId="{D59FB59B-4364-43B3-915F-68991B28348D}" type="pres">
      <dgm:prSet presAssocID="{2913EB79-902D-4F21-A809-7DB039565100}" presName="childNode" presStyleLbl="node1" presStyleIdx="2" presStyleCnt="9">
        <dgm:presLayoutVars>
          <dgm:bulletEnabled val="1"/>
        </dgm:presLayoutVars>
      </dgm:prSet>
      <dgm:spPr/>
    </dgm:pt>
    <dgm:pt modelId="{483F8E41-74DC-416D-B388-57601F1FCD01}" type="pres">
      <dgm:prSet presAssocID="{EDF05D1B-3E76-431A-A348-E2BC07BF92B7}" presName="aSpace" presStyleCnt="0"/>
      <dgm:spPr/>
    </dgm:pt>
    <dgm:pt modelId="{6DDBBD7B-F8F7-4C5C-B803-F04CC1F6A2DF}" type="pres">
      <dgm:prSet presAssocID="{1AF2F53D-B939-428A-B3E2-4A1DB343B705}" presName="compNode" presStyleCnt="0"/>
      <dgm:spPr/>
    </dgm:pt>
    <dgm:pt modelId="{D354DB67-D3C6-458B-AC7A-1309D5CDE62C}" type="pres">
      <dgm:prSet presAssocID="{1AF2F53D-B939-428A-B3E2-4A1DB343B705}" presName="aNode" presStyleLbl="bgShp" presStyleIdx="1" presStyleCnt="3"/>
      <dgm:spPr/>
    </dgm:pt>
    <dgm:pt modelId="{B3B3B7A3-EA92-4510-81B5-D30E478C6541}" type="pres">
      <dgm:prSet presAssocID="{1AF2F53D-B939-428A-B3E2-4A1DB343B705}" presName="textNode" presStyleLbl="bgShp" presStyleIdx="1" presStyleCnt="3"/>
      <dgm:spPr/>
    </dgm:pt>
    <dgm:pt modelId="{69EB9293-4086-42CC-AD52-9A8C468227D6}" type="pres">
      <dgm:prSet presAssocID="{1AF2F53D-B939-428A-B3E2-4A1DB343B705}" presName="compChildNode" presStyleCnt="0"/>
      <dgm:spPr/>
    </dgm:pt>
    <dgm:pt modelId="{3FC98406-7A11-47BD-BE6D-2361CF10E646}" type="pres">
      <dgm:prSet presAssocID="{1AF2F53D-B939-428A-B3E2-4A1DB343B705}" presName="theInnerList" presStyleCnt="0"/>
      <dgm:spPr/>
    </dgm:pt>
    <dgm:pt modelId="{A25B3F54-1897-4FEB-94FB-D8E16DA8DBFC}" type="pres">
      <dgm:prSet presAssocID="{45092774-1411-401F-A807-28D4D7E20B56}" presName="childNode" presStyleLbl="node1" presStyleIdx="3" presStyleCnt="9">
        <dgm:presLayoutVars>
          <dgm:bulletEnabled val="1"/>
        </dgm:presLayoutVars>
      </dgm:prSet>
      <dgm:spPr/>
    </dgm:pt>
    <dgm:pt modelId="{41A6BA86-B978-4174-BD39-578B6B91F170}" type="pres">
      <dgm:prSet presAssocID="{45092774-1411-401F-A807-28D4D7E20B56}" presName="aSpace2" presStyleCnt="0"/>
      <dgm:spPr/>
    </dgm:pt>
    <dgm:pt modelId="{9066DA45-53D9-423E-929D-BC818DE9596A}" type="pres">
      <dgm:prSet presAssocID="{130C461B-5440-4807-8E88-5133551C4EC2}" presName="childNode" presStyleLbl="node1" presStyleIdx="4" presStyleCnt="9">
        <dgm:presLayoutVars>
          <dgm:bulletEnabled val="1"/>
        </dgm:presLayoutVars>
      </dgm:prSet>
      <dgm:spPr/>
    </dgm:pt>
    <dgm:pt modelId="{169035E9-8544-4E6A-8CD2-7D0CD4FB885D}" type="pres">
      <dgm:prSet presAssocID="{130C461B-5440-4807-8E88-5133551C4EC2}" presName="aSpace2" presStyleCnt="0"/>
      <dgm:spPr/>
    </dgm:pt>
    <dgm:pt modelId="{D24E3D19-EE52-4162-8C4A-6F5F31FF34D9}" type="pres">
      <dgm:prSet presAssocID="{86D1FB83-FE74-493E-94AA-00127B14A009}" presName="childNode" presStyleLbl="node1" presStyleIdx="5" presStyleCnt="9">
        <dgm:presLayoutVars>
          <dgm:bulletEnabled val="1"/>
        </dgm:presLayoutVars>
      </dgm:prSet>
      <dgm:spPr/>
    </dgm:pt>
    <dgm:pt modelId="{10A4887F-3299-400B-84F4-E9CE6D33FB28}" type="pres">
      <dgm:prSet presAssocID="{1AF2F53D-B939-428A-B3E2-4A1DB343B705}" presName="aSpace" presStyleCnt="0"/>
      <dgm:spPr/>
    </dgm:pt>
    <dgm:pt modelId="{C495DF6C-CF39-4289-964E-2EBA9165B1AE}" type="pres">
      <dgm:prSet presAssocID="{2A6419A4-6183-405B-A4A6-3CE122196C60}" presName="compNode" presStyleCnt="0"/>
      <dgm:spPr/>
    </dgm:pt>
    <dgm:pt modelId="{DF30E8F3-6DD3-4E01-B97C-BCCB80113AD1}" type="pres">
      <dgm:prSet presAssocID="{2A6419A4-6183-405B-A4A6-3CE122196C60}" presName="aNode" presStyleLbl="bgShp" presStyleIdx="2" presStyleCnt="3"/>
      <dgm:spPr/>
    </dgm:pt>
    <dgm:pt modelId="{62B70654-26EE-4262-B180-ACB9E1F433DD}" type="pres">
      <dgm:prSet presAssocID="{2A6419A4-6183-405B-A4A6-3CE122196C60}" presName="textNode" presStyleLbl="bgShp" presStyleIdx="2" presStyleCnt="3"/>
      <dgm:spPr/>
    </dgm:pt>
    <dgm:pt modelId="{B7CCEC2A-C68B-493E-AAD1-B92ACC008F3E}" type="pres">
      <dgm:prSet presAssocID="{2A6419A4-6183-405B-A4A6-3CE122196C60}" presName="compChildNode" presStyleCnt="0"/>
      <dgm:spPr/>
    </dgm:pt>
    <dgm:pt modelId="{52EFA973-5BE4-4CAD-A827-0517F339AAC8}" type="pres">
      <dgm:prSet presAssocID="{2A6419A4-6183-405B-A4A6-3CE122196C60}" presName="theInnerList" presStyleCnt="0"/>
      <dgm:spPr/>
    </dgm:pt>
    <dgm:pt modelId="{7FBA3F64-FE95-4D04-844C-BBF895CD94D3}" type="pres">
      <dgm:prSet presAssocID="{2499F7B0-712C-47DC-8A0F-5D46A8A4C935}" presName="childNode" presStyleLbl="node1" presStyleIdx="6" presStyleCnt="9">
        <dgm:presLayoutVars>
          <dgm:bulletEnabled val="1"/>
        </dgm:presLayoutVars>
      </dgm:prSet>
      <dgm:spPr/>
    </dgm:pt>
    <dgm:pt modelId="{B69CDBE8-27A2-4EF5-88FB-FE29F6D5AD69}" type="pres">
      <dgm:prSet presAssocID="{2499F7B0-712C-47DC-8A0F-5D46A8A4C935}" presName="aSpace2" presStyleCnt="0"/>
      <dgm:spPr/>
    </dgm:pt>
    <dgm:pt modelId="{87FD2112-D376-43E9-821B-C81FE97B0906}" type="pres">
      <dgm:prSet presAssocID="{33720129-6023-4090-811A-EE93E9C81AAB}" presName="childNode" presStyleLbl="node1" presStyleIdx="7" presStyleCnt="9">
        <dgm:presLayoutVars>
          <dgm:bulletEnabled val="1"/>
        </dgm:presLayoutVars>
      </dgm:prSet>
      <dgm:spPr/>
    </dgm:pt>
    <dgm:pt modelId="{6BF64ADB-42DB-49F6-B8DF-1184F73C56F0}" type="pres">
      <dgm:prSet presAssocID="{33720129-6023-4090-811A-EE93E9C81AAB}" presName="aSpace2" presStyleCnt="0"/>
      <dgm:spPr/>
    </dgm:pt>
    <dgm:pt modelId="{C8C10980-BC09-40E7-B0CA-9BB193510682}" type="pres">
      <dgm:prSet presAssocID="{20E7780F-F1A6-46D3-9924-CFB082FF502F}" presName="childNode" presStyleLbl="node1" presStyleIdx="8" presStyleCnt="9">
        <dgm:presLayoutVars>
          <dgm:bulletEnabled val="1"/>
        </dgm:presLayoutVars>
      </dgm:prSet>
      <dgm:spPr/>
    </dgm:pt>
  </dgm:ptLst>
  <dgm:cxnLst>
    <dgm:cxn modelId="{DFEA140C-C97D-48C3-86C9-EC1688961967}" srcId="{012BAAD4-6113-4762-8149-67BD99E51F96}" destId="{1AF2F53D-B939-428A-B3E2-4A1DB343B705}" srcOrd="1" destOrd="0" parTransId="{7371B498-EA94-4300-B745-2474877638C7}" sibTransId="{B3ECD4EF-921F-450D-9EE2-459B1EB3B572}"/>
    <dgm:cxn modelId="{4E168C1E-1882-4CFA-B889-1366DB8D1D9B}" type="presOf" srcId="{2913EB79-902D-4F21-A809-7DB039565100}" destId="{D59FB59B-4364-43B3-915F-68991B28348D}" srcOrd="0" destOrd="0" presId="urn:microsoft.com/office/officeart/2005/8/layout/lProcess2"/>
    <dgm:cxn modelId="{55A3A32B-7C1A-4C06-A794-208A3BC88C0E}" srcId="{EDF05D1B-3E76-431A-A348-E2BC07BF92B7}" destId="{B048B0AB-B48C-41D5-8635-EB2E6DA9B11B}" srcOrd="1" destOrd="0" parTransId="{67B3AA51-1AF2-4764-81EC-4DBCAF2B253B}" sibTransId="{9FCDDF2B-2431-4321-A700-4556B18C4586}"/>
    <dgm:cxn modelId="{80BF9032-EE32-4B9A-85C9-69AD204DCFD0}" srcId="{2A6419A4-6183-405B-A4A6-3CE122196C60}" destId="{33720129-6023-4090-811A-EE93E9C81AAB}" srcOrd="1" destOrd="0" parTransId="{601894FD-DB79-4502-A8AD-CB295EAA70B3}" sibTransId="{869412E6-E08F-45AD-96C5-0E68AC2DF5BE}"/>
    <dgm:cxn modelId="{650C6934-4DF5-4E59-BB15-FE8A3DC2C981}" type="presOf" srcId="{B048B0AB-B48C-41D5-8635-EB2E6DA9B11B}" destId="{1B373534-4B7A-4C01-9C03-69384A15B5FD}" srcOrd="0" destOrd="0" presId="urn:microsoft.com/office/officeart/2005/8/layout/lProcess2"/>
    <dgm:cxn modelId="{456B1C38-5DC0-4895-9EC0-88FB024AD70F}" srcId="{012BAAD4-6113-4762-8149-67BD99E51F96}" destId="{EDF05D1B-3E76-431A-A348-E2BC07BF92B7}" srcOrd="0" destOrd="0" parTransId="{8EE51713-9F1E-4F9B-B8FB-12A0873BA778}" sibTransId="{ACC749A1-C6B7-40BA-BE2A-54B4A0DFAACA}"/>
    <dgm:cxn modelId="{7542EF5C-5BC4-40D2-A606-091E1F848633}" srcId="{2A6419A4-6183-405B-A4A6-3CE122196C60}" destId="{2499F7B0-712C-47DC-8A0F-5D46A8A4C935}" srcOrd="0" destOrd="0" parTransId="{9DCFD503-D5AB-4F8B-B011-CF2446EC7723}" sibTransId="{E0777A5F-EEC5-41C8-B1E3-A63018EA0794}"/>
    <dgm:cxn modelId="{207DB143-0C2C-4768-B222-1193D26B9BA5}" srcId="{1AF2F53D-B939-428A-B3E2-4A1DB343B705}" destId="{130C461B-5440-4807-8E88-5133551C4EC2}" srcOrd="1" destOrd="0" parTransId="{23D0AD80-C71D-4D93-8C78-88D0659CEEC0}" sibTransId="{5457758E-3640-41F3-9B4C-9EC7ABB6D7F3}"/>
    <dgm:cxn modelId="{3EBF6464-7DCD-48F1-97C1-3632DAEB1A1F}" type="presOf" srcId="{45092774-1411-401F-A807-28D4D7E20B56}" destId="{A25B3F54-1897-4FEB-94FB-D8E16DA8DBFC}" srcOrd="0" destOrd="0" presId="urn:microsoft.com/office/officeart/2005/8/layout/lProcess2"/>
    <dgm:cxn modelId="{BB4C5949-DB82-4F50-A146-2C55BE8903BB}" srcId="{EDF05D1B-3E76-431A-A348-E2BC07BF92B7}" destId="{25E8B6D5-C597-47ED-83A9-9604D1A786C6}" srcOrd="0" destOrd="0" parTransId="{548C161F-022B-48C2-8D17-4BAA446161E7}" sibTransId="{F899DFCF-B02A-4745-915B-71750FFBFAA0}"/>
    <dgm:cxn modelId="{29CA764A-4229-4CB3-8A55-0712EF562FAD}" type="presOf" srcId="{130C461B-5440-4807-8E88-5133551C4EC2}" destId="{9066DA45-53D9-423E-929D-BC818DE9596A}" srcOrd="0" destOrd="0" presId="urn:microsoft.com/office/officeart/2005/8/layout/lProcess2"/>
    <dgm:cxn modelId="{CCF80D4E-742D-43B3-B771-DD5630B7F676}" type="presOf" srcId="{33720129-6023-4090-811A-EE93E9C81AAB}" destId="{87FD2112-D376-43E9-821B-C81FE97B0906}" srcOrd="0" destOrd="0" presId="urn:microsoft.com/office/officeart/2005/8/layout/lProcess2"/>
    <dgm:cxn modelId="{4AF31E56-E049-4875-943B-54C699D054AF}" type="presOf" srcId="{012BAAD4-6113-4762-8149-67BD99E51F96}" destId="{98E600D4-89BE-45D2-B77C-D898D03FA646}" srcOrd="0" destOrd="0" presId="urn:microsoft.com/office/officeart/2005/8/layout/lProcess2"/>
    <dgm:cxn modelId="{081C9F82-6BE8-4414-8351-95121F4B6E55}" srcId="{1AF2F53D-B939-428A-B3E2-4A1DB343B705}" destId="{86D1FB83-FE74-493E-94AA-00127B14A009}" srcOrd="2" destOrd="0" parTransId="{0D0EBC48-CBA2-4FFD-847E-E59E6EA9013B}" sibTransId="{5C04E198-F86C-4603-996B-F9C4143D8200}"/>
    <dgm:cxn modelId="{7CFA7A9B-AB41-4014-B3D0-C0D548E75EB0}" type="presOf" srcId="{25E8B6D5-C597-47ED-83A9-9604D1A786C6}" destId="{D1C13B81-F4EE-48B8-BE1A-613E63B169B6}" srcOrd="0" destOrd="0" presId="urn:microsoft.com/office/officeart/2005/8/layout/lProcess2"/>
    <dgm:cxn modelId="{64B4BC9D-4FA3-41AF-8632-FD3A6923292B}" type="presOf" srcId="{1AF2F53D-B939-428A-B3E2-4A1DB343B705}" destId="{B3B3B7A3-EA92-4510-81B5-D30E478C6541}" srcOrd="1" destOrd="0" presId="urn:microsoft.com/office/officeart/2005/8/layout/lProcess2"/>
    <dgm:cxn modelId="{464D00AD-96F3-49DC-B5A6-396607123ED4}" srcId="{012BAAD4-6113-4762-8149-67BD99E51F96}" destId="{2A6419A4-6183-405B-A4A6-3CE122196C60}" srcOrd="2" destOrd="0" parTransId="{0DF5CE79-7E08-437E-99D8-1338906E7A78}" sibTransId="{53DC20FA-A6F7-471D-99E9-5324C3E0C41E}"/>
    <dgm:cxn modelId="{E08F1AAD-DBB7-491D-AAB8-23CB7E33C824}" type="presOf" srcId="{20E7780F-F1A6-46D3-9924-CFB082FF502F}" destId="{C8C10980-BC09-40E7-B0CA-9BB193510682}" srcOrd="0" destOrd="0" presId="urn:microsoft.com/office/officeart/2005/8/layout/lProcess2"/>
    <dgm:cxn modelId="{627C98C0-986F-4864-ACD8-EF6905BB9267}" type="presOf" srcId="{86D1FB83-FE74-493E-94AA-00127B14A009}" destId="{D24E3D19-EE52-4162-8C4A-6F5F31FF34D9}" srcOrd="0" destOrd="0" presId="urn:microsoft.com/office/officeart/2005/8/layout/lProcess2"/>
    <dgm:cxn modelId="{9AB276CA-38EF-4141-A5AA-5230F032D3F0}" type="presOf" srcId="{EDF05D1B-3E76-431A-A348-E2BC07BF92B7}" destId="{67E2A6D6-9B81-4DEC-AB9E-A0A8A608D3DC}" srcOrd="0" destOrd="0" presId="urn:microsoft.com/office/officeart/2005/8/layout/lProcess2"/>
    <dgm:cxn modelId="{C9A09BCE-A548-4912-A824-21C89D31900C}" type="presOf" srcId="{2A6419A4-6183-405B-A4A6-3CE122196C60}" destId="{62B70654-26EE-4262-B180-ACB9E1F433DD}" srcOrd="1" destOrd="0" presId="urn:microsoft.com/office/officeart/2005/8/layout/lProcess2"/>
    <dgm:cxn modelId="{6CA88CD3-A662-4C35-978D-8D240CB0B84C}" srcId="{1AF2F53D-B939-428A-B3E2-4A1DB343B705}" destId="{45092774-1411-401F-A807-28D4D7E20B56}" srcOrd="0" destOrd="0" parTransId="{3FA5EDDA-F50D-4868-AEEA-DCE3E64E7AB5}" sibTransId="{7DD4478C-27FD-497C-9898-2FC0D8D5EB92}"/>
    <dgm:cxn modelId="{BB0008D4-CB15-430B-B39C-8B5F2873BBDD}" type="presOf" srcId="{1AF2F53D-B939-428A-B3E2-4A1DB343B705}" destId="{D354DB67-D3C6-458B-AC7A-1309D5CDE62C}" srcOrd="0" destOrd="0" presId="urn:microsoft.com/office/officeart/2005/8/layout/lProcess2"/>
    <dgm:cxn modelId="{251AD6D4-D49F-4510-9478-ECEBFF90CB86}" type="presOf" srcId="{EDF05D1B-3E76-431A-A348-E2BC07BF92B7}" destId="{B3740F67-2310-4940-B3C9-133CBB07004F}" srcOrd="1" destOrd="0" presId="urn:microsoft.com/office/officeart/2005/8/layout/lProcess2"/>
    <dgm:cxn modelId="{9887E1E1-5EC0-467B-80F3-9EC548EF9E4C}" srcId="{EDF05D1B-3E76-431A-A348-E2BC07BF92B7}" destId="{2913EB79-902D-4F21-A809-7DB039565100}" srcOrd="2" destOrd="0" parTransId="{1DDA0785-61F3-4BB4-8CE4-FB1E9C77504F}" sibTransId="{367F3427-7103-4BB0-89C9-A1DF3B4DEC76}"/>
    <dgm:cxn modelId="{BA0881EC-F6E2-4866-9A4E-3CB85E9452E5}" srcId="{2A6419A4-6183-405B-A4A6-3CE122196C60}" destId="{20E7780F-F1A6-46D3-9924-CFB082FF502F}" srcOrd="2" destOrd="0" parTransId="{5A1997E8-B61C-4245-BAE3-70B77C056038}" sibTransId="{D409FED6-D884-4093-9BB1-A58FBA381BDD}"/>
    <dgm:cxn modelId="{AE25B8F9-9CB3-4CCF-82E7-D86DC2A7078A}" type="presOf" srcId="{2A6419A4-6183-405B-A4A6-3CE122196C60}" destId="{DF30E8F3-6DD3-4E01-B97C-BCCB80113AD1}" srcOrd="0" destOrd="0" presId="urn:microsoft.com/office/officeart/2005/8/layout/lProcess2"/>
    <dgm:cxn modelId="{71110EFE-DB68-4792-BDB7-77177076852F}" type="presOf" srcId="{2499F7B0-712C-47DC-8A0F-5D46A8A4C935}" destId="{7FBA3F64-FE95-4D04-844C-BBF895CD94D3}" srcOrd="0" destOrd="0" presId="urn:microsoft.com/office/officeart/2005/8/layout/lProcess2"/>
    <dgm:cxn modelId="{C28DE0D2-737E-4E9A-82BA-35B1BFA71F9E}" type="presParOf" srcId="{98E600D4-89BE-45D2-B77C-D898D03FA646}" destId="{765D0B68-99A4-4DA0-B42D-EFCE280898C4}" srcOrd="0" destOrd="0" presId="urn:microsoft.com/office/officeart/2005/8/layout/lProcess2"/>
    <dgm:cxn modelId="{EA72650B-B22F-470B-A0C9-A15CFAF76804}" type="presParOf" srcId="{765D0B68-99A4-4DA0-B42D-EFCE280898C4}" destId="{67E2A6D6-9B81-4DEC-AB9E-A0A8A608D3DC}" srcOrd="0" destOrd="0" presId="urn:microsoft.com/office/officeart/2005/8/layout/lProcess2"/>
    <dgm:cxn modelId="{437B982E-3736-4DCC-811F-D9ECBF9A4CFC}" type="presParOf" srcId="{765D0B68-99A4-4DA0-B42D-EFCE280898C4}" destId="{B3740F67-2310-4940-B3C9-133CBB07004F}" srcOrd="1" destOrd="0" presId="urn:microsoft.com/office/officeart/2005/8/layout/lProcess2"/>
    <dgm:cxn modelId="{04A15178-7985-4C42-BCE1-F41E0B076D05}" type="presParOf" srcId="{765D0B68-99A4-4DA0-B42D-EFCE280898C4}" destId="{C5E154A3-945C-43EB-89BB-08BD8E46AB08}" srcOrd="2" destOrd="0" presId="urn:microsoft.com/office/officeart/2005/8/layout/lProcess2"/>
    <dgm:cxn modelId="{92EF1272-BC57-4206-BFC9-D8DC53DA491D}" type="presParOf" srcId="{C5E154A3-945C-43EB-89BB-08BD8E46AB08}" destId="{85E2171D-A741-45B7-BE0A-FA3B467A2D71}" srcOrd="0" destOrd="0" presId="urn:microsoft.com/office/officeart/2005/8/layout/lProcess2"/>
    <dgm:cxn modelId="{99225F40-220C-4656-B77B-F1F56BC67BBA}" type="presParOf" srcId="{85E2171D-A741-45B7-BE0A-FA3B467A2D71}" destId="{D1C13B81-F4EE-48B8-BE1A-613E63B169B6}" srcOrd="0" destOrd="0" presId="urn:microsoft.com/office/officeart/2005/8/layout/lProcess2"/>
    <dgm:cxn modelId="{4CB28FE9-CC94-423A-9E76-E6D8EB48F0DB}" type="presParOf" srcId="{85E2171D-A741-45B7-BE0A-FA3B467A2D71}" destId="{BC86C91C-FFD8-44A5-9397-9443F5EBF7E6}" srcOrd="1" destOrd="0" presId="urn:microsoft.com/office/officeart/2005/8/layout/lProcess2"/>
    <dgm:cxn modelId="{2BA89507-5B36-4452-8EEC-069E67212572}" type="presParOf" srcId="{85E2171D-A741-45B7-BE0A-FA3B467A2D71}" destId="{1B373534-4B7A-4C01-9C03-69384A15B5FD}" srcOrd="2" destOrd="0" presId="urn:microsoft.com/office/officeart/2005/8/layout/lProcess2"/>
    <dgm:cxn modelId="{B558F62D-DDA3-4DDE-A813-A2FB77C238CC}" type="presParOf" srcId="{85E2171D-A741-45B7-BE0A-FA3B467A2D71}" destId="{0CCDFEF4-7F7B-4C27-9F95-AD291E176689}" srcOrd="3" destOrd="0" presId="urn:microsoft.com/office/officeart/2005/8/layout/lProcess2"/>
    <dgm:cxn modelId="{E0DB0EFD-875C-49EA-9E97-A75BB07FDB25}" type="presParOf" srcId="{85E2171D-A741-45B7-BE0A-FA3B467A2D71}" destId="{D59FB59B-4364-43B3-915F-68991B28348D}" srcOrd="4" destOrd="0" presId="urn:microsoft.com/office/officeart/2005/8/layout/lProcess2"/>
    <dgm:cxn modelId="{25D096CC-B2E6-4C47-8A48-6E289E64B926}" type="presParOf" srcId="{98E600D4-89BE-45D2-B77C-D898D03FA646}" destId="{483F8E41-74DC-416D-B388-57601F1FCD01}" srcOrd="1" destOrd="0" presId="urn:microsoft.com/office/officeart/2005/8/layout/lProcess2"/>
    <dgm:cxn modelId="{124499D9-B326-428B-95AF-D6EAE0FDA203}" type="presParOf" srcId="{98E600D4-89BE-45D2-B77C-D898D03FA646}" destId="{6DDBBD7B-F8F7-4C5C-B803-F04CC1F6A2DF}" srcOrd="2" destOrd="0" presId="urn:microsoft.com/office/officeart/2005/8/layout/lProcess2"/>
    <dgm:cxn modelId="{7F08D0E6-D3D3-4C15-A6D1-553A7917287E}" type="presParOf" srcId="{6DDBBD7B-F8F7-4C5C-B803-F04CC1F6A2DF}" destId="{D354DB67-D3C6-458B-AC7A-1309D5CDE62C}" srcOrd="0" destOrd="0" presId="urn:microsoft.com/office/officeart/2005/8/layout/lProcess2"/>
    <dgm:cxn modelId="{348C2B0C-1518-4C99-A449-9B88114A2744}" type="presParOf" srcId="{6DDBBD7B-F8F7-4C5C-B803-F04CC1F6A2DF}" destId="{B3B3B7A3-EA92-4510-81B5-D30E478C6541}" srcOrd="1" destOrd="0" presId="urn:microsoft.com/office/officeart/2005/8/layout/lProcess2"/>
    <dgm:cxn modelId="{79E27DCC-F9F3-4A2F-823E-AB396C6C5DB4}" type="presParOf" srcId="{6DDBBD7B-F8F7-4C5C-B803-F04CC1F6A2DF}" destId="{69EB9293-4086-42CC-AD52-9A8C468227D6}" srcOrd="2" destOrd="0" presId="urn:microsoft.com/office/officeart/2005/8/layout/lProcess2"/>
    <dgm:cxn modelId="{CA6E6D42-7437-44BC-94BF-47C39DECEDA5}" type="presParOf" srcId="{69EB9293-4086-42CC-AD52-9A8C468227D6}" destId="{3FC98406-7A11-47BD-BE6D-2361CF10E646}" srcOrd="0" destOrd="0" presId="urn:microsoft.com/office/officeart/2005/8/layout/lProcess2"/>
    <dgm:cxn modelId="{AEC51095-A43F-40BD-8917-821AAB46BC0D}" type="presParOf" srcId="{3FC98406-7A11-47BD-BE6D-2361CF10E646}" destId="{A25B3F54-1897-4FEB-94FB-D8E16DA8DBFC}" srcOrd="0" destOrd="0" presId="urn:microsoft.com/office/officeart/2005/8/layout/lProcess2"/>
    <dgm:cxn modelId="{1AB2FA15-10E1-4D00-9EE1-A93385F1ED92}" type="presParOf" srcId="{3FC98406-7A11-47BD-BE6D-2361CF10E646}" destId="{41A6BA86-B978-4174-BD39-578B6B91F170}" srcOrd="1" destOrd="0" presId="urn:microsoft.com/office/officeart/2005/8/layout/lProcess2"/>
    <dgm:cxn modelId="{D3799245-3531-4B28-B998-2BAE481A234D}" type="presParOf" srcId="{3FC98406-7A11-47BD-BE6D-2361CF10E646}" destId="{9066DA45-53D9-423E-929D-BC818DE9596A}" srcOrd="2" destOrd="0" presId="urn:microsoft.com/office/officeart/2005/8/layout/lProcess2"/>
    <dgm:cxn modelId="{8981E3CB-E681-47E0-A783-C6DB7FCEF978}" type="presParOf" srcId="{3FC98406-7A11-47BD-BE6D-2361CF10E646}" destId="{169035E9-8544-4E6A-8CD2-7D0CD4FB885D}" srcOrd="3" destOrd="0" presId="urn:microsoft.com/office/officeart/2005/8/layout/lProcess2"/>
    <dgm:cxn modelId="{58C983E1-0D5A-4788-8369-D32FDA78A523}" type="presParOf" srcId="{3FC98406-7A11-47BD-BE6D-2361CF10E646}" destId="{D24E3D19-EE52-4162-8C4A-6F5F31FF34D9}" srcOrd="4" destOrd="0" presId="urn:microsoft.com/office/officeart/2005/8/layout/lProcess2"/>
    <dgm:cxn modelId="{4F34A939-2588-4A1D-82A1-D7D22074C97A}" type="presParOf" srcId="{98E600D4-89BE-45D2-B77C-D898D03FA646}" destId="{10A4887F-3299-400B-84F4-E9CE6D33FB28}" srcOrd="3" destOrd="0" presId="urn:microsoft.com/office/officeart/2005/8/layout/lProcess2"/>
    <dgm:cxn modelId="{0FEF7BB0-F6EF-4783-ACEA-53600727DA05}" type="presParOf" srcId="{98E600D4-89BE-45D2-B77C-D898D03FA646}" destId="{C495DF6C-CF39-4289-964E-2EBA9165B1AE}" srcOrd="4" destOrd="0" presId="urn:microsoft.com/office/officeart/2005/8/layout/lProcess2"/>
    <dgm:cxn modelId="{0A8ACE13-C84D-41B1-A5CF-6AF4AF224D09}" type="presParOf" srcId="{C495DF6C-CF39-4289-964E-2EBA9165B1AE}" destId="{DF30E8F3-6DD3-4E01-B97C-BCCB80113AD1}" srcOrd="0" destOrd="0" presId="urn:microsoft.com/office/officeart/2005/8/layout/lProcess2"/>
    <dgm:cxn modelId="{46B64257-13A5-499F-A650-2AB24938682A}" type="presParOf" srcId="{C495DF6C-CF39-4289-964E-2EBA9165B1AE}" destId="{62B70654-26EE-4262-B180-ACB9E1F433DD}" srcOrd="1" destOrd="0" presId="urn:microsoft.com/office/officeart/2005/8/layout/lProcess2"/>
    <dgm:cxn modelId="{C1B2A8D1-E006-4C98-89E9-E8B25B8ABA9F}" type="presParOf" srcId="{C495DF6C-CF39-4289-964E-2EBA9165B1AE}" destId="{B7CCEC2A-C68B-493E-AAD1-B92ACC008F3E}" srcOrd="2" destOrd="0" presId="urn:microsoft.com/office/officeart/2005/8/layout/lProcess2"/>
    <dgm:cxn modelId="{7EDF5A99-077F-4589-9C86-0ADC2E931CB5}" type="presParOf" srcId="{B7CCEC2A-C68B-493E-AAD1-B92ACC008F3E}" destId="{52EFA973-5BE4-4CAD-A827-0517F339AAC8}" srcOrd="0" destOrd="0" presId="urn:microsoft.com/office/officeart/2005/8/layout/lProcess2"/>
    <dgm:cxn modelId="{5A76F814-0D5A-44C0-A26C-9434B5E75B45}" type="presParOf" srcId="{52EFA973-5BE4-4CAD-A827-0517F339AAC8}" destId="{7FBA3F64-FE95-4D04-844C-BBF895CD94D3}" srcOrd="0" destOrd="0" presId="urn:microsoft.com/office/officeart/2005/8/layout/lProcess2"/>
    <dgm:cxn modelId="{A5215177-54DA-46BF-B516-83ED7D9F6A61}" type="presParOf" srcId="{52EFA973-5BE4-4CAD-A827-0517F339AAC8}" destId="{B69CDBE8-27A2-4EF5-88FB-FE29F6D5AD69}" srcOrd="1" destOrd="0" presId="urn:microsoft.com/office/officeart/2005/8/layout/lProcess2"/>
    <dgm:cxn modelId="{E1801389-0A82-4458-9A45-7809BAB003EF}" type="presParOf" srcId="{52EFA973-5BE4-4CAD-A827-0517F339AAC8}" destId="{87FD2112-D376-43E9-821B-C81FE97B0906}" srcOrd="2" destOrd="0" presId="urn:microsoft.com/office/officeart/2005/8/layout/lProcess2"/>
    <dgm:cxn modelId="{7F36E2A7-FCCD-4DBA-9060-F36F5AAB6A12}" type="presParOf" srcId="{52EFA973-5BE4-4CAD-A827-0517F339AAC8}" destId="{6BF64ADB-42DB-49F6-B8DF-1184F73C56F0}" srcOrd="3" destOrd="0" presId="urn:microsoft.com/office/officeart/2005/8/layout/lProcess2"/>
    <dgm:cxn modelId="{40E1E944-54A9-403C-AD4A-DEE9C71FA902}" type="presParOf" srcId="{52EFA973-5BE4-4CAD-A827-0517F339AAC8}" destId="{C8C10980-BC09-40E7-B0CA-9BB193510682}" srcOrd="4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424538-3BE4-4E9B-9527-E8D6ADFE7F6E}" type="doc">
      <dgm:prSet loTypeId="urn:microsoft.com/office/officeart/2005/8/layout/vList5" loCatId="list" qsTypeId="urn:microsoft.com/office/officeart/2005/8/quickstyle/simple1#2" qsCatId="simple" csTypeId="urn:microsoft.com/office/officeart/2005/8/colors/colorful4#1" csCatId="colorful" phldr="1"/>
      <dgm:spPr/>
      <dgm:t>
        <a:bodyPr/>
        <a:lstStyle/>
        <a:p>
          <a:endParaRPr lang="en-MY"/>
        </a:p>
      </dgm:t>
    </dgm:pt>
    <dgm:pt modelId="{BCE63DBA-6F8A-4B58-A0AF-D12A24C98808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zh-CN" altLang="en-US" sz="3600" dirty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锥状火山</a:t>
          </a:r>
          <a:endParaRPr lang="en-MY" sz="3600" dirty="0">
            <a:solidFill>
              <a:schemeClr val="tx1"/>
            </a:solidFill>
          </a:endParaRPr>
        </a:p>
      </dgm:t>
    </dgm:pt>
    <dgm:pt modelId="{9C63E21A-7C81-4CE6-AA86-EBB79A04A525}" type="parTrans" cxnId="{AB3BC454-C84F-41D5-8F14-6DA74B1CBDC2}">
      <dgm:prSet/>
      <dgm:spPr/>
      <dgm:t>
        <a:bodyPr/>
        <a:lstStyle/>
        <a:p>
          <a:endParaRPr lang="en-MY" sz="3600">
            <a:solidFill>
              <a:schemeClr val="tx1"/>
            </a:solidFill>
          </a:endParaRPr>
        </a:p>
      </dgm:t>
    </dgm:pt>
    <dgm:pt modelId="{B4D8C3FF-F1E9-43EF-8AB0-6BC898934482}" type="sibTrans" cxnId="{AB3BC454-C84F-41D5-8F14-6DA74B1CBDC2}">
      <dgm:prSet/>
      <dgm:spPr/>
      <dgm:t>
        <a:bodyPr/>
        <a:lstStyle/>
        <a:p>
          <a:endParaRPr lang="en-MY" sz="3600">
            <a:solidFill>
              <a:schemeClr val="tx1"/>
            </a:solidFill>
          </a:endParaRPr>
        </a:p>
      </dgm:t>
    </dgm:pt>
    <dgm:pt modelId="{2CBD607A-6AD7-476A-9089-9927DD5D25C3}">
      <dgm:prSet phldrT="[Text]" custT="1"/>
      <dgm:spPr/>
      <dgm:t>
        <a:bodyPr/>
        <a:lstStyle/>
        <a:p>
          <a:r>
            <a:rPr lang="zh-CN" altLang="en-US" sz="3600" dirty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酸性熔岩多属猛烈爆发</a:t>
          </a:r>
          <a:endParaRPr lang="en-MY" sz="3600" dirty="0">
            <a:solidFill>
              <a:schemeClr val="tx1"/>
            </a:solidFill>
          </a:endParaRPr>
        </a:p>
      </dgm:t>
    </dgm:pt>
    <dgm:pt modelId="{1C5E0DFC-1F86-4F85-A9C4-578990A0B8C7}" type="parTrans" cxnId="{B91CE223-CEBA-42B1-A114-F3E603656B88}">
      <dgm:prSet/>
      <dgm:spPr/>
      <dgm:t>
        <a:bodyPr/>
        <a:lstStyle/>
        <a:p>
          <a:endParaRPr lang="en-MY" sz="3600">
            <a:solidFill>
              <a:schemeClr val="tx1"/>
            </a:solidFill>
          </a:endParaRPr>
        </a:p>
      </dgm:t>
    </dgm:pt>
    <dgm:pt modelId="{8724E311-2660-45F5-8867-F87E8ED7BBC0}" type="sibTrans" cxnId="{B91CE223-CEBA-42B1-A114-F3E603656B88}">
      <dgm:prSet/>
      <dgm:spPr/>
      <dgm:t>
        <a:bodyPr/>
        <a:lstStyle/>
        <a:p>
          <a:endParaRPr lang="en-MY" sz="3600">
            <a:solidFill>
              <a:schemeClr val="tx1"/>
            </a:solidFill>
          </a:endParaRPr>
        </a:p>
      </dgm:t>
    </dgm:pt>
    <dgm:pt modelId="{BF919427-553F-420A-972E-C98DFA2290C1}">
      <dgm:prSet custT="1"/>
      <dgm:spPr/>
      <dgm:t>
        <a:bodyPr/>
        <a:lstStyle/>
        <a:p>
          <a:r>
            <a:rPr lang="zh-CN" altLang="en-US" sz="360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形成锥状火山</a:t>
          </a:r>
          <a:endParaRPr lang="en-US" altLang="zh-CN" sz="3600" dirty="0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1B8455FB-55B5-4C87-B9D4-3FE22285037E}" type="parTrans" cxnId="{F07FB0F0-E78D-47F3-B420-830202664E1C}">
      <dgm:prSet/>
      <dgm:spPr/>
      <dgm:t>
        <a:bodyPr/>
        <a:lstStyle/>
        <a:p>
          <a:endParaRPr lang="en-MY" sz="3600">
            <a:solidFill>
              <a:schemeClr val="tx1"/>
            </a:solidFill>
          </a:endParaRPr>
        </a:p>
      </dgm:t>
    </dgm:pt>
    <dgm:pt modelId="{2D5F2C64-36EF-42E0-A420-A4CBC2B44DDE}" type="sibTrans" cxnId="{F07FB0F0-E78D-47F3-B420-830202664E1C}">
      <dgm:prSet/>
      <dgm:spPr/>
      <dgm:t>
        <a:bodyPr/>
        <a:lstStyle/>
        <a:p>
          <a:endParaRPr lang="en-MY" sz="3600">
            <a:solidFill>
              <a:schemeClr val="tx1"/>
            </a:solidFill>
          </a:endParaRPr>
        </a:p>
      </dgm:t>
    </dgm:pt>
    <dgm:pt modelId="{7297045E-3A8B-412F-ACBC-EDA2A5C87F61}" type="pres">
      <dgm:prSet presAssocID="{3F424538-3BE4-4E9B-9527-E8D6ADFE7F6E}" presName="Name0" presStyleCnt="0">
        <dgm:presLayoutVars>
          <dgm:dir/>
          <dgm:animLvl val="lvl"/>
          <dgm:resizeHandles val="exact"/>
        </dgm:presLayoutVars>
      </dgm:prSet>
      <dgm:spPr/>
    </dgm:pt>
    <dgm:pt modelId="{E4DBF33A-C929-4D73-98B0-636F8A6AB542}" type="pres">
      <dgm:prSet presAssocID="{BCE63DBA-6F8A-4B58-A0AF-D12A24C98808}" presName="linNode" presStyleCnt="0"/>
      <dgm:spPr/>
    </dgm:pt>
    <dgm:pt modelId="{EB68D7B4-057F-4CB0-8CBE-D4055D5525A1}" type="pres">
      <dgm:prSet presAssocID="{BCE63DBA-6F8A-4B58-A0AF-D12A24C98808}" presName="parentText" presStyleLbl="node1" presStyleIdx="0" presStyleCnt="1" custScaleX="77154" custScaleY="60972">
        <dgm:presLayoutVars>
          <dgm:chMax val="1"/>
          <dgm:bulletEnabled val="1"/>
        </dgm:presLayoutVars>
      </dgm:prSet>
      <dgm:spPr/>
    </dgm:pt>
    <dgm:pt modelId="{F2740AB6-AE3C-4EBF-9FBF-36BFD4D7FC37}" type="pres">
      <dgm:prSet presAssocID="{BCE63DBA-6F8A-4B58-A0AF-D12A24C98808}" presName="descendantText" presStyleLbl="alignAccFollowNode1" presStyleIdx="0" presStyleCnt="1" custScaleY="60351">
        <dgm:presLayoutVars>
          <dgm:bulletEnabled val="1"/>
        </dgm:presLayoutVars>
      </dgm:prSet>
      <dgm:spPr/>
    </dgm:pt>
  </dgm:ptLst>
  <dgm:cxnLst>
    <dgm:cxn modelId="{135C620A-1F60-4C70-8491-99ED8B1BBD31}" type="presOf" srcId="{3F424538-3BE4-4E9B-9527-E8D6ADFE7F6E}" destId="{7297045E-3A8B-412F-ACBC-EDA2A5C87F61}" srcOrd="0" destOrd="0" presId="urn:microsoft.com/office/officeart/2005/8/layout/vList5"/>
    <dgm:cxn modelId="{735DA416-2B6F-4CFE-8846-669BC26D340C}" type="presOf" srcId="{BF919427-553F-420A-972E-C98DFA2290C1}" destId="{F2740AB6-AE3C-4EBF-9FBF-36BFD4D7FC37}" srcOrd="0" destOrd="1" presId="urn:microsoft.com/office/officeart/2005/8/layout/vList5"/>
    <dgm:cxn modelId="{9A7BAE17-96BE-4A15-B28F-28DD6C07C94B}" type="presOf" srcId="{BCE63DBA-6F8A-4B58-A0AF-D12A24C98808}" destId="{EB68D7B4-057F-4CB0-8CBE-D4055D5525A1}" srcOrd="0" destOrd="0" presId="urn:microsoft.com/office/officeart/2005/8/layout/vList5"/>
    <dgm:cxn modelId="{B91CE223-CEBA-42B1-A114-F3E603656B88}" srcId="{BCE63DBA-6F8A-4B58-A0AF-D12A24C98808}" destId="{2CBD607A-6AD7-476A-9089-9927DD5D25C3}" srcOrd="0" destOrd="0" parTransId="{1C5E0DFC-1F86-4F85-A9C4-578990A0B8C7}" sibTransId="{8724E311-2660-45F5-8867-F87E8ED7BBC0}"/>
    <dgm:cxn modelId="{AB3BC454-C84F-41D5-8F14-6DA74B1CBDC2}" srcId="{3F424538-3BE4-4E9B-9527-E8D6ADFE7F6E}" destId="{BCE63DBA-6F8A-4B58-A0AF-D12A24C98808}" srcOrd="0" destOrd="0" parTransId="{9C63E21A-7C81-4CE6-AA86-EBB79A04A525}" sibTransId="{B4D8C3FF-F1E9-43EF-8AB0-6BC898934482}"/>
    <dgm:cxn modelId="{5C9DACCA-908F-486F-A9AD-A0C54252D3A9}" type="presOf" srcId="{2CBD607A-6AD7-476A-9089-9927DD5D25C3}" destId="{F2740AB6-AE3C-4EBF-9FBF-36BFD4D7FC37}" srcOrd="0" destOrd="0" presId="urn:microsoft.com/office/officeart/2005/8/layout/vList5"/>
    <dgm:cxn modelId="{F07FB0F0-E78D-47F3-B420-830202664E1C}" srcId="{BCE63DBA-6F8A-4B58-A0AF-D12A24C98808}" destId="{BF919427-553F-420A-972E-C98DFA2290C1}" srcOrd="1" destOrd="0" parTransId="{1B8455FB-55B5-4C87-B9D4-3FE22285037E}" sibTransId="{2D5F2C64-36EF-42E0-A420-A4CBC2B44DDE}"/>
    <dgm:cxn modelId="{F7CB6ECE-23F9-4805-B6D4-1621B176F375}" type="presParOf" srcId="{7297045E-3A8B-412F-ACBC-EDA2A5C87F61}" destId="{E4DBF33A-C929-4D73-98B0-636F8A6AB542}" srcOrd="0" destOrd="0" presId="urn:microsoft.com/office/officeart/2005/8/layout/vList5"/>
    <dgm:cxn modelId="{C002B9A9-831D-459C-9A33-D02C9B91A1C1}" type="presParOf" srcId="{E4DBF33A-C929-4D73-98B0-636F8A6AB542}" destId="{EB68D7B4-057F-4CB0-8CBE-D4055D5525A1}" srcOrd="0" destOrd="0" presId="urn:microsoft.com/office/officeart/2005/8/layout/vList5"/>
    <dgm:cxn modelId="{F048B68C-5014-4FC4-96E6-791B353C5965}" type="presParOf" srcId="{E4DBF33A-C929-4D73-98B0-636F8A6AB542}" destId="{F2740AB6-AE3C-4EBF-9FBF-36BFD4D7FC3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424538-3BE4-4E9B-9527-E8D6ADFE7F6E}" type="doc">
      <dgm:prSet loTypeId="urn:microsoft.com/office/officeart/2005/8/layout/vList5" loCatId="list" qsTypeId="urn:microsoft.com/office/officeart/2005/8/quickstyle/simple1#3" qsCatId="simple" csTypeId="urn:microsoft.com/office/officeart/2005/8/colors/colorful5#1" csCatId="colorful" phldr="1"/>
      <dgm:spPr/>
      <dgm:t>
        <a:bodyPr/>
        <a:lstStyle/>
        <a:p>
          <a:endParaRPr lang="en-MY"/>
        </a:p>
      </dgm:t>
    </dgm:pt>
    <dgm:pt modelId="{F2177A84-DCA3-4CC6-AB81-ACF22F6038DC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zh-CN" altLang="en-US" sz="3600" dirty="0">
              <a:latin typeface="华文楷体" panose="02010600040101010101" pitchFamily="2" charset="-122"/>
              <a:ea typeface="华文楷体" panose="02010600040101010101" pitchFamily="2" charset="-122"/>
            </a:rPr>
            <a:t>盾状火山</a:t>
          </a:r>
          <a:endParaRPr lang="en-MY" sz="3600" dirty="0"/>
        </a:p>
      </dgm:t>
    </dgm:pt>
    <dgm:pt modelId="{CF20D22A-C14A-45D4-B1FC-9BED72763467}" type="parTrans" cxnId="{4A8DF584-62C0-4318-91CE-010B9BE9D9EE}">
      <dgm:prSet/>
      <dgm:spPr/>
      <dgm:t>
        <a:bodyPr/>
        <a:lstStyle/>
        <a:p>
          <a:endParaRPr lang="en-MY" sz="3600"/>
        </a:p>
      </dgm:t>
    </dgm:pt>
    <dgm:pt modelId="{85B0B27E-2D1C-4BC2-8CB8-01AC78B052B9}" type="sibTrans" cxnId="{4A8DF584-62C0-4318-91CE-010B9BE9D9EE}">
      <dgm:prSet/>
      <dgm:spPr/>
      <dgm:t>
        <a:bodyPr/>
        <a:lstStyle/>
        <a:p>
          <a:endParaRPr lang="en-MY" sz="3600"/>
        </a:p>
      </dgm:t>
    </dgm:pt>
    <dgm:pt modelId="{F7D7CF4C-A3AA-4CB3-9E09-790680A540FA}">
      <dgm:prSet phldrT="[Text]" custT="1"/>
      <dgm:spPr/>
      <dgm:t>
        <a:bodyPr/>
        <a:lstStyle/>
        <a:p>
          <a:r>
            <a:rPr lang="zh-CN" altLang="en-US" sz="3600">
              <a:latin typeface="华文楷体" panose="02010600040101010101" pitchFamily="2" charset="-122"/>
              <a:ea typeface="华文楷体" panose="02010600040101010101" pitchFamily="2" charset="-122"/>
            </a:rPr>
            <a:t>基性熔岩多属稳静爆发</a:t>
          </a:r>
          <a:endParaRPr lang="en-MY" sz="3600" dirty="0"/>
        </a:p>
      </dgm:t>
    </dgm:pt>
    <dgm:pt modelId="{E6823F90-ED27-4F60-BA43-A06FC3AA9C8F}" type="parTrans" cxnId="{5C2FABC2-0464-444A-BA82-559E0057D047}">
      <dgm:prSet/>
      <dgm:spPr/>
      <dgm:t>
        <a:bodyPr/>
        <a:lstStyle/>
        <a:p>
          <a:endParaRPr lang="en-MY" sz="3600"/>
        </a:p>
      </dgm:t>
    </dgm:pt>
    <dgm:pt modelId="{A0288909-1532-477E-9CEC-0C7A3CC6380E}" type="sibTrans" cxnId="{5C2FABC2-0464-444A-BA82-559E0057D047}">
      <dgm:prSet/>
      <dgm:spPr/>
      <dgm:t>
        <a:bodyPr/>
        <a:lstStyle/>
        <a:p>
          <a:endParaRPr lang="en-MY" sz="3600"/>
        </a:p>
      </dgm:t>
    </dgm:pt>
    <dgm:pt modelId="{CA6ED4B5-4ED7-4E8A-81A6-59A346D8DBF4}">
      <dgm:prSet custT="1"/>
      <dgm:spPr/>
      <dgm:t>
        <a:bodyPr/>
        <a:lstStyle/>
        <a:p>
          <a:r>
            <a:rPr lang="zh-CN" altLang="en-US" sz="3600">
              <a:latin typeface="华文楷体" panose="02010600040101010101" pitchFamily="2" charset="-122"/>
              <a:ea typeface="华文楷体" panose="02010600040101010101" pitchFamily="2" charset="-122"/>
            </a:rPr>
            <a:t>形成盾状火山</a:t>
          </a:r>
          <a:endParaRPr lang="en-MY" sz="3600" dirty="0">
            <a:latin typeface="华文楷体" panose="02010600040101010101" pitchFamily="2" charset="-122"/>
            <a:ea typeface="华文楷体" panose="02010600040101010101" pitchFamily="2" charset="-122"/>
          </a:endParaRPr>
        </a:p>
      </dgm:t>
    </dgm:pt>
    <dgm:pt modelId="{53F7A0FD-7FE8-46C1-A47D-9F4AFB62E9B8}" type="parTrans" cxnId="{DA4D77D2-1052-4402-B687-384F736A05E7}">
      <dgm:prSet/>
      <dgm:spPr/>
      <dgm:t>
        <a:bodyPr/>
        <a:lstStyle/>
        <a:p>
          <a:endParaRPr lang="en-MY" sz="3600"/>
        </a:p>
      </dgm:t>
    </dgm:pt>
    <dgm:pt modelId="{27BE5A08-72F4-4A11-896F-94F73A5823BE}" type="sibTrans" cxnId="{DA4D77D2-1052-4402-B687-384F736A05E7}">
      <dgm:prSet/>
      <dgm:spPr/>
      <dgm:t>
        <a:bodyPr/>
        <a:lstStyle/>
        <a:p>
          <a:endParaRPr lang="en-MY" sz="3600"/>
        </a:p>
      </dgm:t>
    </dgm:pt>
    <dgm:pt modelId="{7297045E-3A8B-412F-ACBC-EDA2A5C87F61}" type="pres">
      <dgm:prSet presAssocID="{3F424538-3BE4-4E9B-9527-E8D6ADFE7F6E}" presName="Name0" presStyleCnt="0">
        <dgm:presLayoutVars>
          <dgm:dir/>
          <dgm:animLvl val="lvl"/>
          <dgm:resizeHandles val="exact"/>
        </dgm:presLayoutVars>
      </dgm:prSet>
      <dgm:spPr/>
    </dgm:pt>
    <dgm:pt modelId="{9B1698A3-24D4-4BBC-9D64-86CDFB0AAB6C}" type="pres">
      <dgm:prSet presAssocID="{F2177A84-DCA3-4CC6-AB81-ACF22F6038DC}" presName="linNode" presStyleCnt="0"/>
      <dgm:spPr/>
    </dgm:pt>
    <dgm:pt modelId="{B3DFA11E-1730-4C87-8033-E83C143E4EF1}" type="pres">
      <dgm:prSet presAssocID="{F2177A84-DCA3-4CC6-AB81-ACF22F6038DC}" presName="parentText" presStyleLbl="node1" presStyleIdx="0" presStyleCnt="1" custScaleX="72779" custScaleY="54419">
        <dgm:presLayoutVars>
          <dgm:chMax val="1"/>
          <dgm:bulletEnabled val="1"/>
        </dgm:presLayoutVars>
      </dgm:prSet>
      <dgm:spPr/>
    </dgm:pt>
    <dgm:pt modelId="{D930FA59-01A8-4FF3-A639-3A7FBD42938D}" type="pres">
      <dgm:prSet presAssocID="{F2177A84-DCA3-4CC6-AB81-ACF22F6038DC}" presName="descendantText" presStyleLbl="alignAccFollowNode1" presStyleIdx="0" presStyleCnt="1" custScaleY="61411">
        <dgm:presLayoutVars>
          <dgm:bulletEnabled val="1"/>
        </dgm:presLayoutVars>
      </dgm:prSet>
      <dgm:spPr/>
    </dgm:pt>
  </dgm:ptLst>
  <dgm:cxnLst>
    <dgm:cxn modelId="{A0175015-FB0B-472D-80E5-BE51169258F5}" type="presOf" srcId="{3F424538-3BE4-4E9B-9527-E8D6ADFE7F6E}" destId="{7297045E-3A8B-412F-ACBC-EDA2A5C87F61}" srcOrd="0" destOrd="0" presId="urn:microsoft.com/office/officeart/2005/8/layout/vList5"/>
    <dgm:cxn modelId="{60F77730-3C8D-4763-85BB-37141861F858}" type="presOf" srcId="{F7D7CF4C-A3AA-4CB3-9E09-790680A540FA}" destId="{D930FA59-01A8-4FF3-A639-3A7FBD42938D}" srcOrd="0" destOrd="0" presId="urn:microsoft.com/office/officeart/2005/8/layout/vList5"/>
    <dgm:cxn modelId="{4A8DF584-62C0-4318-91CE-010B9BE9D9EE}" srcId="{3F424538-3BE4-4E9B-9527-E8D6ADFE7F6E}" destId="{F2177A84-DCA3-4CC6-AB81-ACF22F6038DC}" srcOrd="0" destOrd="0" parTransId="{CF20D22A-C14A-45D4-B1FC-9BED72763467}" sibTransId="{85B0B27E-2D1C-4BC2-8CB8-01AC78B052B9}"/>
    <dgm:cxn modelId="{5C2FABC2-0464-444A-BA82-559E0057D047}" srcId="{F2177A84-DCA3-4CC6-AB81-ACF22F6038DC}" destId="{F7D7CF4C-A3AA-4CB3-9E09-790680A540FA}" srcOrd="0" destOrd="0" parTransId="{E6823F90-ED27-4F60-BA43-A06FC3AA9C8F}" sibTransId="{A0288909-1532-477E-9CEC-0C7A3CC6380E}"/>
    <dgm:cxn modelId="{29A38EC5-6132-463D-B89C-CFD0E611E1BC}" type="presOf" srcId="{F2177A84-DCA3-4CC6-AB81-ACF22F6038DC}" destId="{B3DFA11E-1730-4C87-8033-E83C143E4EF1}" srcOrd="0" destOrd="0" presId="urn:microsoft.com/office/officeart/2005/8/layout/vList5"/>
    <dgm:cxn modelId="{DA4D77D2-1052-4402-B687-384F736A05E7}" srcId="{F2177A84-DCA3-4CC6-AB81-ACF22F6038DC}" destId="{CA6ED4B5-4ED7-4E8A-81A6-59A346D8DBF4}" srcOrd="1" destOrd="0" parTransId="{53F7A0FD-7FE8-46C1-A47D-9F4AFB62E9B8}" sibTransId="{27BE5A08-72F4-4A11-896F-94F73A5823BE}"/>
    <dgm:cxn modelId="{059043E7-7B90-4F91-AD1C-611683277923}" type="presOf" srcId="{CA6ED4B5-4ED7-4E8A-81A6-59A346D8DBF4}" destId="{D930FA59-01A8-4FF3-A639-3A7FBD42938D}" srcOrd="0" destOrd="1" presId="urn:microsoft.com/office/officeart/2005/8/layout/vList5"/>
    <dgm:cxn modelId="{3A26DA22-1040-46F6-B438-E39D83FE8C95}" type="presParOf" srcId="{7297045E-3A8B-412F-ACBC-EDA2A5C87F61}" destId="{9B1698A3-24D4-4BBC-9D64-86CDFB0AAB6C}" srcOrd="0" destOrd="0" presId="urn:microsoft.com/office/officeart/2005/8/layout/vList5"/>
    <dgm:cxn modelId="{7ABCBB1D-356D-43A1-9F08-BD0DBD36E97E}" type="presParOf" srcId="{9B1698A3-24D4-4BBC-9D64-86CDFB0AAB6C}" destId="{B3DFA11E-1730-4C87-8033-E83C143E4EF1}" srcOrd="0" destOrd="0" presId="urn:microsoft.com/office/officeart/2005/8/layout/vList5"/>
    <dgm:cxn modelId="{EB0386EA-12F3-46FA-B949-5F506AA03564}" type="presParOf" srcId="{9B1698A3-24D4-4BBC-9D64-86CDFB0AAB6C}" destId="{D930FA59-01A8-4FF3-A639-3A7FBD42938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12BAAD4-6113-4762-8149-67BD99E51F96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F05D1B-3E76-431A-A348-E2BC07BF92B7}">
      <dgm:prSet phldrT="[Text]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活火山</a:t>
          </a:r>
          <a:endParaRPr lang="en-US" dirty="0"/>
        </a:p>
      </dgm:t>
    </dgm:pt>
    <dgm:pt modelId="{8EE51713-9F1E-4F9B-B8FB-12A0873BA778}" type="parTrans" cxnId="{456B1C38-5DC0-4895-9EC0-88FB024AD70F}">
      <dgm:prSet/>
      <dgm:spPr/>
      <dgm:t>
        <a:bodyPr/>
        <a:lstStyle/>
        <a:p>
          <a:endParaRPr lang="en-US"/>
        </a:p>
      </dgm:t>
    </dgm:pt>
    <dgm:pt modelId="{ACC749A1-C6B7-40BA-BE2A-54B4A0DFAACA}" type="sibTrans" cxnId="{456B1C38-5DC0-4895-9EC0-88FB024AD70F}">
      <dgm:prSet/>
      <dgm:spPr/>
      <dgm:t>
        <a:bodyPr/>
        <a:lstStyle/>
        <a:p>
          <a:endParaRPr lang="en-US"/>
        </a:p>
      </dgm:t>
    </dgm:pt>
    <dgm:pt modelId="{B048B0AB-B48C-41D5-8635-EB2E6DA9B11B}">
      <dgm:prSet phldrT="[Text]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马荣火山（菲律宾）</a:t>
          </a:r>
          <a:endParaRPr lang="en-US" dirty="0"/>
        </a:p>
      </dgm:t>
    </dgm:pt>
    <dgm:pt modelId="{67B3AA51-1AF2-4764-81EC-4DBCAF2B253B}" type="parTrans" cxnId="{55A3A32B-7C1A-4C06-A794-208A3BC88C0E}">
      <dgm:prSet/>
      <dgm:spPr/>
      <dgm:t>
        <a:bodyPr/>
        <a:lstStyle/>
        <a:p>
          <a:endParaRPr lang="en-US"/>
        </a:p>
      </dgm:t>
    </dgm:pt>
    <dgm:pt modelId="{9FCDDF2B-2431-4321-A700-4556B18C4586}" type="sibTrans" cxnId="{55A3A32B-7C1A-4C06-A794-208A3BC88C0E}">
      <dgm:prSet/>
      <dgm:spPr/>
      <dgm:t>
        <a:bodyPr/>
        <a:lstStyle/>
        <a:p>
          <a:endParaRPr lang="en-US"/>
        </a:p>
      </dgm:t>
    </dgm:pt>
    <dgm:pt modelId="{1AF2F53D-B939-428A-B3E2-4A1DB343B705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睡火山</a:t>
          </a:r>
          <a:endParaRPr lang="en-US" dirty="0"/>
        </a:p>
      </dgm:t>
    </dgm:pt>
    <dgm:pt modelId="{7371B498-EA94-4300-B745-2474877638C7}" type="parTrans" cxnId="{DFEA140C-C97D-48C3-86C9-EC1688961967}">
      <dgm:prSet/>
      <dgm:spPr/>
      <dgm:t>
        <a:bodyPr/>
        <a:lstStyle/>
        <a:p>
          <a:endParaRPr lang="en-US"/>
        </a:p>
      </dgm:t>
    </dgm:pt>
    <dgm:pt modelId="{B3ECD4EF-921F-450D-9EE2-459B1EB3B572}" type="sibTrans" cxnId="{DFEA140C-C97D-48C3-86C9-EC1688961967}">
      <dgm:prSet/>
      <dgm:spPr/>
      <dgm:t>
        <a:bodyPr/>
        <a:lstStyle/>
        <a:p>
          <a:endParaRPr lang="en-US"/>
        </a:p>
      </dgm:t>
    </dgm:pt>
    <dgm:pt modelId="{45092774-1411-401F-A807-28D4D7E20B56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长期没有爆发，但有机会爆发的火山</a:t>
          </a:r>
          <a:endParaRPr lang="en-US" dirty="0"/>
        </a:p>
      </dgm:t>
    </dgm:pt>
    <dgm:pt modelId="{3FA5EDDA-F50D-4868-AEEA-DCE3E64E7AB5}" type="parTrans" cxnId="{6CA88CD3-A662-4C35-978D-8D240CB0B84C}">
      <dgm:prSet/>
      <dgm:spPr/>
      <dgm:t>
        <a:bodyPr/>
        <a:lstStyle/>
        <a:p>
          <a:endParaRPr lang="en-US"/>
        </a:p>
      </dgm:t>
    </dgm:pt>
    <dgm:pt modelId="{7DD4478C-27FD-497C-9898-2FC0D8D5EB92}" type="sibTrans" cxnId="{6CA88CD3-A662-4C35-978D-8D240CB0B84C}">
      <dgm:prSet/>
      <dgm:spPr/>
      <dgm:t>
        <a:bodyPr/>
        <a:lstStyle/>
        <a:p>
          <a:endParaRPr lang="en-US"/>
        </a:p>
      </dgm:t>
    </dgm:pt>
    <dgm:pt modelId="{130C461B-5440-4807-8E88-5133551C4EC2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富士山（日本）</a:t>
          </a:r>
          <a:endParaRPr lang="en-US" dirty="0"/>
        </a:p>
      </dgm:t>
    </dgm:pt>
    <dgm:pt modelId="{23D0AD80-C71D-4D93-8C78-88D0659CEEC0}" type="parTrans" cxnId="{207DB143-0C2C-4768-B222-1193D26B9BA5}">
      <dgm:prSet/>
      <dgm:spPr/>
      <dgm:t>
        <a:bodyPr/>
        <a:lstStyle/>
        <a:p>
          <a:endParaRPr lang="en-US"/>
        </a:p>
      </dgm:t>
    </dgm:pt>
    <dgm:pt modelId="{5457758E-3640-41F3-9B4C-9EC7ABB6D7F3}" type="sibTrans" cxnId="{207DB143-0C2C-4768-B222-1193D26B9BA5}">
      <dgm:prSet/>
      <dgm:spPr/>
      <dgm:t>
        <a:bodyPr/>
        <a:lstStyle/>
        <a:p>
          <a:endParaRPr lang="en-US"/>
        </a:p>
      </dgm:t>
    </dgm:pt>
    <dgm:pt modelId="{2499F7B0-712C-47DC-8A0F-5D46A8A4C935}">
      <dgm:prSet phldrT="[Text]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被发现以来，从未爆发过的火山</a:t>
          </a:r>
          <a:endParaRPr lang="en-US" dirty="0"/>
        </a:p>
      </dgm:t>
    </dgm:pt>
    <dgm:pt modelId="{9DCFD503-D5AB-4F8B-B011-CF2446EC7723}" type="parTrans" cxnId="{7542EF5C-5BC4-40D2-A606-091E1F848633}">
      <dgm:prSet/>
      <dgm:spPr/>
      <dgm:t>
        <a:bodyPr/>
        <a:lstStyle/>
        <a:p>
          <a:endParaRPr lang="en-US"/>
        </a:p>
      </dgm:t>
    </dgm:pt>
    <dgm:pt modelId="{E0777A5F-EEC5-41C8-B1E3-A63018EA0794}" type="sibTrans" cxnId="{7542EF5C-5BC4-40D2-A606-091E1F848633}">
      <dgm:prSet/>
      <dgm:spPr/>
      <dgm:t>
        <a:bodyPr/>
        <a:lstStyle/>
        <a:p>
          <a:endParaRPr lang="en-US"/>
        </a:p>
      </dgm:t>
    </dgm:pt>
    <dgm:pt modelId="{33720129-6023-4090-811A-EE93E9C81AAB}">
      <dgm:prSet phldrT="[Text]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乞力马扎罗火山（东非坦桑尼亚）</a:t>
          </a:r>
          <a:endParaRPr lang="en-US" dirty="0"/>
        </a:p>
      </dgm:t>
    </dgm:pt>
    <dgm:pt modelId="{601894FD-DB79-4502-A8AD-CB295EAA70B3}" type="parTrans" cxnId="{80BF9032-EE32-4B9A-85C9-69AD204DCFD0}">
      <dgm:prSet/>
      <dgm:spPr/>
      <dgm:t>
        <a:bodyPr/>
        <a:lstStyle/>
        <a:p>
          <a:endParaRPr lang="en-US"/>
        </a:p>
      </dgm:t>
    </dgm:pt>
    <dgm:pt modelId="{869412E6-E08F-45AD-96C5-0E68AC2DF5BE}" type="sibTrans" cxnId="{80BF9032-EE32-4B9A-85C9-69AD204DCFD0}">
      <dgm:prSet/>
      <dgm:spPr/>
      <dgm:t>
        <a:bodyPr/>
        <a:lstStyle/>
        <a:p>
          <a:endParaRPr lang="en-US"/>
        </a:p>
      </dgm:t>
    </dgm:pt>
    <dgm:pt modelId="{25E8B6D5-C597-47ED-83A9-9604D1A786C6}">
      <dgm:prSet phldrT="[Text]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最近期间爆发过的火山</a:t>
          </a:r>
          <a:endParaRPr lang="en-US" dirty="0"/>
        </a:p>
      </dgm:t>
    </dgm:pt>
    <dgm:pt modelId="{F899DFCF-B02A-4745-915B-71750FFBFAA0}" type="sibTrans" cxnId="{BB4C5949-DB82-4F50-A146-2C55BE8903BB}">
      <dgm:prSet/>
      <dgm:spPr/>
      <dgm:t>
        <a:bodyPr/>
        <a:lstStyle/>
        <a:p>
          <a:endParaRPr lang="en-US"/>
        </a:p>
      </dgm:t>
    </dgm:pt>
    <dgm:pt modelId="{548C161F-022B-48C2-8D17-4BAA446161E7}" type="parTrans" cxnId="{BB4C5949-DB82-4F50-A146-2C55BE8903BB}">
      <dgm:prSet/>
      <dgm:spPr/>
      <dgm:t>
        <a:bodyPr/>
        <a:lstStyle/>
        <a:p>
          <a:endParaRPr lang="en-US"/>
        </a:p>
      </dgm:t>
    </dgm:pt>
    <dgm:pt modelId="{2913EB79-902D-4F21-A809-7DB039565100}">
      <dgm:prSet phldrT="[Text]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高度为</a:t>
          </a:r>
          <a:r>
            <a:rPr lang="en-US" dirty="0"/>
            <a:t>2,463 </a:t>
          </a:r>
          <a:r>
            <a:rPr lang="zh-CN" altLang="en-US" dirty="0"/>
            <a:t>米</a:t>
          </a:r>
          <a:endParaRPr lang="en-US" dirty="0"/>
        </a:p>
      </dgm:t>
    </dgm:pt>
    <dgm:pt modelId="{1DDA0785-61F3-4BB4-8CE4-FB1E9C77504F}" type="parTrans" cxnId="{9887E1E1-5EC0-467B-80F3-9EC548EF9E4C}">
      <dgm:prSet/>
      <dgm:spPr/>
      <dgm:t>
        <a:bodyPr/>
        <a:lstStyle/>
        <a:p>
          <a:endParaRPr lang="en-US"/>
        </a:p>
      </dgm:t>
    </dgm:pt>
    <dgm:pt modelId="{367F3427-7103-4BB0-89C9-A1DF3B4DEC76}" type="sibTrans" cxnId="{9887E1E1-5EC0-467B-80F3-9EC548EF9E4C}">
      <dgm:prSet/>
      <dgm:spPr/>
      <dgm:t>
        <a:bodyPr/>
        <a:lstStyle/>
        <a:p>
          <a:endParaRPr lang="en-US"/>
        </a:p>
      </dgm:t>
    </dgm:pt>
    <dgm:pt modelId="{86D1FB83-FE74-493E-94AA-00127B14A009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主峰海拔</a:t>
          </a:r>
          <a:r>
            <a:rPr lang="en-US" altLang="zh-CN" dirty="0"/>
            <a:t>3776</a:t>
          </a:r>
          <a:r>
            <a:rPr lang="zh-CN" altLang="en-US" dirty="0"/>
            <a:t>米</a:t>
          </a:r>
          <a:endParaRPr lang="en-US" dirty="0"/>
        </a:p>
      </dgm:t>
    </dgm:pt>
    <dgm:pt modelId="{0D0EBC48-CBA2-4FFD-847E-E59E6EA9013B}" type="parTrans" cxnId="{081C9F82-6BE8-4414-8351-95121F4B6E55}">
      <dgm:prSet/>
      <dgm:spPr/>
      <dgm:t>
        <a:bodyPr/>
        <a:lstStyle/>
        <a:p>
          <a:endParaRPr lang="en-US"/>
        </a:p>
      </dgm:t>
    </dgm:pt>
    <dgm:pt modelId="{5C04E198-F86C-4603-996B-F9C4143D8200}" type="sibTrans" cxnId="{081C9F82-6BE8-4414-8351-95121F4B6E55}">
      <dgm:prSet/>
      <dgm:spPr/>
      <dgm:t>
        <a:bodyPr/>
        <a:lstStyle/>
        <a:p>
          <a:endParaRPr lang="en-US"/>
        </a:p>
      </dgm:t>
    </dgm:pt>
    <dgm:pt modelId="{20E7780F-F1A6-46D3-9924-CFB082FF502F}">
      <dgm:prSet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海拔</a:t>
          </a:r>
          <a:r>
            <a:rPr lang="en-US" altLang="zh-CN" dirty="0"/>
            <a:t>5,895</a:t>
          </a:r>
          <a:r>
            <a:rPr lang="zh-CN" altLang="en-US" dirty="0"/>
            <a:t>米（</a:t>
          </a:r>
          <a:r>
            <a:rPr lang="en-US" altLang="zh-CN" dirty="0"/>
            <a:t>19,341</a:t>
          </a:r>
          <a:r>
            <a:rPr lang="zh-CN" altLang="en-US" dirty="0"/>
            <a:t>英尺）</a:t>
          </a:r>
          <a:endParaRPr lang="en-US" dirty="0"/>
        </a:p>
      </dgm:t>
    </dgm:pt>
    <dgm:pt modelId="{5A1997E8-B61C-4245-BAE3-70B77C056038}" type="parTrans" cxnId="{BA0881EC-F6E2-4866-9A4E-3CB85E9452E5}">
      <dgm:prSet/>
      <dgm:spPr/>
      <dgm:t>
        <a:bodyPr/>
        <a:lstStyle/>
        <a:p>
          <a:endParaRPr lang="en-US"/>
        </a:p>
      </dgm:t>
    </dgm:pt>
    <dgm:pt modelId="{D409FED6-D884-4093-9BB1-A58FBA381BDD}" type="sibTrans" cxnId="{BA0881EC-F6E2-4866-9A4E-3CB85E9452E5}">
      <dgm:prSet/>
      <dgm:spPr/>
      <dgm:t>
        <a:bodyPr/>
        <a:lstStyle/>
        <a:p>
          <a:endParaRPr lang="en-US"/>
        </a:p>
      </dgm:t>
    </dgm:pt>
    <dgm:pt modelId="{2A6419A4-6183-405B-A4A6-3CE122196C60}">
      <dgm:prSet phldrT="[Text]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死火山</a:t>
          </a:r>
          <a:endParaRPr lang="en-US" dirty="0"/>
        </a:p>
      </dgm:t>
    </dgm:pt>
    <dgm:pt modelId="{53DC20FA-A6F7-471D-99E9-5324C3E0C41E}" type="sibTrans" cxnId="{464D00AD-96F3-49DC-B5A6-396607123ED4}">
      <dgm:prSet/>
      <dgm:spPr/>
      <dgm:t>
        <a:bodyPr/>
        <a:lstStyle/>
        <a:p>
          <a:endParaRPr lang="en-US"/>
        </a:p>
      </dgm:t>
    </dgm:pt>
    <dgm:pt modelId="{0DF5CE79-7E08-437E-99D8-1338906E7A78}" type="parTrans" cxnId="{464D00AD-96F3-49DC-B5A6-396607123ED4}">
      <dgm:prSet/>
      <dgm:spPr/>
      <dgm:t>
        <a:bodyPr/>
        <a:lstStyle/>
        <a:p>
          <a:endParaRPr lang="en-US"/>
        </a:p>
      </dgm:t>
    </dgm:pt>
    <dgm:pt modelId="{1A368763-5E8B-4974-8A54-270E1CCDA996}">
      <dgm:prSet phldrT="[Text]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锥状火山</a:t>
          </a:r>
          <a:endParaRPr lang="en-US" dirty="0"/>
        </a:p>
      </dgm:t>
    </dgm:pt>
    <dgm:pt modelId="{4F029E2E-4E59-41D7-BB7E-D09DE75BC073}" type="parTrans" cxnId="{0994DDD0-316C-46E4-A87D-BA8DC9391E7B}">
      <dgm:prSet/>
      <dgm:spPr/>
    </dgm:pt>
    <dgm:pt modelId="{3CC57227-A81F-4A86-B223-F862FF03933A}" type="sibTrans" cxnId="{0994DDD0-316C-46E4-A87D-BA8DC9391E7B}">
      <dgm:prSet/>
      <dgm:spPr/>
    </dgm:pt>
    <dgm:pt modelId="{CF71B45A-A17E-4984-9167-61952541D79F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锥状火山</a:t>
          </a:r>
          <a:endParaRPr lang="en-US" dirty="0"/>
        </a:p>
      </dgm:t>
    </dgm:pt>
    <dgm:pt modelId="{409708E5-DF71-41FC-BAE6-89F2C79282BC}" type="parTrans" cxnId="{9AD9BA83-7650-4EAC-89EF-7E2FE8AFFD4A}">
      <dgm:prSet/>
      <dgm:spPr/>
    </dgm:pt>
    <dgm:pt modelId="{87730481-74C9-4791-91A6-F1F0F0D4A1ED}" type="sibTrans" cxnId="{9AD9BA83-7650-4EAC-89EF-7E2FE8AFFD4A}">
      <dgm:prSet/>
      <dgm:spPr/>
    </dgm:pt>
    <dgm:pt modelId="{6E4E95DF-1972-4AE1-B8F3-3BA2CCF52E49}">
      <dgm:prSet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CN" altLang="en-US" dirty="0"/>
            <a:t>锥状火山</a:t>
          </a:r>
          <a:endParaRPr lang="en-US" dirty="0"/>
        </a:p>
      </dgm:t>
    </dgm:pt>
    <dgm:pt modelId="{8BC0B1DD-2BB2-4CFA-8D28-7F7E12ECFD1A}" type="parTrans" cxnId="{8CD38165-EFD8-4C57-AD42-F31DC46F03FE}">
      <dgm:prSet/>
      <dgm:spPr/>
    </dgm:pt>
    <dgm:pt modelId="{66C4FA27-42FB-440A-B4CE-137B62967429}" type="sibTrans" cxnId="{8CD38165-EFD8-4C57-AD42-F31DC46F03FE}">
      <dgm:prSet/>
      <dgm:spPr/>
    </dgm:pt>
    <dgm:pt modelId="{98E600D4-89BE-45D2-B77C-D898D03FA646}" type="pres">
      <dgm:prSet presAssocID="{012BAAD4-6113-4762-8149-67BD99E51F96}" presName="theList" presStyleCnt="0">
        <dgm:presLayoutVars>
          <dgm:dir/>
          <dgm:animLvl val="lvl"/>
          <dgm:resizeHandles val="exact"/>
        </dgm:presLayoutVars>
      </dgm:prSet>
      <dgm:spPr/>
    </dgm:pt>
    <dgm:pt modelId="{765D0B68-99A4-4DA0-B42D-EFCE280898C4}" type="pres">
      <dgm:prSet presAssocID="{EDF05D1B-3E76-431A-A348-E2BC07BF92B7}" presName="compNode" presStyleCnt="0"/>
      <dgm:spPr/>
    </dgm:pt>
    <dgm:pt modelId="{67E2A6D6-9B81-4DEC-AB9E-A0A8A608D3DC}" type="pres">
      <dgm:prSet presAssocID="{EDF05D1B-3E76-431A-A348-E2BC07BF92B7}" presName="aNode" presStyleLbl="bgShp" presStyleIdx="0" presStyleCnt="3"/>
      <dgm:spPr/>
    </dgm:pt>
    <dgm:pt modelId="{B3740F67-2310-4940-B3C9-133CBB07004F}" type="pres">
      <dgm:prSet presAssocID="{EDF05D1B-3E76-431A-A348-E2BC07BF92B7}" presName="textNode" presStyleLbl="bgShp" presStyleIdx="0" presStyleCnt="3"/>
      <dgm:spPr/>
    </dgm:pt>
    <dgm:pt modelId="{C5E154A3-945C-43EB-89BB-08BD8E46AB08}" type="pres">
      <dgm:prSet presAssocID="{EDF05D1B-3E76-431A-A348-E2BC07BF92B7}" presName="compChildNode" presStyleCnt="0"/>
      <dgm:spPr/>
    </dgm:pt>
    <dgm:pt modelId="{85E2171D-A741-45B7-BE0A-FA3B467A2D71}" type="pres">
      <dgm:prSet presAssocID="{EDF05D1B-3E76-431A-A348-E2BC07BF92B7}" presName="theInnerList" presStyleCnt="0"/>
      <dgm:spPr/>
    </dgm:pt>
    <dgm:pt modelId="{D1C13B81-F4EE-48B8-BE1A-613E63B169B6}" type="pres">
      <dgm:prSet presAssocID="{25E8B6D5-C597-47ED-83A9-9604D1A786C6}" presName="childNode" presStyleLbl="node1" presStyleIdx="0" presStyleCnt="12">
        <dgm:presLayoutVars>
          <dgm:bulletEnabled val="1"/>
        </dgm:presLayoutVars>
      </dgm:prSet>
      <dgm:spPr/>
    </dgm:pt>
    <dgm:pt modelId="{BC86C91C-FFD8-44A5-9397-9443F5EBF7E6}" type="pres">
      <dgm:prSet presAssocID="{25E8B6D5-C597-47ED-83A9-9604D1A786C6}" presName="aSpace2" presStyleCnt="0"/>
      <dgm:spPr/>
    </dgm:pt>
    <dgm:pt modelId="{1B373534-4B7A-4C01-9C03-69384A15B5FD}" type="pres">
      <dgm:prSet presAssocID="{B048B0AB-B48C-41D5-8635-EB2E6DA9B11B}" presName="childNode" presStyleLbl="node1" presStyleIdx="1" presStyleCnt="12">
        <dgm:presLayoutVars>
          <dgm:bulletEnabled val="1"/>
        </dgm:presLayoutVars>
      </dgm:prSet>
      <dgm:spPr/>
    </dgm:pt>
    <dgm:pt modelId="{0CCDFEF4-7F7B-4C27-9F95-AD291E176689}" type="pres">
      <dgm:prSet presAssocID="{B048B0AB-B48C-41D5-8635-EB2E6DA9B11B}" presName="aSpace2" presStyleCnt="0"/>
      <dgm:spPr/>
    </dgm:pt>
    <dgm:pt modelId="{D59FB59B-4364-43B3-915F-68991B28348D}" type="pres">
      <dgm:prSet presAssocID="{2913EB79-902D-4F21-A809-7DB039565100}" presName="childNode" presStyleLbl="node1" presStyleIdx="2" presStyleCnt="12">
        <dgm:presLayoutVars>
          <dgm:bulletEnabled val="1"/>
        </dgm:presLayoutVars>
      </dgm:prSet>
      <dgm:spPr/>
    </dgm:pt>
    <dgm:pt modelId="{D1ABE348-14C5-414E-AB0A-C72133C8AB36}" type="pres">
      <dgm:prSet presAssocID="{2913EB79-902D-4F21-A809-7DB039565100}" presName="aSpace2" presStyleCnt="0"/>
      <dgm:spPr/>
    </dgm:pt>
    <dgm:pt modelId="{2B72FA0B-E82B-4B42-A3D9-0462772D21C6}" type="pres">
      <dgm:prSet presAssocID="{1A368763-5E8B-4974-8A54-270E1CCDA996}" presName="childNode" presStyleLbl="node1" presStyleIdx="3" presStyleCnt="12">
        <dgm:presLayoutVars>
          <dgm:bulletEnabled val="1"/>
        </dgm:presLayoutVars>
      </dgm:prSet>
      <dgm:spPr/>
    </dgm:pt>
    <dgm:pt modelId="{483F8E41-74DC-416D-B388-57601F1FCD01}" type="pres">
      <dgm:prSet presAssocID="{EDF05D1B-3E76-431A-A348-E2BC07BF92B7}" presName="aSpace" presStyleCnt="0"/>
      <dgm:spPr/>
    </dgm:pt>
    <dgm:pt modelId="{6DDBBD7B-F8F7-4C5C-B803-F04CC1F6A2DF}" type="pres">
      <dgm:prSet presAssocID="{1AF2F53D-B939-428A-B3E2-4A1DB343B705}" presName="compNode" presStyleCnt="0"/>
      <dgm:spPr/>
    </dgm:pt>
    <dgm:pt modelId="{D354DB67-D3C6-458B-AC7A-1309D5CDE62C}" type="pres">
      <dgm:prSet presAssocID="{1AF2F53D-B939-428A-B3E2-4A1DB343B705}" presName="aNode" presStyleLbl="bgShp" presStyleIdx="1" presStyleCnt="3"/>
      <dgm:spPr/>
    </dgm:pt>
    <dgm:pt modelId="{B3B3B7A3-EA92-4510-81B5-D30E478C6541}" type="pres">
      <dgm:prSet presAssocID="{1AF2F53D-B939-428A-B3E2-4A1DB343B705}" presName="textNode" presStyleLbl="bgShp" presStyleIdx="1" presStyleCnt="3"/>
      <dgm:spPr/>
    </dgm:pt>
    <dgm:pt modelId="{69EB9293-4086-42CC-AD52-9A8C468227D6}" type="pres">
      <dgm:prSet presAssocID="{1AF2F53D-B939-428A-B3E2-4A1DB343B705}" presName="compChildNode" presStyleCnt="0"/>
      <dgm:spPr/>
    </dgm:pt>
    <dgm:pt modelId="{3FC98406-7A11-47BD-BE6D-2361CF10E646}" type="pres">
      <dgm:prSet presAssocID="{1AF2F53D-B939-428A-B3E2-4A1DB343B705}" presName="theInnerList" presStyleCnt="0"/>
      <dgm:spPr/>
    </dgm:pt>
    <dgm:pt modelId="{A25B3F54-1897-4FEB-94FB-D8E16DA8DBFC}" type="pres">
      <dgm:prSet presAssocID="{45092774-1411-401F-A807-28D4D7E20B56}" presName="childNode" presStyleLbl="node1" presStyleIdx="4" presStyleCnt="12">
        <dgm:presLayoutVars>
          <dgm:bulletEnabled val="1"/>
        </dgm:presLayoutVars>
      </dgm:prSet>
      <dgm:spPr/>
    </dgm:pt>
    <dgm:pt modelId="{41A6BA86-B978-4174-BD39-578B6B91F170}" type="pres">
      <dgm:prSet presAssocID="{45092774-1411-401F-A807-28D4D7E20B56}" presName="aSpace2" presStyleCnt="0"/>
      <dgm:spPr/>
    </dgm:pt>
    <dgm:pt modelId="{9066DA45-53D9-423E-929D-BC818DE9596A}" type="pres">
      <dgm:prSet presAssocID="{130C461B-5440-4807-8E88-5133551C4EC2}" presName="childNode" presStyleLbl="node1" presStyleIdx="5" presStyleCnt="12">
        <dgm:presLayoutVars>
          <dgm:bulletEnabled val="1"/>
        </dgm:presLayoutVars>
      </dgm:prSet>
      <dgm:spPr/>
    </dgm:pt>
    <dgm:pt modelId="{169035E9-8544-4E6A-8CD2-7D0CD4FB885D}" type="pres">
      <dgm:prSet presAssocID="{130C461B-5440-4807-8E88-5133551C4EC2}" presName="aSpace2" presStyleCnt="0"/>
      <dgm:spPr/>
    </dgm:pt>
    <dgm:pt modelId="{D24E3D19-EE52-4162-8C4A-6F5F31FF34D9}" type="pres">
      <dgm:prSet presAssocID="{86D1FB83-FE74-493E-94AA-00127B14A009}" presName="childNode" presStyleLbl="node1" presStyleIdx="6" presStyleCnt="12">
        <dgm:presLayoutVars>
          <dgm:bulletEnabled val="1"/>
        </dgm:presLayoutVars>
      </dgm:prSet>
      <dgm:spPr/>
    </dgm:pt>
    <dgm:pt modelId="{4D968372-7774-4CDF-8BC9-7E186DE93557}" type="pres">
      <dgm:prSet presAssocID="{86D1FB83-FE74-493E-94AA-00127B14A009}" presName="aSpace2" presStyleCnt="0"/>
      <dgm:spPr/>
    </dgm:pt>
    <dgm:pt modelId="{7C53E79D-9347-4A94-AC31-5B6C9B6D0A6D}" type="pres">
      <dgm:prSet presAssocID="{CF71B45A-A17E-4984-9167-61952541D79F}" presName="childNode" presStyleLbl="node1" presStyleIdx="7" presStyleCnt="12">
        <dgm:presLayoutVars>
          <dgm:bulletEnabled val="1"/>
        </dgm:presLayoutVars>
      </dgm:prSet>
      <dgm:spPr/>
    </dgm:pt>
    <dgm:pt modelId="{10A4887F-3299-400B-84F4-E9CE6D33FB28}" type="pres">
      <dgm:prSet presAssocID="{1AF2F53D-B939-428A-B3E2-4A1DB343B705}" presName="aSpace" presStyleCnt="0"/>
      <dgm:spPr/>
    </dgm:pt>
    <dgm:pt modelId="{C495DF6C-CF39-4289-964E-2EBA9165B1AE}" type="pres">
      <dgm:prSet presAssocID="{2A6419A4-6183-405B-A4A6-3CE122196C60}" presName="compNode" presStyleCnt="0"/>
      <dgm:spPr/>
    </dgm:pt>
    <dgm:pt modelId="{DF30E8F3-6DD3-4E01-B97C-BCCB80113AD1}" type="pres">
      <dgm:prSet presAssocID="{2A6419A4-6183-405B-A4A6-3CE122196C60}" presName="aNode" presStyleLbl="bgShp" presStyleIdx="2" presStyleCnt="3"/>
      <dgm:spPr/>
    </dgm:pt>
    <dgm:pt modelId="{62B70654-26EE-4262-B180-ACB9E1F433DD}" type="pres">
      <dgm:prSet presAssocID="{2A6419A4-6183-405B-A4A6-3CE122196C60}" presName="textNode" presStyleLbl="bgShp" presStyleIdx="2" presStyleCnt="3"/>
      <dgm:spPr/>
    </dgm:pt>
    <dgm:pt modelId="{B7CCEC2A-C68B-493E-AAD1-B92ACC008F3E}" type="pres">
      <dgm:prSet presAssocID="{2A6419A4-6183-405B-A4A6-3CE122196C60}" presName="compChildNode" presStyleCnt="0"/>
      <dgm:spPr/>
    </dgm:pt>
    <dgm:pt modelId="{52EFA973-5BE4-4CAD-A827-0517F339AAC8}" type="pres">
      <dgm:prSet presAssocID="{2A6419A4-6183-405B-A4A6-3CE122196C60}" presName="theInnerList" presStyleCnt="0"/>
      <dgm:spPr/>
    </dgm:pt>
    <dgm:pt modelId="{7FBA3F64-FE95-4D04-844C-BBF895CD94D3}" type="pres">
      <dgm:prSet presAssocID="{2499F7B0-712C-47DC-8A0F-5D46A8A4C935}" presName="childNode" presStyleLbl="node1" presStyleIdx="8" presStyleCnt="12">
        <dgm:presLayoutVars>
          <dgm:bulletEnabled val="1"/>
        </dgm:presLayoutVars>
      </dgm:prSet>
      <dgm:spPr/>
    </dgm:pt>
    <dgm:pt modelId="{B69CDBE8-27A2-4EF5-88FB-FE29F6D5AD69}" type="pres">
      <dgm:prSet presAssocID="{2499F7B0-712C-47DC-8A0F-5D46A8A4C935}" presName="aSpace2" presStyleCnt="0"/>
      <dgm:spPr/>
    </dgm:pt>
    <dgm:pt modelId="{87FD2112-D376-43E9-821B-C81FE97B0906}" type="pres">
      <dgm:prSet presAssocID="{33720129-6023-4090-811A-EE93E9C81AAB}" presName="childNode" presStyleLbl="node1" presStyleIdx="9" presStyleCnt="12">
        <dgm:presLayoutVars>
          <dgm:bulletEnabled val="1"/>
        </dgm:presLayoutVars>
      </dgm:prSet>
      <dgm:spPr/>
    </dgm:pt>
    <dgm:pt modelId="{6BF64ADB-42DB-49F6-B8DF-1184F73C56F0}" type="pres">
      <dgm:prSet presAssocID="{33720129-6023-4090-811A-EE93E9C81AAB}" presName="aSpace2" presStyleCnt="0"/>
      <dgm:spPr/>
    </dgm:pt>
    <dgm:pt modelId="{C8C10980-BC09-40E7-B0CA-9BB193510682}" type="pres">
      <dgm:prSet presAssocID="{20E7780F-F1A6-46D3-9924-CFB082FF502F}" presName="childNode" presStyleLbl="node1" presStyleIdx="10" presStyleCnt="12">
        <dgm:presLayoutVars>
          <dgm:bulletEnabled val="1"/>
        </dgm:presLayoutVars>
      </dgm:prSet>
      <dgm:spPr/>
    </dgm:pt>
    <dgm:pt modelId="{5E9E6074-2A2A-42F9-B4E2-8E7C0C4BAD7F}" type="pres">
      <dgm:prSet presAssocID="{20E7780F-F1A6-46D3-9924-CFB082FF502F}" presName="aSpace2" presStyleCnt="0"/>
      <dgm:spPr/>
    </dgm:pt>
    <dgm:pt modelId="{0E5F48AA-3848-49EC-A9E4-4A31ACD730F8}" type="pres">
      <dgm:prSet presAssocID="{6E4E95DF-1972-4AE1-B8F3-3BA2CCF52E49}" presName="childNode" presStyleLbl="node1" presStyleIdx="11" presStyleCnt="12">
        <dgm:presLayoutVars>
          <dgm:bulletEnabled val="1"/>
        </dgm:presLayoutVars>
      </dgm:prSet>
      <dgm:spPr/>
    </dgm:pt>
  </dgm:ptLst>
  <dgm:cxnLst>
    <dgm:cxn modelId="{DFEA140C-C97D-48C3-86C9-EC1688961967}" srcId="{012BAAD4-6113-4762-8149-67BD99E51F96}" destId="{1AF2F53D-B939-428A-B3E2-4A1DB343B705}" srcOrd="1" destOrd="0" parTransId="{7371B498-EA94-4300-B745-2474877638C7}" sibTransId="{B3ECD4EF-921F-450D-9EE2-459B1EB3B572}"/>
    <dgm:cxn modelId="{88A27D11-9AA1-4314-9D32-D54490B7D125}" type="presOf" srcId="{CF71B45A-A17E-4984-9167-61952541D79F}" destId="{7C53E79D-9347-4A94-AC31-5B6C9B6D0A6D}" srcOrd="0" destOrd="0" presId="urn:microsoft.com/office/officeart/2005/8/layout/lProcess2"/>
    <dgm:cxn modelId="{4E168C1E-1882-4CFA-B889-1366DB8D1D9B}" type="presOf" srcId="{2913EB79-902D-4F21-A809-7DB039565100}" destId="{D59FB59B-4364-43B3-915F-68991B28348D}" srcOrd="0" destOrd="0" presId="urn:microsoft.com/office/officeart/2005/8/layout/lProcess2"/>
    <dgm:cxn modelId="{55A3A32B-7C1A-4C06-A794-208A3BC88C0E}" srcId="{EDF05D1B-3E76-431A-A348-E2BC07BF92B7}" destId="{B048B0AB-B48C-41D5-8635-EB2E6DA9B11B}" srcOrd="1" destOrd="0" parTransId="{67B3AA51-1AF2-4764-81EC-4DBCAF2B253B}" sibTransId="{9FCDDF2B-2431-4321-A700-4556B18C4586}"/>
    <dgm:cxn modelId="{A074B02C-81F5-464B-9D97-A28E89DCF310}" type="presOf" srcId="{6E4E95DF-1972-4AE1-B8F3-3BA2CCF52E49}" destId="{0E5F48AA-3848-49EC-A9E4-4A31ACD730F8}" srcOrd="0" destOrd="0" presId="urn:microsoft.com/office/officeart/2005/8/layout/lProcess2"/>
    <dgm:cxn modelId="{80BF9032-EE32-4B9A-85C9-69AD204DCFD0}" srcId="{2A6419A4-6183-405B-A4A6-3CE122196C60}" destId="{33720129-6023-4090-811A-EE93E9C81AAB}" srcOrd="1" destOrd="0" parTransId="{601894FD-DB79-4502-A8AD-CB295EAA70B3}" sibTransId="{869412E6-E08F-45AD-96C5-0E68AC2DF5BE}"/>
    <dgm:cxn modelId="{650C6934-4DF5-4E59-BB15-FE8A3DC2C981}" type="presOf" srcId="{B048B0AB-B48C-41D5-8635-EB2E6DA9B11B}" destId="{1B373534-4B7A-4C01-9C03-69384A15B5FD}" srcOrd="0" destOrd="0" presId="urn:microsoft.com/office/officeart/2005/8/layout/lProcess2"/>
    <dgm:cxn modelId="{456B1C38-5DC0-4895-9EC0-88FB024AD70F}" srcId="{012BAAD4-6113-4762-8149-67BD99E51F96}" destId="{EDF05D1B-3E76-431A-A348-E2BC07BF92B7}" srcOrd="0" destOrd="0" parTransId="{8EE51713-9F1E-4F9B-B8FB-12A0873BA778}" sibTransId="{ACC749A1-C6B7-40BA-BE2A-54B4A0DFAACA}"/>
    <dgm:cxn modelId="{7542EF5C-5BC4-40D2-A606-091E1F848633}" srcId="{2A6419A4-6183-405B-A4A6-3CE122196C60}" destId="{2499F7B0-712C-47DC-8A0F-5D46A8A4C935}" srcOrd="0" destOrd="0" parTransId="{9DCFD503-D5AB-4F8B-B011-CF2446EC7723}" sibTransId="{E0777A5F-EEC5-41C8-B1E3-A63018EA0794}"/>
    <dgm:cxn modelId="{207DB143-0C2C-4768-B222-1193D26B9BA5}" srcId="{1AF2F53D-B939-428A-B3E2-4A1DB343B705}" destId="{130C461B-5440-4807-8E88-5133551C4EC2}" srcOrd="1" destOrd="0" parTransId="{23D0AD80-C71D-4D93-8C78-88D0659CEEC0}" sibTransId="{5457758E-3640-41F3-9B4C-9EC7ABB6D7F3}"/>
    <dgm:cxn modelId="{3EBF6464-7DCD-48F1-97C1-3632DAEB1A1F}" type="presOf" srcId="{45092774-1411-401F-A807-28D4D7E20B56}" destId="{A25B3F54-1897-4FEB-94FB-D8E16DA8DBFC}" srcOrd="0" destOrd="0" presId="urn:microsoft.com/office/officeart/2005/8/layout/lProcess2"/>
    <dgm:cxn modelId="{8CD38165-EFD8-4C57-AD42-F31DC46F03FE}" srcId="{2A6419A4-6183-405B-A4A6-3CE122196C60}" destId="{6E4E95DF-1972-4AE1-B8F3-3BA2CCF52E49}" srcOrd="3" destOrd="0" parTransId="{8BC0B1DD-2BB2-4CFA-8D28-7F7E12ECFD1A}" sibTransId="{66C4FA27-42FB-440A-B4CE-137B62967429}"/>
    <dgm:cxn modelId="{BB4C5949-DB82-4F50-A146-2C55BE8903BB}" srcId="{EDF05D1B-3E76-431A-A348-E2BC07BF92B7}" destId="{25E8B6D5-C597-47ED-83A9-9604D1A786C6}" srcOrd="0" destOrd="0" parTransId="{548C161F-022B-48C2-8D17-4BAA446161E7}" sibTransId="{F899DFCF-B02A-4745-915B-71750FFBFAA0}"/>
    <dgm:cxn modelId="{29CA764A-4229-4CB3-8A55-0712EF562FAD}" type="presOf" srcId="{130C461B-5440-4807-8E88-5133551C4EC2}" destId="{9066DA45-53D9-423E-929D-BC818DE9596A}" srcOrd="0" destOrd="0" presId="urn:microsoft.com/office/officeart/2005/8/layout/lProcess2"/>
    <dgm:cxn modelId="{CCF80D4E-742D-43B3-B771-DD5630B7F676}" type="presOf" srcId="{33720129-6023-4090-811A-EE93E9C81AAB}" destId="{87FD2112-D376-43E9-821B-C81FE97B0906}" srcOrd="0" destOrd="0" presId="urn:microsoft.com/office/officeart/2005/8/layout/lProcess2"/>
    <dgm:cxn modelId="{4AF31E56-E049-4875-943B-54C699D054AF}" type="presOf" srcId="{012BAAD4-6113-4762-8149-67BD99E51F96}" destId="{98E600D4-89BE-45D2-B77C-D898D03FA646}" srcOrd="0" destOrd="0" presId="urn:microsoft.com/office/officeart/2005/8/layout/lProcess2"/>
    <dgm:cxn modelId="{081C9F82-6BE8-4414-8351-95121F4B6E55}" srcId="{1AF2F53D-B939-428A-B3E2-4A1DB343B705}" destId="{86D1FB83-FE74-493E-94AA-00127B14A009}" srcOrd="2" destOrd="0" parTransId="{0D0EBC48-CBA2-4FFD-847E-E59E6EA9013B}" sibTransId="{5C04E198-F86C-4603-996B-F9C4143D8200}"/>
    <dgm:cxn modelId="{9AD9BA83-7650-4EAC-89EF-7E2FE8AFFD4A}" srcId="{1AF2F53D-B939-428A-B3E2-4A1DB343B705}" destId="{CF71B45A-A17E-4984-9167-61952541D79F}" srcOrd="3" destOrd="0" parTransId="{409708E5-DF71-41FC-BAE6-89F2C79282BC}" sibTransId="{87730481-74C9-4791-91A6-F1F0F0D4A1ED}"/>
    <dgm:cxn modelId="{7CFA7A9B-AB41-4014-B3D0-C0D548E75EB0}" type="presOf" srcId="{25E8B6D5-C597-47ED-83A9-9604D1A786C6}" destId="{D1C13B81-F4EE-48B8-BE1A-613E63B169B6}" srcOrd="0" destOrd="0" presId="urn:microsoft.com/office/officeart/2005/8/layout/lProcess2"/>
    <dgm:cxn modelId="{64B4BC9D-4FA3-41AF-8632-FD3A6923292B}" type="presOf" srcId="{1AF2F53D-B939-428A-B3E2-4A1DB343B705}" destId="{B3B3B7A3-EA92-4510-81B5-D30E478C6541}" srcOrd="1" destOrd="0" presId="urn:microsoft.com/office/officeart/2005/8/layout/lProcess2"/>
    <dgm:cxn modelId="{464D00AD-96F3-49DC-B5A6-396607123ED4}" srcId="{012BAAD4-6113-4762-8149-67BD99E51F96}" destId="{2A6419A4-6183-405B-A4A6-3CE122196C60}" srcOrd="2" destOrd="0" parTransId="{0DF5CE79-7E08-437E-99D8-1338906E7A78}" sibTransId="{53DC20FA-A6F7-471D-99E9-5324C3E0C41E}"/>
    <dgm:cxn modelId="{E08F1AAD-DBB7-491D-AAB8-23CB7E33C824}" type="presOf" srcId="{20E7780F-F1A6-46D3-9924-CFB082FF502F}" destId="{C8C10980-BC09-40E7-B0CA-9BB193510682}" srcOrd="0" destOrd="0" presId="urn:microsoft.com/office/officeart/2005/8/layout/lProcess2"/>
    <dgm:cxn modelId="{612044AF-581F-42F5-A645-7A27BB59208A}" type="presOf" srcId="{1A368763-5E8B-4974-8A54-270E1CCDA996}" destId="{2B72FA0B-E82B-4B42-A3D9-0462772D21C6}" srcOrd="0" destOrd="0" presId="urn:microsoft.com/office/officeart/2005/8/layout/lProcess2"/>
    <dgm:cxn modelId="{627C98C0-986F-4864-ACD8-EF6905BB9267}" type="presOf" srcId="{86D1FB83-FE74-493E-94AA-00127B14A009}" destId="{D24E3D19-EE52-4162-8C4A-6F5F31FF34D9}" srcOrd="0" destOrd="0" presId="urn:microsoft.com/office/officeart/2005/8/layout/lProcess2"/>
    <dgm:cxn modelId="{9AB276CA-38EF-4141-A5AA-5230F032D3F0}" type="presOf" srcId="{EDF05D1B-3E76-431A-A348-E2BC07BF92B7}" destId="{67E2A6D6-9B81-4DEC-AB9E-A0A8A608D3DC}" srcOrd="0" destOrd="0" presId="urn:microsoft.com/office/officeart/2005/8/layout/lProcess2"/>
    <dgm:cxn modelId="{C9A09BCE-A548-4912-A824-21C89D31900C}" type="presOf" srcId="{2A6419A4-6183-405B-A4A6-3CE122196C60}" destId="{62B70654-26EE-4262-B180-ACB9E1F433DD}" srcOrd="1" destOrd="0" presId="urn:microsoft.com/office/officeart/2005/8/layout/lProcess2"/>
    <dgm:cxn modelId="{0994DDD0-316C-46E4-A87D-BA8DC9391E7B}" srcId="{EDF05D1B-3E76-431A-A348-E2BC07BF92B7}" destId="{1A368763-5E8B-4974-8A54-270E1CCDA996}" srcOrd="3" destOrd="0" parTransId="{4F029E2E-4E59-41D7-BB7E-D09DE75BC073}" sibTransId="{3CC57227-A81F-4A86-B223-F862FF03933A}"/>
    <dgm:cxn modelId="{6CA88CD3-A662-4C35-978D-8D240CB0B84C}" srcId="{1AF2F53D-B939-428A-B3E2-4A1DB343B705}" destId="{45092774-1411-401F-A807-28D4D7E20B56}" srcOrd="0" destOrd="0" parTransId="{3FA5EDDA-F50D-4868-AEEA-DCE3E64E7AB5}" sibTransId="{7DD4478C-27FD-497C-9898-2FC0D8D5EB92}"/>
    <dgm:cxn modelId="{BB0008D4-CB15-430B-B39C-8B5F2873BBDD}" type="presOf" srcId="{1AF2F53D-B939-428A-B3E2-4A1DB343B705}" destId="{D354DB67-D3C6-458B-AC7A-1309D5CDE62C}" srcOrd="0" destOrd="0" presId="urn:microsoft.com/office/officeart/2005/8/layout/lProcess2"/>
    <dgm:cxn modelId="{251AD6D4-D49F-4510-9478-ECEBFF90CB86}" type="presOf" srcId="{EDF05D1B-3E76-431A-A348-E2BC07BF92B7}" destId="{B3740F67-2310-4940-B3C9-133CBB07004F}" srcOrd="1" destOrd="0" presId="urn:microsoft.com/office/officeart/2005/8/layout/lProcess2"/>
    <dgm:cxn modelId="{9887E1E1-5EC0-467B-80F3-9EC548EF9E4C}" srcId="{EDF05D1B-3E76-431A-A348-E2BC07BF92B7}" destId="{2913EB79-902D-4F21-A809-7DB039565100}" srcOrd="2" destOrd="0" parTransId="{1DDA0785-61F3-4BB4-8CE4-FB1E9C77504F}" sibTransId="{367F3427-7103-4BB0-89C9-A1DF3B4DEC76}"/>
    <dgm:cxn modelId="{BA0881EC-F6E2-4866-9A4E-3CB85E9452E5}" srcId="{2A6419A4-6183-405B-A4A6-3CE122196C60}" destId="{20E7780F-F1A6-46D3-9924-CFB082FF502F}" srcOrd="2" destOrd="0" parTransId="{5A1997E8-B61C-4245-BAE3-70B77C056038}" sibTransId="{D409FED6-D884-4093-9BB1-A58FBA381BDD}"/>
    <dgm:cxn modelId="{AE25B8F9-9CB3-4CCF-82E7-D86DC2A7078A}" type="presOf" srcId="{2A6419A4-6183-405B-A4A6-3CE122196C60}" destId="{DF30E8F3-6DD3-4E01-B97C-BCCB80113AD1}" srcOrd="0" destOrd="0" presId="urn:microsoft.com/office/officeart/2005/8/layout/lProcess2"/>
    <dgm:cxn modelId="{71110EFE-DB68-4792-BDB7-77177076852F}" type="presOf" srcId="{2499F7B0-712C-47DC-8A0F-5D46A8A4C935}" destId="{7FBA3F64-FE95-4D04-844C-BBF895CD94D3}" srcOrd="0" destOrd="0" presId="urn:microsoft.com/office/officeart/2005/8/layout/lProcess2"/>
    <dgm:cxn modelId="{C28DE0D2-737E-4E9A-82BA-35B1BFA71F9E}" type="presParOf" srcId="{98E600D4-89BE-45D2-B77C-D898D03FA646}" destId="{765D0B68-99A4-4DA0-B42D-EFCE280898C4}" srcOrd="0" destOrd="0" presId="urn:microsoft.com/office/officeart/2005/8/layout/lProcess2"/>
    <dgm:cxn modelId="{EA72650B-B22F-470B-A0C9-A15CFAF76804}" type="presParOf" srcId="{765D0B68-99A4-4DA0-B42D-EFCE280898C4}" destId="{67E2A6D6-9B81-4DEC-AB9E-A0A8A608D3DC}" srcOrd="0" destOrd="0" presId="urn:microsoft.com/office/officeart/2005/8/layout/lProcess2"/>
    <dgm:cxn modelId="{437B982E-3736-4DCC-811F-D9ECBF9A4CFC}" type="presParOf" srcId="{765D0B68-99A4-4DA0-B42D-EFCE280898C4}" destId="{B3740F67-2310-4940-B3C9-133CBB07004F}" srcOrd="1" destOrd="0" presId="urn:microsoft.com/office/officeart/2005/8/layout/lProcess2"/>
    <dgm:cxn modelId="{04A15178-7985-4C42-BCE1-F41E0B076D05}" type="presParOf" srcId="{765D0B68-99A4-4DA0-B42D-EFCE280898C4}" destId="{C5E154A3-945C-43EB-89BB-08BD8E46AB08}" srcOrd="2" destOrd="0" presId="urn:microsoft.com/office/officeart/2005/8/layout/lProcess2"/>
    <dgm:cxn modelId="{92EF1272-BC57-4206-BFC9-D8DC53DA491D}" type="presParOf" srcId="{C5E154A3-945C-43EB-89BB-08BD8E46AB08}" destId="{85E2171D-A741-45B7-BE0A-FA3B467A2D71}" srcOrd="0" destOrd="0" presId="urn:microsoft.com/office/officeart/2005/8/layout/lProcess2"/>
    <dgm:cxn modelId="{99225F40-220C-4656-B77B-F1F56BC67BBA}" type="presParOf" srcId="{85E2171D-A741-45B7-BE0A-FA3B467A2D71}" destId="{D1C13B81-F4EE-48B8-BE1A-613E63B169B6}" srcOrd="0" destOrd="0" presId="urn:microsoft.com/office/officeart/2005/8/layout/lProcess2"/>
    <dgm:cxn modelId="{4CB28FE9-CC94-423A-9E76-E6D8EB48F0DB}" type="presParOf" srcId="{85E2171D-A741-45B7-BE0A-FA3B467A2D71}" destId="{BC86C91C-FFD8-44A5-9397-9443F5EBF7E6}" srcOrd="1" destOrd="0" presId="urn:microsoft.com/office/officeart/2005/8/layout/lProcess2"/>
    <dgm:cxn modelId="{2BA89507-5B36-4452-8EEC-069E67212572}" type="presParOf" srcId="{85E2171D-A741-45B7-BE0A-FA3B467A2D71}" destId="{1B373534-4B7A-4C01-9C03-69384A15B5FD}" srcOrd="2" destOrd="0" presId="urn:microsoft.com/office/officeart/2005/8/layout/lProcess2"/>
    <dgm:cxn modelId="{B558F62D-DDA3-4DDE-A813-A2FB77C238CC}" type="presParOf" srcId="{85E2171D-A741-45B7-BE0A-FA3B467A2D71}" destId="{0CCDFEF4-7F7B-4C27-9F95-AD291E176689}" srcOrd="3" destOrd="0" presId="urn:microsoft.com/office/officeart/2005/8/layout/lProcess2"/>
    <dgm:cxn modelId="{E0DB0EFD-875C-49EA-9E97-A75BB07FDB25}" type="presParOf" srcId="{85E2171D-A741-45B7-BE0A-FA3B467A2D71}" destId="{D59FB59B-4364-43B3-915F-68991B28348D}" srcOrd="4" destOrd="0" presId="urn:microsoft.com/office/officeart/2005/8/layout/lProcess2"/>
    <dgm:cxn modelId="{BE369704-E9CB-4645-891A-41C7C09D9D5A}" type="presParOf" srcId="{85E2171D-A741-45B7-BE0A-FA3B467A2D71}" destId="{D1ABE348-14C5-414E-AB0A-C72133C8AB36}" srcOrd="5" destOrd="0" presId="urn:microsoft.com/office/officeart/2005/8/layout/lProcess2"/>
    <dgm:cxn modelId="{2903A7CA-09A2-4D6F-A0BF-C84D4E26EAAC}" type="presParOf" srcId="{85E2171D-A741-45B7-BE0A-FA3B467A2D71}" destId="{2B72FA0B-E82B-4B42-A3D9-0462772D21C6}" srcOrd="6" destOrd="0" presId="urn:microsoft.com/office/officeart/2005/8/layout/lProcess2"/>
    <dgm:cxn modelId="{25D096CC-B2E6-4C47-8A48-6E289E64B926}" type="presParOf" srcId="{98E600D4-89BE-45D2-B77C-D898D03FA646}" destId="{483F8E41-74DC-416D-B388-57601F1FCD01}" srcOrd="1" destOrd="0" presId="urn:microsoft.com/office/officeart/2005/8/layout/lProcess2"/>
    <dgm:cxn modelId="{124499D9-B326-428B-95AF-D6EAE0FDA203}" type="presParOf" srcId="{98E600D4-89BE-45D2-B77C-D898D03FA646}" destId="{6DDBBD7B-F8F7-4C5C-B803-F04CC1F6A2DF}" srcOrd="2" destOrd="0" presId="urn:microsoft.com/office/officeart/2005/8/layout/lProcess2"/>
    <dgm:cxn modelId="{7F08D0E6-D3D3-4C15-A6D1-553A7917287E}" type="presParOf" srcId="{6DDBBD7B-F8F7-4C5C-B803-F04CC1F6A2DF}" destId="{D354DB67-D3C6-458B-AC7A-1309D5CDE62C}" srcOrd="0" destOrd="0" presId="urn:microsoft.com/office/officeart/2005/8/layout/lProcess2"/>
    <dgm:cxn modelId="{348C2B0C-1518-4C99-A449-9B88114A2744}" type="presParOf" srcId="{6DDBBD7B-F8F7-4C5C-B803-F04CC1F6A2DF}" destId="{B3B3B7A3-EA92-4510-81B5-D30E478C6541}" srcOrd="1" destOrd="0" presId="urn:microsoft.com/office/officeart/2005/8/layout/lProcess2"/>
    <dgm:cxn modelId="{79E27DCC-F9F3-4A2F-823E-AB396C6C5DB4}" type="presParOf" srcId="{6DDBBD7B-F8F7-4C5C-B803-F04CC1F6A2DF}" destId="{69EB9293-4086-42CC-AD52-9A8C468227D6}" srcOrd="2" destOrd="0" presId="urn:microsoft.com/office/officeart/2005/8/layout/lProcess2"/>
    <dgm:cxn modelId="{CA6E6D42-7437-44BC-94BF-47C39DECEDA5}" type="presParOf" srcId="{69EB9293-4086-42CC-AD52-9A8C468227D6}" destId="{3FC98406-7A11-47BD-BE6D-2361CF10E646}" srcOrd="0" destOrd="0" presId="urn:microsoft.com/office/officeart/2005/8/layout/lProcess2"/>
    <dgm:cxn modelId="{AEC51095-A43F-40BD-8917-821AAB46BC0D}" type="presParOf" srcId="{3FC98406-7A11-47BD-BE6D-2361CF10E646}" destId="{A25B3F54-1897-4FEB-94FB-D8E16DA8DBFC}" srcOrd="0" destOrd="0" presId="urn:microsoft.com/office/officeart/2005/8/layout/lProcess2"/>
    <dgm:cxn modelId="{1AB2FA15-10E1-4D00-9EE1-A93385F1ED92}" type="presParOf" srcId="{3FC98406-7A11-47BD-BE6D-2361CF10E646}" destId="{41A6BA86-B978-4174-BD39-578B6B91F170}" srcOrd="1" destOrd="0" presId="urn:microsoft.com/office/officeart/2005/8/layout/lProcess2"/>
    <dgm:cxn modelId="{D3799245-3531-4B28-B998-2BAE481A234D}" type="presParOf" srcId="{3FC98406-7A11-47BD-BE6D-2361CF10E646}" destId="{9066DA45-53D9-423E-929D-BC818DE9596A}" srcOrd="2" destOrd="0" presId="urn:microsoft.com/office/officeart/2005/8/layout/lProcess2"/>
    <dgm:cxn modelId="{8981E3CB-E681-47E0-A783-C6DB7FCEF978}" type="presParOf" srcId="{3FC98406-7A11-47BD-BE6D-2361CF10E646}" destId="{169035E9-8544-4E6A-8CD2-7D0CD4FB885D}" srcOrd="3" destOrd="0" presId="urn:microsoft.com/office/officeart/2005/8/layout/lProcess2"/>
    <dgm:cxn modelId="{58C983E1-0D5A-4788-8369-D32FDA78A523}" type="presParOf" srcId="{3FC98406-7A11-47BD-BE6D-2361CF10E646}" destId="{D24E3D19-EE52-4162-8C4A-6F5F31FF34D9}" srcOrd="4" destOrd="0" presId="urn:microsoft.com/office/officeart/2005/8/layout/lProcess2"/>
    <dgm:cxn modelId="{1971F0AD-ECAB-412A-83EC-247A66EC0300}" type="presParOf" srcId="{3FC98406-7A11-47BD-BE6D-2361CF10E646}" destId="{4D968372-7774-4CDF-8BC9-7E186DE93557}" srcOrd="5" destOrd="0" presId="urn:microsoft.com/office/officeart/2005/8/layout/lProcess2"/>
    <dgm:cxn modelId="{A827DD8F-C8BC-4449-83A1-7AF4F15C907A}" type="presParOf" srcId="{3FC98406-7A11-47BD-BE6D-2361CF10E646}" destId="{7C53E79D-9347-4A94-AC31-5B6C9B6D0A6D}" srcOrd="6" destOrd="0" presId="urn:microsoft.com/office/officeart/2005/8/layout/lProcess2"/>
    <dgm:cxn modelId="{4F34A939-2588-4A1D-82A1-D7D22074C97A}" type="presParOf" srcId="{98E600D4-89BE-45D2-B77C-D898D03FA646}" destId="{10A4887F-3299-400B-84F4-E9CE6D33FB28}" srcOrd="3" destOrd="0" presId="urn:microsoft.com/office/officeart/2005/8/layout/lProcess2"/>
    <dgm:cxn modelId="{0FEF7BB0-F6EF-4783-ACEA-53600727DA05}" type="presParOf" srcId="{98E600D4-89BE-45D2-B77C-D898D03FA646}" destId="{C495DF6C-CF39-4289-964E-2EBA9165B1AE}" srcOrd="4" destOrd="0" presId="urn:microsoft.com/office/officeart/2005/8/layout/lProcess2"/>
    <dgm:cxn modelId="{0A8ACE13-C84D-41B1-A5CF-6AF4AF224D09}" type="presParOf" srcId="{C495DF6C-CF39-4289-964E-2EBA9165B1AE}" destId="{DF30E8F3-6DD3-4E01-B97C-BCCB80113AD1}" srcOrd="0" destOrd="0" presId="urn:microsoft.com/office/officeart/2005/8/layout/lProcess2"/>
    <dgm:cxn modelId="{46B64257-13A5-499F-A650-2AB24938682A}" type="presParOf" srcId="{C495DF6C-CF39-4289-964E-2EBA9165B1AE}" destId="{62B70654-26EE-4262-B180-ACB9E1F433DD}" srcOrd="1" destOrd="0" presId="urn:microsoft.com/office/officeart/2005/8/layout/lProcess2"/>
    <dgm:cxn modelId="{C1B2A8D1-E006-4C98-89E9-E8B25B8ABA9F}" type="presParOf" srcId="{C495DF6C-CF39-4289-964E-2EBA9165B1AE}" destId="{B7CCEC2A-C68B-493E-AAD1-B92ACC008F3E}" srcOrd="2" destOrd="0" presId="urn:microsoft.com/office/officeart/2005/8/layout/lProcess2"/>
    <dgm:cxn modelId="{7EDF5A99-077F-4589-9C86-0ADC2E931CB5}" type="presParOf" srcId="{B7CCEC2A-C68B-493E-AAD1-B92ACC008F3E}" destId="{52EFA973-5BE4-4CAD-A827-0517F339AAC8}" srcOrd="0" destOrd="0" presId="urn:microsoft.com/office/officeart/2005/8/layout/lProcess2"/>
    <dgm:cxn modelId="{5A76F814-0D5A-44C0-A26C-9434B5E75B45}" type="presParOf" srcId="{52EFA973-5BE4-4CAD-A827-0517F339AAC8}" destId="{7FBA3F64-FE95-4D04-844C-BBF895CD94D3}" srcOrd="0" destOrd="0" presId="urn:microsoft.com/office/officeart/2005/8/layout/lProcess2"/>
    <dgm:cxn modelId="{A5215177-54DA-46BF-B516-83ED7D9F6A61}" type="presParOf" srcId="{52EFA973-5BE4-4CAD-A827-0517F339AAC8}" destId="{B69CDBE8-27A2-4EF5-88FB-FE29F6D5AD69}" srcOrd="1" destOrd="0" presId="urn:microsoft.com/office/officeart/2005/8/layout/lProcess2"/>
    <dgm:cxn modelId="{E1801389-0A82-4458-9A45-7809BAB003EF}" type="presParOf" srcId="{52EFA973-5BE4-4CAD-A827-0517F339AAC8}" destId="{87FD2112-D376-43E9-821B-C81FE97B0906}" srcOrd="2" destOrd="0" presId="urn:microsoft.com/office/officeart/2005/8/layout/lProcess2"/>
    <dgm:cxn modelId="{7F36E2A7-FCCD-4DBA-9060-F36F5AAB6A12}" type="presParOf" srcId="{52EFA973-5BE4-4CAD-A827-0517F339AAC8}" destId="{6BF64ADB-42DB-49F6-B8DF-1184F73C56F0}" srcOrd="3" destOrd="0" presId="urn:microsoft.com/office/officeart/2005/8/layout/lProcess2"/>
    <dgm:cxn modelId="{40E1E944-54A9-403C-AD4A-DEE9C71FA902}" type="presParOf" srcId="{52EFA973-5BE4-4CAD-A827-0517F339AAC8}" destId="{C8C10980-BC09-40E7-B0CA-9BB193510682}" srcOrd="4" destOrd="0" presId="urn:microsoft.com/office/officeart/2005/8/layout/lProcess2"/>
    <dgm:cxn modelId="{66EB8641-4AA7-41ED-AAB5-AA1F6C9FB4BF}" type="presParOf" srcId="{52EFA973-5BE4-4CAD-A827-0517F339AAC8}" destId="{5E9E6074-2A2A-42F9-B4E2-8E7C0C4BAD7F}" srcOrd="5" destOrd="0" presId="urn:microsoft.com/office/officeart/2005/8/layout/lProcess2"/>
    <dgm:cxn modelId="{FEC0532E-7CEF-4F5A-80EE-FD3DFEFF5CA5}" type="presParOf" srcId="{52EFA973-5BE4-4CAD-A827-0517F339AAC8}" destId="{0E5F48AA-3848-49EC-A9E4-4A31ACD730F8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8CA05-539D-478F-BC1B-56D4D5944CD1}">
      <dsp:nvSpPr>
        <dsp:cNvPr id="0" name=""/>
        <dsp:cNvSpPr/>
      </dsp:nvSpPr>
      <dsp:spPr>
        <a:xfrm rot="5400000">
          <a:off x="5541015" y="-2123219"/>
          <a:ext cx="1236765" cy="5797080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2600" kern="1200" dirty="0">
              <a:latin typeface="华文楷体" panose="02010600040101010101" pitchFamily="2" charset="-122"/>
              <a:ea typeface="华文楷体" panose="02010600040101010101" pitchFamily="2" charset="-122"/>
            </a:rPr>
            <a:t>最近期间爆发过的火山</a:t>
          </a:r>
          <a:endParaRPr lang="en-MY" sz="26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2600" kern="1200" dirty="0">
              <a:latin typeface="华文楷体" panose="02010600040101010101" pitchFamily="2" charset="-122"/>
              <a:ea typeface="华文楷体" panose="02010600040101010101" pitchFamily="2" charset="-122"/>
            </a:rPr>
            <a:t>马荣火山（菲律宾）</a:t>
          </a:r>
          <a:endParaRPr lang="en-MY" sz="26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3260858" y="217312"/>
        <a:ext cx="5736706" cy="1116017"/>
      </dsp:txXfrm>
    </dsp:sp>
    <dsp:sp modelId="{766AAE07-BEDD-4B91-97BA-33E1967F131E}">
      <dsp:nvSpPr>
        <dsp:cNvPr id="0" name=""/>
        <dsp:cNvSpPr/>
      </dsp:nvSpPr>
      <dsp:spPr>
        <a:xfrm>
          <a:off x="0" y="2342"/>
          <a:ext cx="3260857" cy="154595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200" kern="1200" dirty="0">
              <a:latin typeface="华文楷体" panose="02010600040101010101" pitchFamily="2" charset="-122"/>
              <a:ea typeface="华文楷体" panose="02010600040101010101" pitchFamily="2" charset="-122"/>
            </a:rPr>
            <a:t>活火山</a:t>
          </a:r>
          <a:endParaRPr lang="en-MY" sz="32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75467" y="77809"/>
        <a:ext cx="3109923" cy="1395022"/>
      </dsp:txXfrm>
    </dsp:sp>
    <dsp:sp modelId="{7B1AFBA2-1FFA-4A07-B23F-0F1850CA6E95}">
      <dsp:nvSpPr>
        <dsp:cNvPr id="0" name=""/>
        <dsp:cNvSpPr/>
      </dsp:nvSpPr>
      <dsp:spPr>
        <a:xfrm rot="5400000">
          <a:off x="5541015" y="-499964"/>
          <a:ext cx="1236765" cy="5797080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2600" kern="1200">
              <a:latin typeface="华文楷体" panose="02010600040101010101" pitchFamily="2" charset="-122"/>
              <a:ea typeface="华文楷体" panose="02010600040101010101" pitchFamily="2" charset="-122"/>
            </a:rPr>
            <a:t>长期没有爆发，但有机会爆发的火山</a:t>
          </a:r>
          <a:endParaRPr lang="en-MY" sz="26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2600" kern="1200">
              <a:latin typeface="华文楷体" panose="02010600040101010101" pitchFamily="2" charset="-122"/>
              <a:ea typeface="华文楷体" panose="02010600040101010101" pitchFamily="2" charset="-122"/>
            </a:rPr>
            <a:t>富士山（日本）</a:t>
          </a:r>
          <a:endParaRPr lang="en-MY" sz="26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3260858" y="1840567"/>
        <a:ext cx="5736706" cy="1116017"/>
      </dsp:txXfrm>
    </dsp:sp>
    <dsp:sp modelId="{270373D3-C152-40C2-A245-4ED142733C12}">
      <dsp:nvSpPr>
        <dsp:cNvPr id="0" name=""/>
        <dsp:cNvSpPr/>
      </dsp:nvSpPr>
      <dsp:spPr>
        <a:xfrm>
          <a:off x="0" y="1625597"/>
          <a:ext cx="3260857" cy="154595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>
              <a:latin typeface="华文楷体" panose="02010600040101010101" pitchFamily="2" charset="-122"/>
              <a:ea typeface="华文楷体" panose="02010600040101010101" pitchFamily="2" charset="-122"/>
            </a:rPr>
            <a:t>睡火山</a:t>
          </a:r>
          <a:endParaRPr lang="en-US" altLang="zh-CN" sz="3100" kern="1200">
            <a:latin typeface="华文楷体" panose="02010600040101010101" pitchFamily="2" charset="-122"/>
            <a:ea typeface="华文楷体" panose="02010600040101010101" pitchFamily="2" charset="-122"/>
          </a:endParaRPr>
        </a:p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>
              <a:latin typeface="华文楷体" panose="02010600040101010101" pitchFamily="2" charset="-122"/>
              <a:ea typeface="华文楷体" panose="02010600040101010101" pitchFamily="2" charset="-122"/>
            </a:rPr>
            <a:t>（休火山）</a:t>
          </a:r>
          <a:endParaRPr lang="en-MY" sz="31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75467" y="1701064"/>
        <a:ext cx="3109923" cy="1395022"/>
      </dsp:txXfrm>
    </dsp:sp>
    <dsp:sp modelId="{F1078B43-FD3B-4964-934B-6EDD12AAF71A}">
      <dsp:nvSpPr>
        <dsp:cNvPr id="0" name=""/>
        <dsp:cNvSpPr/>
      </dsp:nvSpPr>
      <dsp:spPr>
        <a:xfrm rot="5400000">
          <a:off x="5541015" y="1123290"/>
          <a:ext cx="1236765" cy="5797080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2600" kern="1200">
              <a:latin typeface="华文楷体" panose="02010600040101010101" pitchFamily="2" charset="-122"/>
              <a:ea typeface="华文楷体" panose="02010600040101010101" pitchFamily="2" charset="-122"/>
            </a:rPr>
            <a:t>被发现以来，从未爆发过的火山</a:t>
          </a:r>
          <a:endParaRPr lang="en-MY" sz="26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2600" kern="1200" dirty="0">
              <a:latin typeface="华文楷体" panose="02010600040101010101" pitchFamily="2" charset="-122"/>
              <a:ea typeface="华文楷体" panose="02010600040101010101" pitchFamily="2" charset="-122"/>
            </a:rPr>
            <a:t>乞力马扎罗火山（东非坦桑尼</a:t>
          </a:r>
          <a:r>
            <a:rPr lang="zh-CN" altLang="en-US" sz="2600" kern="1200">
              <a:latin typeface="华文楷体" panose="02010600040101010101" pitchFamily="2" charset="-122"/>
              <a:ea typeface="华文楷体" panose="02010600040101010101" pitchFamily="2" charset="-122"/>
            </a:rPr>
            <a:t>亚）</a:t>
          </a:r>
          <a:endParaRPr lang="en-MY" sz="26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3260858" y="3463821"/>
        <a:ext cx="5736706" cy="1116017"/>
      </dsp:txXfrm>
    </dsp:sp>
    <dsp:sp modelId="{CBA8337B-6FB2-4CB6-978D-4D1330FC0AEF}">
      <dsp:nvSpPr>
        <dsp:cNvPr id="0" name=""/>
        <dsp:cNvSpPr/>
      </dsp:nvSpPr>
      <dsp:spPr>
        <a:xfrm>
          <a:off x="0" y="3248851"/>
          <a:ext cx="3260857" cy="154595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>
              <a:latin typeface="华文楷体" panose="02010600040101010101" pitchFamily="2" charset="-122"/>
              <a:ea typeface="华文楷体" panose="02010600040101010101" pitchFamily="2" charset="-122"/>
            </a:rPr>
            <a:t>死火山</a:t>
          </a:r>
          <a:endParaRPr lang="en-MY" sz="31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>
        <a:off x="75467" y="3324318"/>
        <a:ext cx="3109923" cy="13950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E2A6D6-9B81-4DEC-AB9E-A0A8A608D3DC}">
      <dsp:nvSpPr>
        <dsp:cNvPr id="0" name=""/>
        <dsp:cNvSpPr/>
      </dsp:nvSpPr>
      <dsp:spPr>
        <a:xfrm>
          <a:off x="1063" y="0"/>
          <a:ext cx="2765346" cy="5772834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6000" kern="1200" dirty="0"/>
            <a:t>活火山</a:t>
          </a:r>
          <a:endParaRPr lang="en-US" sz="6000" kern="1200" dirty="0"/>
        </a:p>
      </dsp:txBody>
      <dsp:txXfrm>
        <a:off x="1063" y="0"/>
        <a:ext cx="2765346" cy="1731850"/>
      </dsp:txXfrm>
    </dsp:sp>
    <dsp:sp modelId="{D1C13B81-F4EE-48B8-BE1A-613E63B169B6}">
      <dsp:nvSpPr>
        <dsp:cNvPr id="0" name=""/>
        <dsp:cNvSpPr/>
      </dsp:nvSpPr>
      <dsp:spPr>
        <a:xfrm>
          <a:off x="277598" y="1732343"/>
          <a:ext cx="2212277" cy="1134130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最近期间爆发过的火山</a:t>
          </a:r>
          <a:endParaRPr lang="en-US" sz="2200" kern="1200" dirty="0"/>
        </a:p>
      </dsp:txBody>
      <dsp:txXfrm>
        <a:off x="310816" y="1765561"/>
        <a:ext cx="2145841" cy="1067694"/>
      </dsp:txXfrm>
    </dsp:sp>
    <dsp:sp modelId="{1B373534-4B7A-4C01-9C03-69384A15B5FD}">
      <dsp:nvSpPr>
        <dsp:cNvPr id="0" name=""/>
        <dsp:cNvSpPr/>
      </dsp:nvSpPr>
      <dsp:spPr>
        <a:xfrm>
          <a:off x="277598" y="3040955"/>
          <a:ext cx="2212277" cy="1134130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马荣火山（菲律宾）</a:t>
          </a:r>
          <a:endParaRPr lang="en-US" sz="2200" kern="1200" dirty="0"/>
        </a:p>
      </dsp:txBody>
      <dsp:txXfrm>
        <a:off x="310816" y="3074173"/>
        <a:ext cx="2145841" cy="1067694"/>
      </dsp:txXfrm>
    </dsp:sp>
    <dsp:sp modelId="{D59FB59B-4364-43B3-915F-68991B28348D}">
      <dsp:nvSpPr>
        <dsp:cNvPr id="0" name=""/>
        <dsp:cNvSpPr/>
      </dsp:nvSpPr>
      <dsp:spPr>
        <a:xfrm>
          <a:off x="277598" y="4349568"/>
          <a:ext cx="2212277" cy="1134130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高度为</a:t>
          </a:r>
          <a:r>
            <a:rPr lang="en-US" sz="2200" kern="1200" dirty="0"/>
            <a:t>2,463 </a:t>
          </a:r>
          <a:r>
            <a:rPr lang="zh-CN" altLang="en-US" sz="2200" kern="1200" dirty="0"/>
            <a:t>米</a:t>
          </a:r>
          <a:endParaRPr lang="en-US" sz="2200" kern="1200" dirty="0"/>
        </a:p>
      </dsp:txBody>
      <dsp:txXfrm>
        <a:off x="310816" y="4382786"/>
        <a:ext cx="2145841" cy="1067694"/>
      </dsp:txXfrm>
    </dsp:sp>
    <dsp:sp modelId="{D354DB67-D3C6-458B-AC7A-1309D5CDE62C}">
      <dsp:nvSpPr>
        <dsp:cNvPr id="0" name=""/>
        <dsp:cNvSpPr/>
      </dsp:nvSpPr>
      <dsp:spPr>
        <a:xfrm>
          <a:off x="2973810" y="0"/>
          <a:ext cx="2765346" cy="5772834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6000" kern="1200" dirty="0"/>
            <a:t>睡火山</a:t>
          </a:r>
          <a:endParaRPr lang="en-US" sz="6000" kern="1200" dirty="0"/>
        </a:p>
      </dsp:txBody>
      <dsp:txXfrm>
        <a:off x="2973810" y="0"/>
        <a:ext cx="2765346" cy="1731850"/>
      </dsp:txXfrm>
    </dsp:sp>
    <dsp:sp modelId="{A25B3F54-1897-4FEB-94FB-D8E16DA8DBFC}">
      <dsp:nvSpPr>
        <dsp:cNvPr id="0" name=""/>
        <dsp:cNvSpPr/>
      </dsp:nvSpPr>
      <dsp:spPr>
        <a:xfrm>
          <a:off x="3250345" y="1732343"/>
          <a:ext cx="2212277" cy="1134130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长期没有爆发，但有机会爆发的火山</a:t>
          </a:r>
          <a:endParaRPr lang="en-US" sz="2200" kern="1200" dirty="0"/>
        </a:p>
      </dsp:txBody>
      <dsp:txXfrm>
        <a:off x="3283563" y="1765561"/>
        <a:ext cx="2145841" cy="1067694"/>
      </dsp:txXfrm>
    </dsp:sp>
    <dsp:sp modelId="{9066DA45-53D9-423E-929D-BC818DE9596A}">
      <dsp:nvSpPr>
        <dsp:cNvPr id="0" name=""/>
        <dsp:cNvSpPr/>
      </dsp:nvSpPr>
      <dsp:spPr>
        <a:xfrm>
          <a:off x="3250345" y="3040955"/>
          <a:ext cx="2212277" cy="1134130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富士山（日本）</a:t>
          </a:r>
          <a:endParaRPr lang="en-US" sz="2200" kern="1200" dirty="0"/>
        </a:p>
      </dsp:txBody>
      <dsp:txXfrm>
        <a:off x="3283563" y="3074173"/>
        <a:ext cx="2145841" cy="1067694"/>
      </dsp:txXfrm>
    </dsp:sp>
    <dsp:sp modelId="{D24E3D19-EE52-4162-8C4A-6F5F31FF34D9}">
      <dsp:nvSpPr>
        <dsp:cNvPr id="0" name=""/>
        <dsp:cNvSpPr/>
      </dsp:nvSpPr>
      <dsp:spPr>
        <a:xfrm>
          <a:off x="3250345" y="4349568"/>
          <a:ext cx="2212277" cy="1134130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主峰海拔</a:t>
          </a:r>
          <a:r>
            <a:rPr lang="en-US" altLang="zh-CN" sz="2200" kern="1200" dirty="0"/>
            <a:t>3776</a:t>
          </a:r>
          <a:r>
            <a:rPr lang="zh-CN" altLang="en-US" sz="2200" kern="1200" dirty="0"/>
            <a:t>米</a:t>
          </a:r>
          <a:endParaRPr lang="en-US" sz="2200" kern="1200" dirty="0"/>
        </a:p>
      </dsp:txBody>
      <dsp:txXfrm>
        <a:off x="3283563" y="4382786"/>
        <a:ext cx="2145841" cy="1067694"/>
      </dsp:txXfrm>
    </dsp:sp>
    <dsp:sp modelId="{DF30E8F3-6DD3-4E01-B97C-BCCB80113AD1}">
      <dsp:nvSpPr>
        <dsp:cNvPr id="0" name=""/>
        <dsp:cNvSpPr/>
      </dsp:nvSpPr>
      <dsp:spPr>
        <a:xfrm>
          <a:off x="5946558" y="0"/>
          <a:ext cx="2765346" cy="5772834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6000" kern="1200" dirty="0"/>
            <a:t>死火山</a:t>
          </a:r>
          <a:endParaRPr lang="en-US" sz="6000" kern="1200" dirty="0"/>
        </a:p>
      </dsp:txBody>
      <dsp:txXfrm>
        <a:off x="5946558" y="0"/>
        <a:ext cx="2765346" cy="1731850"/>
      </dsp:txXfrm>
    </dsp:sp>
    <dsp:sp modelId="{7FBA3F64-FE95-4D04-844C-BBF895CD94D3}">
      <dsp:nvSpPr>
        <dsp:cNvPr id="0" name=""/>
        <dsp:cNvSpPr/>
      </dsp:nvSpPr>
      <dsp:spPr>
        <a:xfrm>
          <a:off x="6223092" y="1732343"/>
          <a:ext cx="2212277" cy="1134130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被发现以来，从未爆发过的火山</a:t>
          </a:r>
          <a:endParaRPr lang="en-US" sz="2200" kern="1200" dirty="0"/>
        </a:p>
      </dsp:txBody>
      <dsp:txXfrm>
        <a:off x="6256310" y="1765561"/>
        <a:ext cx="2145841" cy="1067694"/>
      </dsp:txXfrm>
    </dsp:sp>
    <dsp:sp modelId="{87FD2112-D376-43E9-821B-C81FE97B0906}">
      <dsp:nvSpPr>
        <dsp:cNvPr id="0" name=""/>
        <dsp:cNvSpPr/>
      </dsp:nvSpPr>
      <dsp:spPr>
        <a:xfrm>
          <a:off x="6223092" y="3040955"/>
          <a:ext cx="2212277" cy="1134130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乞力马扎罗火山（东非坦桑尼亚）</a:t>
          </a:r>
          <a:endParaRPr lang="en-US" sz="2200" kern="1200" dirty="0"/>
        </a:p>
      </dsp:txBody>
      <dsp:txXfrm>
        <a:off x="6256310" y="3074173"/>
        <a:ext cx="2145841" cy="1067694"/>
      </dsp:txXfrm>
    </dsp:sp>
    <dsp:sp modelId="{C8C10980-BC09-40E7-B0CA-9BB193510682}">
      <dsp:nvSpPr>
        <dsp:cNvPr id="0" name=""/>
        <dsp:cNvSpPr/>
      </dsp:nvSpPr>
      <dsp:spPr>
        <a:xfrm>
          <a:off x="6223092" y="4349568"/>
          <a:ext cx="2212277" cy="1134130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kern="1200" dirty="0"/>
            <a:t>海拔</a:t>
          </a:r>
          <a:r>
            <a:rPr lang="en-US" altLang="zh-CN" sz="2200" kern="1200" dirty="0"/>
            <a:t>5,895</a:t>
          </a:r>
          <a:r>
            <a:rPr lang="zh-CN" altLang="en-US" sz="2200" kern="1200" dirty="0"/>
            <a:t>米（</a:t>
          </a:r>
          <a:r>
            <a:rPr lang="en-US" altLang="zh-CN" sz="2200" kern="1200" dirty="0"/>
            <a:t>19,341</a:t>
          </a:r>
          <a:r>
            <a:rPr lang="zh-CN" altLang="en-US" sz="2200" kern="1200" dirty="0"/>
            <a:t>英尺）</a:t>
          </a:r>
          <a:endParaRPr lang="en-US" sz="2200" kern="1200" dirty="0"/>
        </a:p>
      </dsp:txBody>
      <dsp:txXfrm>
        <a:off x="6256310" y="4382786"/>
        <a:ext cx="2145841" cy="10676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740AB6-AE3C-4EBF-9FBF-36BFD4D7FC37}">
      <dsp:nvSpPr>
        <dsp:cNvPr id="0" name=""/>
        <dsp:cNvSpPr/>
      </dsp:nvSpPr>
      <dsp:spPr>
        <a:xfrm rot="5400000">
          <a:off x="5176185" y="-1545907"/>
          <a:ext cx="1331415" cy="5852160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3600" kern="1200" dirty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酸性熔岩多属猛烈爆发</a:t>
          </a:r>
          <a:endParaRPr lang="en-MY" sz="3600" kern="1200" dirty="0">
            <a:solidFill>
              <a:schemeClr val="tx1"/>
            </a:solidFill>
          </a:endParaRP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3600" kern="120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形成锥状火山</a:t>
          </a:r>
          <a:endParaRPr lang="en-US" altLang="zh-CN" sz="3600" kern="1200" dirty="0">
            <a:solidFill>
              <a:schemeClr val="tx1"/>
            </a:solidFill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2915813" y="779459"/>
        <a:ext cx="5787166" cy="1201427"/>
      </dsp:txXfrm>
    </dsp:sp>
    <dsp:sp modelId="{EB68D7B4-057F-4CB0-8CBE-D4055D5525A1}">
      <dsp:nvSpPr>
        <dsp:cNvPr id="0" name=""/>
        <dsp:cNvSpPr/>
      </dsp:nvSpPr>
      <dsp:spPr>
        <a:xfrm>
          <a:off x="376026" y="539475"/>
          <a:ext cx="2539786" cy="1681393"/>
        </a:xfrm>
        <a:prstGeom prst="roundRect">
          <a:avLst/>
        </a:prstGeom>
        <a:gradFill rotWithShape="1">
          <a:gsLst>
            <a:gs pos="0">
              <a:schemeClr val="accent4">
                <a:tint val="50000"/>
                <a:satMod val="300000"/>
              </a:schemeClr>
            </a:gs>
            <a:gs pos="35000">
              <a:schemeClr val="accent4">
                <a:tint val="37000"/>
                <a:satMod val="300000"/>
              </a:schemeClr>
            </a:gs>
            <a:gs pos="100000">
              <a:schemeClr val="accent4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4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 dirty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rPr>
            <a:t>锥状火山</a:t>
          </a:r>
          <a:endParaRPr lang="en-MY" sz="3600" kern="1200" dirty="0">
            <a:solidFill>
              <a:schemeClr val="tx1"/>
            </a:solidFill>
          </a:endParaRPr>
        </a:p>
      </dsp:txBody>
      <dsp:txXfrm>
        <a:off x="458105" y="621554"/>
        <a:ext cx="2375628" cy="15172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30FA59-01A8-4FF3-A639-3A7FBD42938D}">
      <dsp:nvSpPr>
        <dsp:cNvPr id="0" name=""/>
        <dsp:cNvSpPr/>
      </dsp:nvSpPr>
      <dsp:spPr>
        <a:xfrm rot="5400000">
          <a:off x="5095444" y="-1551940"/>
          <a:ext cx="1348878" cy="5852160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3600" kern="1200">
              <a:latin typeface="华文楷体" panose="02010600040101010101" pitchFamily="2" charset="-122"/>
              <a:ea typeface="华文楷体" panose="02010600040101010101" pitchFamily="2" charset="-122"/>
            </a:rPr>
            <a:t>基性熔岩多属稳静爆发</a:t>
          </a:r>
          <a:endParaRPr lang="en-MY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3600" kern="1200">
              <a:latin typeface="华文楷体" panose="02010600040101010101" pitchFamily="2" charset="-122"/>
              <a:ea typeface="华文楷体" panose="02010600040101010101" pitchFamily="2" charset="-122"/>
            </a:rPr>
            <a:t>形成盾状火山</a:t>
          </a:r>
          <a:endParaRPr lang="en-MY" sz="3600" kern="1200" dirty="0">
            <a:latin typeface="华文楷体" panose="02010600040101010101" pitchFamily="2" charset="-122"/>
            <a:ea typeface="华文楷体" panose="02010600040101010101" pitchFamily="2" charset="-122"/>
          </a:endParaRPr>
        </a:p>
      </dsp:txBody>
      <dsp:txXfrm rot="-5400000">
        <a:off x="2843804" y="765547"/>
        <a:ext cx="5786313" cy="1217184"/>
      </dsp:txXfrm>
    </dsp:sp>
    <dsp:sp modelId="{B3DFA11E-1730-4C87-8033-E83C143E4EF1}">
      <dsp:nvSpPr>
        <dsp:cNvPr id="0" name=""/>
        <dsp:cNvSpPr/>
      </dsp:nvSpPr>
      <dsp:spPr>
        <a:xfrm>
          <a:off x="448035" y="627077"/>
          <a:ext cx="2395768" cy="1494125"/>
        </a:xfrm>
        <a:prstGeom prst="roundRect">
          <a:avLst/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600" kern="1200" dirty="0">
              <a:latin typeface="华文楷体" panose="02010600040101010101" pitchFamily="2" charset="-122"/>
              <a:ea typeface="华文楷体" panose="02010600040101010101" pitchFamily="2" charset="-122"/>
            </a:rPr>
            <a:t>盾状火山</a:t>
          </a:r>
          <a:endParaRPr lang="en-MY" sz="3600" kern="1200" dirty="0"/>
        </a:p>
      </dsp:txBody>
      <dsp:txXfrm>
        <a:off x="520972" y="700014"/>
        <a:ext cx="2249894" cy="134825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E2A6D6-9B81-4DEC-AB9E-A0A8A608D3DC}">
      <dsp:nvSpPr>
        <dsp:cNvPr id="0" name=""/>
        <dsp:cNvSpPr/>
      </dsp:nvSpPr>
      <dsp:spPr>
        <a:xfrm>
          <a:off x="1063" y="0"/>
          <a:ext cx="2765346" cy="5772834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6000" kern="1200" dirty="0"/>
            <a:t>活火山</a:t>
          </a:r>
          <a:endParaRPr lang="en-US" sz="6000" kern="1200" dirty="0"/>
        </a:p>
      </dsp:txBody>
      <dsp:txXfrm>
        <a:off x="1063" y="0"/>
        <a:ext cx="2765346" cy="1731850"/>
      </dsp:txXfrm>
    </dsp:sp>
    <dsp:sp modelId="{D1C13B81-F4EE-48B8-BE1A-613E63B169B6}">
      <dsp:nvSpPr>
        <dsp:cNvPr id="0" name=""/>
        <dsp:cNvSpPr/>
      </dsp:nvSpPr>
      <dsp:spPr>
        <a:xfrm>
          <a:off x="277598" y="1731991"/>
          <a:ext cx="2212277" cy="8409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kern="1200" dirty="0"/>
            <a:t>最近期间爆发过的火山</a:t>
          </a:r>
          <a:endParaRPr lang="en-US" sz="2000" kern="1200" dirty="0"/>
        </a:p>
      </dsp:txBody>
      <dsp:txXfrm>
        <a:off x="302229" y="1756622"/>
        <a:ext cx="2163015" cy="791717"/>
      </dsp:txXfrm>
    </dsp:sp>
    <dsp:sp modelId="{1B373534-4B7A-4C01-9C03-69384A15B5FD}">
      <dsp:nvSpPr>
        <dsp:cNvPr id="0" name=""/>
        <dsp:cNvSpPr/>
      </dsp:nvSpPr>
      <dsp:spPr>
        <a:xfrm>
          <a:off x="277598" y="2702351"/>
          <a:ext cx="2212277" cy="8409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kern="1200" dirty="0"/>
            <a:t>马荣火山（菲律宾）</a:t>
          </a:r>
          <a:endParaRPr lang="en-US" sz="2000" kern="1200" dirty="0"/>
        </a:p>
      </dsp:txBody>
      <dsp:txXfrm>
        <a:off x="302229" y="2726982"/>
        <a:ext cx="2163015" cy="791717"/>
      </dsp:txXfrm>
    </dsp:sp>
    <dsp:sp modelId="{D59FB59B-4364-43B3-915F-68991B28348D}">
      <dsp:nvSpPr>
        <dsp:cNvPr id="0" name=""/>
        <dsp:cNvSpPr/>
      </dsp:nvSpPr>
      <dsp:spPr>
        <a:xfrm>
          <a:off x="277598" y="3672711"/>
          <a:ext cx="2212277" cy="8409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kern="1200" dirty="0"/>
            <a:t>高度为</a:t>
          </a:r>
          <a:r>
            <a:rPr lang="en-US" sz="2000" kern="1200" dirty="0"/>
            <a:t>2,463 </a:t>
          </a:r>
          <a:r>
            <a:rPr lang="zh-CN" altLang="en-US" sz="2000" kern="1200" dirty="0"/>
            <a:t>米</a:t>
          </a:r>
          <a:endParaRPr lang="en-US" sz="2000" kern="1200" dirty="0"/>
        </a:p>
      </dsp:txBody>
      <dsp:txXfrm>
        <a:off x="302229" y="3697342"/>
        <a:ext cx="2163015" cy="791717"/>
      </dsp:txXfrm>
    </dsp:sp>
    <dsp:sp modelId="{2B72FA0B-E82B-4B42-A3D9-0462772D21C6}">
      <dsp:nvSpPr>
        <dsp:cNvPr id="0" name=""/>
        <dsp:cNvSpPr/>
      </dsp:nvSpPr>
      <dsp:spPr>
        <a:xfrm>
          <a:off x="277598" y="4643072"/>
          <a:ext cx="2212277" cy="8409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kern="1200" dirty="0"/>
            <a:t>锥状火山</a:t>
          </a:r>
          <a:endParaRPr lang="en-US" sz="2000" kern="1200" dirty="0"/>
        </a:p>
      </dsp:txBody>
      <dsp:txXfrm>
        <a:off x="302229" y="4667703"/>
        <a:ext cx="2163015" cy="791717"/>
      </dsp:txXfrm>
    </dsp:sp>
    <dsp:sp modelId="{D354DB67-D3C6-458B-AC7A-1309D5CDE62C}">
      <dsp:nvSpPr>
        <dsp:cNvPr id="0" name=""/>
        <dsp:cNvSpPr/>
      </dsp:nvSpPr>
      <dsp:spPr>
        <a:xfrm>
          <a:off x="2973810" y="0"/>
          <a:ext cx="2765346" cy="5772834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6000" kern="1200" dirty="0"/>
            <a:t>睡火山</a:t>
          </a:r>
          <a:endParaRPr lang="en-US" sz="6000" kern="1200" dirty="0"/>
        </a:p>
      </dsp:txBody>
      <dsp:txXfrm>
        <a:off x="2973810" y="0"/>
        <a:ext cx="2765346" cy="1731850"/>
      </dsp:txXfrm>
    </dsp:sp>
    <dsp:sp modelId="{A25B3F54-1897-4FEB-94FB-D8E16DA8DBFC}">
      <dsp:nvSpPr>
        <dsp:cNvPr id="0" name=""/>
        <dsp:cNvSpPr/>
      </dsp:nvSpPr>
      <dsp:spPr>
        <a:xfrm>
          <a:off x="3250345" y="1731991"/>
          <a:ext cx="2212277" cy="8409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kern="1200" dirty="0"/>
            <a:t>长期没有爆发，但有机会爆发的火山</a:t>
          </a:r>
          <a:endParaRPr lang="en-US" sz="2000" kern="1200" dirty="0"/>
        </a:p>
      </dsp:txBody>
      <dsp:txXfrm>
        <a:off x="3274976" y="1756622"/>
        <a:ext cx="2163015" cy="791717"/>
      </dsp:txXfrm>
    </dsp:sp>
    <dsp:sp modelId="{9066DA45-53D9-423E-929D-BC818DE9596A}">
      <dsp:nvSpPr>
        <dsp:cNvPr id="0" name=""/>
        <dsp:cNvSpPr/>
      </dsp:nvSpPr>
      <dsp:spPr>
        <a:xfrm>
          <a:off x="3250345" y="2702351"/>
          <a:ext cx="2212277" cy="8409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kern="1200" dirty="0"/>
            <a:t>富士山（日本）</a:t>
          </a:r>
          <a:endParaRPr lang="en-US" sz="2000" kern="1200" dirty="0"/>
        </a:p>
      </dsp:txBody>
      <dsp:txXfrm>
        <a:off x="3274976" y="2726982"/>
        <a:ext cx="2163015" cy="791717"/>
      </dsp:txXfrm>
    </dsp:sp>
    <dsp:sp modelId="{D24E3D19-EE52-4162-8C4A-6F5F31FF34D9}">
      <dsp:nvSpPr>
        <dsp:cNvPr id="0" name=""/>
        <dsp:cNvSpPr/>
      </dsp:nvSpPr>
      <dsp:spPr>
        <a:xfrm>
          <a:off x="3250345" y="3672711"/>
          <a:ext cx="2212277" cy="8409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kern="1200" dirty="0"/>
            <a:t>主峰海拔</a:t>
          </a:r>
          <a:r>
            <a:rPr lang="en-US" altLang="zh-CN" sz="2000" kern="1200" dirty="0"/>
            <a:t>3776</a:t>
          </a:r>
          <a:r>
            <a:rPr lang="zh-CN" altLang="en-US" sz="2000" kern="1200" dirty="0"/>
            <a:t>米</a:t>
          </a:r>
          <a:endParaRPr lang="en-US" sz="2000" kern="1200" dirty="0"/>
        </a:p>
      </dsp:txBody>
      <dsp:txXfrm>
        <a:off x="3274976" y="3697342"/>
        <a:ext cx="2163015" cy="791717"/>
      </dsp:txXfrm>
    </dsp:sp>
    <dsp:sp modelId="{7C53E79D-9347-4A94-AC31-5B6C9B6D0A6D}">
      <dsp:nvSpPr>
        <dsp:cNvPr id="0" name=""/>
        <dsp:cNvSpPr/>
      </dsp:nvSpPr>
      <dsp:spPr>
        <a:xfrm>
          <a:off x="3250345" y="4643072"/>
          <a:ext cx="2212277" cy="8409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kern="1200" dirty="0"/>
            <a:t>锥状火山</a:t>
          </a:r>
          <a:endParaRPr lang="en-US" sz="2000" kern="1200" dirty="0"/>
        </a:p>
      </dsp:txBody>
      <dsp:txXfrm>
        <a:off x="3274976" y="4667703"/>
        <a:ext cx="2163015" cy="791717"/>
      </dsp:txXfrm>
    </dsp:sp>
    <dsp:sp modelId="{DF30E8F3-6DD3-4E01-B97C-BCCB80113AD1}">
      <dsp:nvSpPr>
        <dsp:cNvPr id="0" name=""/>
        <dsp:cNvSpPr/>
      </dsp:nvSpPr>
      <dsp:spPr>
        <a:xfrm>
          <a:off x="5946558" y="0"/>
          <a:ext cx="2765346" cy="5772834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6000" kern="1200" dirty="0"/>
            <a:t>死火山</a:t>
          </a:r>
          <a:endParaRPr lang="en-US" sz="6000" kern="1200" dirty="0"/>
        </a:p>
      </dsp:txBody>
      <dsp:txXfrm>
        <a:off x="5946558" y="0"/>
        <a:ext cx="2765346" cy="1731850"/>
      </dsp:txXfrm>
    </dsp:sp>
    <dsp:sp modelId="{7FBA3F64-FE95-4D04-844C-BBF895CD94D3}">
      <dsp:nvSpPr>
        <dsp:cNvPr id="0" name=""/>
        <dsp:cNvSpPr/>
      </dsp:nvSpPr>
      <dsp:spPr>
        <a:xfrm>
          <a:off x="6223092" y="1731991"/>
          <a:ext cx="2212277" cy="8409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kern="1200" dirty="0"/>
            <a:t>被发现以来，从未爆发过的火山</a:t>
          </a:r>
          <a:endParaRPr lang="en-US" sz="2000" kern="1200" dirty="0"/>
        </a:p>
      </dsp:txBody>
      <dsp:txXfrm>
        <a:off x="6247723" y="1756622"/>
        <a:ext cx="2163015" cy="791717"/>
      </dsp:txXfrm>
    </dsp:sp>
    <dsp:sp modelId="{87FD2112-D376-43E9-821B-C81FE97B0906}">
      <dsp:nvSpPr>
        <dsp:cNvPr id="0" name=""/>
        <dsp:cNvSpPr/>
      </dsp:nvSpPr>
      <dsp:spPr>
        <a:xfrm>
          <a:off x="6223092" y="2702351"/>
          <a:ext cx="2212277" cy="8409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kern="1200" dirty="0"/>
            <a:t>乞力马扎罗火山（东非坦桑尼亚）</a:t>
          </a:r>
          <a:endParaRPr lang="en-US" sz="2000" kern="1200" dirty="0"/>
        </a:p>
      </dsp:txBody>
      <dsp:txXfrm>
        <a:off x="6247723" y="2726982"/>
        <a:ext cx="2163015" cy="791717"/>
      </dsp:txXfrm>
    </dsp:sp>
    <dsp:sp modelId="{C8C10980-BC09-40E7-B0CA-9BB193510682}">
      <dsp:nvSpPr>
        <dsp:cNvPr id="0" name=""/>
        <dsp:cNvSpPr/>
      </dsp:nvSpPr>
      <dsp:spPr>
        <a:xfrm>
          <a:off x="6223092" y="3672711"/>
          <a:ext cx="2212277" cy="8409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kern="1200" dirty="0"/>
            <a:t>海拔</a:t>
          </a:r>
          <a:r>
            <a:rPr lang="en-US" altLang="zh-CN" sz="2000" kern="1200" dirty="0"/>
            <a:t>5,895</a:t>
          </a:r>
          <a:r>
            <a:rPr lang="zh-CN" altLang="en-US" sz="2000" kern="1200" dirty="0"/>
            <a:t>米（</a:t>
          </a:r>
          <a:r>
            <a:rPr lang="en-US" altLang="zh-CN" sz="2000" kern="1200" dirty="0"/>
            <a:t>19,341</a:t>
          </a:r>
          <a:r>
            <a:rPr lang="zh-CN" altLang="en-US" sz="2000" kern="1200" dirty="0"/>
            <a:t>英尺）</a:t>
          </a:r>
          <a:endParaRPr lang="en-US" sz="2000" kern="1200" dirty="0"/>
        </a:p>
      </dsp:txBody>
      <dsp:txXfrm>
        <a:off x="6247723" y="3697342"/>
        <a:ext cx="2163015" cy="791717"/>
      </dsp:txXfrm>
    </dsp:sp>
    <dsp:sp modelId="{0E5F48AA-3848-49EC-A9E4-4A31ACD730F8}">
      <dsp:nvSpPr>
        <dsp:cNvPr id="0" name=""/>
        <dsp:cNvSpPr/>
      </dsp:nvSpPr>
      <dsp:spPr>
        <a:xfrm>
          <a:off x="6223092" y="4643072"/>
          <a:ext cx="2212277" cy="8409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kern="1200" dirty="0"/>
            <a:t>锥状火山</a:t>
          </a:r>
          <a:endParaRPr lang="en-US" sz="2000" kern="1200" dirty="0"/>
        </a:p>
      </dsp:txBody>
      <dsp:txXfrm>
        <a:off x="6247723" y="4667703"/>
        <a:ext cx="2163015" cy="7917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5905-D8C9-45B4-BF6F-C7BA3D6FEF59}" type="datetimeFigureOut">
              <a:rPr lang="en-MY" smtClean="0"/>
              <a:t>11/4/2020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56EEA-5CF3-4158-84A3-7C0F3FA15BBC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5905-D8C9-45B4-BF6F-C7BA3D6FEF59}" type="datetimeFigureOut">
              <a:rPr lang="en-MY" smtClean="0"/>
              <a:t>11/4/2020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56EEA-5CF3-4158-84A3-7C0F3FA15BBC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5905-D8C9-45B4-BF6F-C7BA3D6FEF59}" type="datetimeFigureOut">
              <a:rPr lang="en-MY" smtClean="0"/>
              <a:t>11/4/2020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56EEA-5CF3-4158-84A3-7C0F3FA15BBC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5905-D8C9-45B4-BF6F-C7BA3D6FEF59}" type="datetimeFigureOut">
              <a:rPr lang="en-MY" smtClean="0"/>
              <a:t>11/4/2020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56EEA-5CF3-4158-84A3-7C0F3FA15BBC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5905-D8C9-45B4-BF6F-C7BA3D6FEF59}" type="datetimeFigureOut">
              <a:rPr lang="en-MY" smtClean="0"/>
              <a:t>11/4/2020</a:t>
            </a:fld>
            <a:endParaRPr lang="en-MY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56EEA-5CF3-4158-84A3-7C0F3FA15BBC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5905-D8C9-45B4-BF6F-C7BA3D6FEF59}" type="datetimeFigureOut">
              <a:rPr lang="en-MY" smtClean="0"/>
              <a:t>11/4/2020</a:t>
            </a:fld>
            <a:endParaRPr lang="en-MY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56EEA-5CF3-4158-84A3-7C0F3FA15BBC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5905-D8C9-45B4-BF6F-C7BA3D6FEF59}" type="datetimeFigureOut">
              <a:rPr lang="en-MY" smtClean="0"/>
              <a:t>11/4/2020</a:t>
            </a:fld>
            <a:endParaRPr lang="en-MY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56EEA-5CF3-4158-84A3-7C0F3FA15BBC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5905-D8C9-45B4-BF6F-C7BA3D6FEF59}" type="datetimeFigureOut">
              <a:rPr lang="en-MY" smtClean="0"/>
              <a:t>11/4/2020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56EEA-5CF3-4158-84A3-7C0F3FA15BBC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MY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5905-D8C9-45B4-BF6F-C7BA3D6FEF59}" type="datetimeFigureOut">
              <a:rPr lang="en-MY" smtClean="0"/>
              <a:t>11/4/2020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56EEA-5CF3-4158-84A3-7C0F3FA15BBC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5905-D8C9-45B4-BF6F-C7BA3D6FEF59}" type="datetimeFigureOut">
              <a:rPr lang="en-MY" smtClean="0"/>
              <a:t>11/4/2020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56EEA-5CF3-4158-84A3-7C0F3FA15BBC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5905-D8C9-45B4-BF6F-C7BA3D6FEF59}" type="datetimeFigureOut">
              <a:rPr lang="en-MY" smtClean="0"/>
              <a:t>11/4/2020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56EEA-5CF3-4158-84A3-7C0F3FA15BBC}" type="slidenum">
              <a:rPr lang="en-MY" smtClean="0"/>
              <a:t>‹#›</a:t>
            </a:fld>
            <a:endParaRPr lang="en-MY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965905-D8C9-45B4-BF6F-C7BA3D6FEF59}" type="datetimeFigureOut">
              <a:rPr lang="en-MY" smtClean="0"/>
              <a:t>11/4/2020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B56EEA-5CF3-4158-84A3-7C0F3FA15BBC}" type="slidenum">
              <a:rPr lang="en-MY" smtClean="0"/>
              <a:t>‹#›</a:t>
            </a:fld>
            <a:endParaRPr lang="en-MY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9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fif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2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1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GIF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GIF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1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fif"/><Relationship Id="rId4" Type="http://schemas.openxmlformats.org/officeDocument/2006/relationships/image" Target="../media/image22.jpeg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microsoft.com/office/2007/relationships/hdphoto" Target="../media/hdphoto1.wdp"/><Relationship Id="rId7" Type="http://schemas.openxmlformats.org/officeDocument/2006/relationships/diagramColors" Target="../diagrams/colors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4.jpeg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microsoft.com/office/2007/relationships/hdphoto" Target="../media/hdphoto1.wdp"/><Relationship Id="rId7" Type="http://schemas.openxmlformats.org/officeDocument/2006/relationships/diagramColors" Target="../diagrams/colors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5.jpeg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microsoft.com/office/2007/relationships/hdphoto" Target="../media/hdphoto1.wdp"/><Relationship Id="rId7" Type="http://schemas.openxmlformats.org/officeDocument/2006/relationships/diagramColors" Target="../diagrams/colors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4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jpeg"/></Relationships>
</file>

<file path=ppt/slides/_rels/slide4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33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34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GIF"/><Relationship Id="rId4" Type="http://schemas.openxmlformats.org/officeDocument/2006/relationships/image" Target="../media/image39.GIF"/></Relationships>
</file>

<file path=ppt/slides/_rels/slide5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5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GIF"/><Relationship Id="rId4" Type="http://schemas.openxmlformats.org/officeDocument/2006/relationships/image" Target="../media/image43.jpeg"/></Relationships>
</file>

<file path=ppt/slides/_rels/slide5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g"/><Relationship Id="rId4" Type="http://schemas.openxmlformats.org/officeDocument/2006/relationships/image" Target="../media/image45.jpg"/></Relationships>
</file>

<file path=ppt/slides/_rels/slide5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5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jpg"/></Relationships>
</file>

<file path=ppt/slides/_rels/slide5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jpeg"/></Relationships>
</file>

<file path=ppt/slides/_rels/slide5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jpeg"/></Relationships>
</file>

<file path=ppt/slides/_rels/slide5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jpeg"/></Relationships>
</file>

<file path=ppt/slides/_rels/slide5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jpg"/></Relationships>
</file>

<file path=ppt/slides/_rels/slide6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6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jp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16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火山歌曲（可爱）">
            <a:hlinkClick r:id="" action="ppaction://media"/>
            <a:extLst>
              <a:ext uri="{FF2B5EF4-FFF2-40B4-BE49-F238E27FC236}">
                <a16:creationId xmlns:a16="http://schemas.microsoft.com/office/drawing/2014/main" id="{504AF26B-0387-4D43-BA6B-A875CF142A0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476672"/>
            <a:ext cx="9144000" cy="5524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120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54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55010" y="151170"/>
            <a:ext cx="65934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7200" dirty="0">
                <a:latin typeface="华文隶书" panose="02010800040101010101" pitchFamily="2" charset="-122"/>
                <a:ea typeface="华文隶书" panose="02010800040101010101" pitchFamily="2" charset="-122"/>
              </a:rPr>
              <a:t>第</a:t>
            </a:r>
            <a:r>
              <a:rPr lang="en-US" altLang="zh-CN" sz="7200" dirty="0">
                <a:latin typeface="华文隶书" panose="02010800040101010101" pitchFamily="2" charset="-122"/>
                <a:ea typeface="华文隶书" panose="02010800040101010101" pitchFamily="2" charset="-122"/>
              </a:rPr>
              <a:t>5</a:t>
            </a:r>
            <a:r>
              <a:rPr lang="zh-CN" altLang="en-US" sz="7200" dirty="0">
                <a:latin typeface="华文隶书" panose="02010800040101010101" pitchFamily="2" charset="-122"/>
                <a:ea typeface="华文隶书" panose="02010800040101010101" pitchFamily="2" charset="-122"/>
              </a:rPr>
              <a:t>章</a:t>
            </a:r>
            <a:r>
              <a:rPr lang="en-US" altLang="zh-CN" sz="7200" dirty="0">
                <a:latin typeface="华文隶书" panose="02010800040101010101" pitchFamily="2" charset="-122"/>
                <a:ea typeface="华文隶书" panose="02010800040101010101" pitchFamily="2" charset="-122"/>
              </a:rPr>
              <a:t>  </a:t>
            </a:r>
            <a:r>
              <a:rPr lang="zh-CN" altLang="en-US" sz="7200" dirty="0">
                <a:latin typeface="华文隶书" panose="02010800040101010101" pitchFamily="2" charset="-122"/>
                <a:ea typeface="华文隶书" panose="02010800040101010101" pitchFamily="2" charset="-122"/>
              </a:rPr>
              <a:t>地动山摇</a:t>
            </a:r>
            <a:endParaRPr lang="en-MY" sz="7200" dirty="0">
              <a:latin typeface="华文隶书" panose="02010800040101010101" pitchFamily="2" charset="-122"/>
              <a:ea typeface="华文隶书" panose="02010800040101010101" pitchFamily="2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351499"/>
            <a:ext cx="6720898" cy="50406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51520" y="1340768"/>
            <a:ext cx="446449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lvl="0" indent="-571500">
              <a:buFont typeface="Wingdings" panose="05000000000000000000" pitchFamily="2" charset="2"/>
              <a:buChar char="q"/>
            </a:pPr>
            <a:r>
              <a:rPr lang="zh-CN" altLang="en-US" sz="4000" dirty="0">
                <a:latin typeface="华文楷体" panose="02010600040101010101" pitchFamily="2" charset="-122"/>
                <a:ea typeface="华文楷体" panose="02010600040101010101" pitchFamily="2" charset="-122"/>
              </a:rPr>
              <a:t>板块边界是</a:t>
            </a:r>
            <a:r>
              <a:rPr lang="zh-CN" altLang="en-US" sz="40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不稳定地带</a:t>
            </a:r>
            <a:r>
              <a:rPr lang="zh-CN" altLang="en-US" sz="4000" dirty="0">
                <a:latin typeface="华文楷体" panose="02010600040101010101" pitchFamily="2" charset="-122"/>
                <a:ea typeface="华文楷体" panose="02010600040101010101" pitchFamily="2" charset="-122"/>
              </a:rPr>
              <a:t>。</a:t>
            </a:r>
            <a:endParaRPr lang="en-MY" sz="40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571500" lvl="0" indent="-571500">
              <a:buFont typeface="Wingdings" panose="05000000000000000000" pitchFamily="2" charset="2"/>
              <a:buChar char="q"/>
            </a:pPr>
            <a:r>
              <a:rPr lang="zh-CN" altLang="en-US" sz="4000" dirty="0">
                <a:latin typeface="华文楷体" panose="02010600040101010101" pitchFamily="2" charset="-122"/>
                <a:ea typeface="华文楷体" panose="02010600040101010101" pitchFamily="2" charset="-122"/>
              </a:rPr>
              <a:t>地壳下面灼热的岩浆在强大的</a:t>
            </a:r>
            <a:r>
              <a:rPr lang="zh-CN" altLang="en-US" sz="40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内力作用</a:t>
            </a:r>
            <a:r>
              <a:rPr lang="zh-CN" altLang="en-US" sz="4000" dirty="0">
                <a:latin typeface="华文楷体" panose="02010600040101010101" pitchFamily="2" charset="-122"/>
                <a:ea typeface="华文楷体" panose="02010600040101010101" pitchFamily="2" charset="-122"/>
              </a:rPr>
              <a:t>下，沿地壳裂缝涌上陆地或海床，发生火山爆发。</a:t>
            </a:r>
            <a:endParaRPr lang="en-MY" sz="40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71600" y="276385"/>
            <a:ext cx="589456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 dirty="0">
                <a:latin typeface="华文行楷" panose="02010800040101010101" pitchFamily="2" charset="-122"/>
                <a:ea typeface="华文行楷" panose="02010800040101010101" pitchFamily="2" charset="-122"/>
              </a:rPr>
              <a:t>5.1 </a:t>
            </a:r>
            <a:r>
              <a:rPr lang="zh-CN" altLang="en-US" sz="4800" dirty="0">
                <a:latin typeface="华文行楷" panose="02010800040101010101" pitchFamily="2" charset="-122"/>
                <a:ea typeface="华文行楷" panose="02010800040101010101" pitchFamily="2" charset="-122"/>
              </a:rPr>
              <a:t>火山为什么爆发？</a:t>
            </a:r>
            <a:endParaRPr lang="en-MY" sz="4800" dirty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1218" y="1556792"/>
            <a:ext cx="4622782" cy="47746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74E6CE1-B081-440A-AD20-E42F9F44BCFB}"/>
              </a:ext>
            </a:extLst>
          </p:cNvPr>
          <p:cNvSpPr/>
          <p:nvPr/>
        </p:nvSpPr>
        <p:spPr>
          <a:xfrm>
            <a:off x="4705999" y="1566994"/>
            <a:ext cx="1872208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岩盘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3F6535D-9869-406D-92A4-87E2F1E179DF}"/>
              </a:ext>
            </a:extLst>
          </p:cNvPr>
          <p:cNvSpPr/>
          <p:nvPr/>
        </p:nvSpPr>
        <p:spPr>
          <a:xfrm>
            <a:off x="2930158" y="2306835"/>
            <a:ext cx="1872208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熔岩高原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EDA3C64-F3B4-4E49-B50C-8D8D42977268}"/>
              </a:ext>
            </a:extLst>
          </p:cNvPr>
          <p:cNvSpPr/>
          <p:nvPr/>
        </p:nvSpPr>
        <p:spPr>
          <a:xfrm>
            <a:off x="3753911" y="5327282"/>
            <a:ext cx="1872208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岩基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A30156-F426-483D-8047-3F335862122A}"/>
              </a:ext>
            </a:extLst>
          </p:cNvPr>
          <p:cNvSpPr/>
          <p:nvPr/>
        </p:nvSpPr>
        <p:spPr>
          <a:xfrm>
            <a:off x="2703842" y="3664073"/>
            <a:ext cx="1872208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岩脉</a:t>
            </a:r>
            <a:endParaRPr lang="en-US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016CEFF-D35E-4D70-AABB-AA08BB92D11C}"/>
              </a:ext>
            </a:extLst>
          </p:cNvPr>
          <p:cNvCxnSpPr>
            <a:stCxn id="2" idx="2"/>
          </p:cNvCxnSpPr>
          <p:nvPr/>
        </p:nvCxnSpPr>
        <p:spPr>
          <a:xfrm>
            <a:off x="5642103" y="2431090"/>
            <a:ext cx="0" cy="176825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C854664-8AC4-43A5-9B5C-74B07E313EC7}"/>
              </a:ext>
            </a:extLst>
          </p:cNvPr>
          <p:cNvCxnSpPr>
            <a:stCxn id="7" idx="3"/>
          </p:cNvCxnSpPr>
          <p:nvPr/>
        </p:nvCxnSpPr>
        <p:spPr>
          <a:xfrm>
            <a:off x="4802366" y="2738883"/>
            <a:ext cx="253830" cy="51102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EFABEA1-DD8D-4772-A270-1750B851C3DB}"/>
              </a:ext>
            </a:extLst>
          </p:cNvPr>
          <p:cNvCxnSpPr>
            <a:stCxn id="9" idx="3"/>
          </p:cNvCxnSpPr>
          <p:nvPr/>
        </p:nvCxnSpPr>
        <p:spPr>
          <a:xfrm>
            <a:off x="4576050" y="4096121"/>
            <a:ext cx="979703" cy="60254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13DE874-699B-44AB-81F5-E4D9F12877DE}"/>
              </a:ext>
            </a:extLst>
          </p:cNvPr>
          <p:cNvCxnSpPr>
            <a:stCxn id="8" idx="0"/>
          </p:cNvCxnSpPr>
          <p:nvPr/>
        </p:nvCxnSpPr>
        <p:spPr>
          <a:xfrm flipV="1">
            <a:off x="4690015" y="5130713"/>
            <a:ext cx="952088" cy="19656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971600" y="332656"/>
            <a:ext cx="589456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 dirty="0">
                <a:latin typeface="华文行楷" panose="02010800040101010101" pitchFamily="2" charset="-122"/>
                <a:ea typeface="华文行楷" panose="02010800040101010101" pitchFamily="2" charset="-122"/>
              </a:rPr>
              <a:t>5.1 </a:t>
            </a:r>
            <a:r>
              <a:rPr lang="zh-CN" altLang="en-US" sz="4800" dirty="0">
                <a:latin typeface="华文行楷" panose="02010800040101010101" pitchFamily="2" charset="-122"/>
                <a:ea typeface="华文行楷" panose="02010800040101010101" pitchFamily="2" charset="-122"/>
              </a:rPr>
              <a:t>火山为什么爆发？</a:t>
            </a:r>
            <a:endParaRPr lang="en-MY" sz="4800" dirty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BC5FCB-0348-4567-812E-80AF690B60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56" y="1163653"/>
            <a:ext cx="7992888" cy="5446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3026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971600" y="332656"/>
            <a:ext cx="589456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 dirty="0">
                <a:latin typeface="华文行楷" panose="02010800040101010101" pitchFamily="2" charset="-122"/>
                <a:ea typeface="华文行楷" panose="02010800040101010101" pitchFamily="2" charset="-122"/>
              </a:rPr>
              <a:t>5.1 </a:t>
            </a:r>
            <a:r>
              <a:rPr lang="zh-CN" altLang="en-US" sz="4800" dirty="0">
                <a:latin typeface="华文行楷" panose="02010800040101010101" pitchFamily="2" charset="-122"/>
                <a:ea typeface="华文行楷" panose="02010800040101010101" pitchFamily="2" charset="-122"/>
              </a:rPr>
              <a:t>火山为什么爆发？</a:t>
            </a:r>
            <a:endParaRPr lang="en-MY" sz="4800" dirty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5DF5C4-4D62-4CD8-81F7-354BF75710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268760"/>
            <a:ext cx="7488832" cy="5099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728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n4-a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5" y="690880"/>
            <a:ext cx="9127490" cy="54762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16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HP5 火山爆發">
            <a:hlinkClick r:id="" action="ppaction://media"/>
            <a:extLst>
              <a:ext uri="{FF2B5EF4-FFF2-40B4-BE49-F238E27FC236}">
                <a16:creationId xmlns:a16="http://schemas.microsoft.com/office/drawing/2014/main" id="{775050ED-BBA6-4486-8163-5782E900F03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5576" y="260648"/>
            <a:ext cx="7776864" cy="583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061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7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85907" y="188640"/>
            <a:ext cx="599715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 dirty="0">
                <a:latin typeface="华文行楷" panose="02010800040101010101" pitchFamily="2" charset="-122"/>
                <a:ea typeface="华文行楷" panose="02010800040101010101" pitchFamily="2" charset="-122"/>
              </a:rPr>
              <a:t>5.2 </a:t>
            </a:r>
            <a:r>
              <a:rPr lang="zh-CN" altLang="en-US" sz="4800" dirty="0">
                <a:latin typeface="华文行楷" panose="02010800040101010101" pitchFamily="2" charset="-122"/>
                <a:ea typeface="华文行楷" panose="02010800040101010101" pitchFamily="2" charset="-122"/>
              </a:rPr>
              <a:t>火山分布在哪里？</a:t>
            </a:r>
            <a:endParaRPr lang="en-MY" sz="4800" dirty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64594" y="1019637"/>
            <a:ext cx="346063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lvl="0" indent="-571500">
              <a:buFont typeface="Wingdings" panose="05000000000000000000" pitchFamily="2" charset="2"/>
              <a:buChar char="q"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大部分火山都在</a:t>
            </a: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板块边界</a:t>
            </a: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出现。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571500" lvl="0" indent="-571500">
              <a:buFont typeface="Wingdings" panose="05000000000000000000" pitchFamily="2" charset="2"/>
              <a:buChar char="q"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火山爆发是由板块运动所致。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全球有</a:t>
            </a: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三个</a:t>
            </a: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主要的火山带。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090E4E-EBD6-409C-8A5E-3E61960D36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019638"/>
            <a:ext cx="8727887" cy="53495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9" r="1515"/>
          <a:stretch>
            <a:fillRect/>
          </a:stretch>
        </p:blipFill>
        <p:spPr>
          <a:xfrm>
            <a:off x="34783" y="476672"/>
            <a:ext cx="9095702" cy="5077146"/>
          </a:xfrm>
          <a:prstGeom prst="rect">
            <a:avLst/>
          </a:prstGeom>
        </p:spPr>
      </p:pic>
      <p:sp>
        <p:nvSpPr>
          <p:cNvPr id="4" name="Freeform 3"/>
          <p:cNvSpPr/>
          <p:nvPr/>
        </p:nvSpPr>
        <p:spPr>
          <a:xfrm>
            <a:off x="3431041" y="983673"/>
            <a:ext cx="5158777" cy="4447309"/>
          </a:xfrm>
          <a:custGeom>
            <a:avLst/>
            <a:gdLst>
              <a:gd name="connsiteX0" fmla="*/ 1334923 w 5158777"/>
              <a:gd name="connsiteY0" fmla="*/ 4239491 h 4447309"/>
              <a:gd name="connsiteX1" fmla="*/ 1459614 w 5158777"/>
              <a:gd name="connsiteY1" fmla="*/ 4184072 h 4447309"/>
              <a:gd name="connsiteX2" fmla="*/ 1501177 w 5158777"/>
              <a:gd name="connsiteY2" fmla="*/ 4156363 h 4447309"/>
              <a:gd name="connsiteX3" fmla="*/ 1542741 w 5158777"/>
              <a:gd name="connsiteY3" fmla="*/ 4142509 h 4447309"/>
              <a:gd name="connsiteX4" fmla="*/ 1639723 w 5158777"/>
              <a:gd name="connsiteY4" fmla="*/ 4087091 h 4447309"/>
              <a:gd name="connsiteX5" fmla="*/ 1681286 w 5158777"/>
              <a:gd name="connsiteY5" fmla="*/ 4073236 h 4447309"/>
              <a:gd name="connsiteX6" fmla="*/ 1708995 w 5158777"/>
              <a:gd name="connsiteY6" fmla="*/ 4031672 h 4447309"/>
              <a:gd name="connsiteX7" fmla="*/ 1778268 w 5158777"/>
              <a:gd name="connsiteY7" fmla="*/ 3948545 h 4447309"/>
              <a:gd name="connsiteX8" fmla="*/ 1792123 w 5158777"/>
              <a:gd name="connsiteY8" fmla="*/ 3906982 h 4447309"/>
              <a:gd name="connsiteX9" fmla="*/ 1819832 w 5158777"/>
              <a:gd name="connsiteY9" fmla="*/ 3879272 h 4447309"/>
              <a:gd name="connsiteX10" fmla="*/ 1847541 w 5158777"/>
              <a:gd name="connsiteY10" fmla="*/ 3837709 h 4447309"/>
              <a:gd name="connsiteX11" fmla="*/ 1916814 w 5158777"/>
              <a:gd name="connsiteY11" fmla="*/ 3754582 h 4447309"/>
              <a:gd name="connsiteX12" fmla="*/ 1930668 w 5158777"/>
              <a:gd name="connsiteY12" fmla="*/ 3713018 h 4447309"/>
              <a:gd name="connsiteX13" fmla="*/ 1986086 w 5158777"/>
              <a:gd name="connsiteY13" fmla="*/ 3629891 h 4447309"/>
              <a:gd name="connsiteX14" fmla="*/ 2013795 w 5158777"/>
              <a:gd name="connsiteY14" fmla="*/ 3214254 h 4447309"/>
              <a:gd name="connsiteX15" fmla="*/ 1986086 w 5158777"/>
              <a:gd name="connsiteY15" fmla="*/ 3020291 h 4447309"/>
              <a:gd name="connsiteX16" fmla="*/ 1916814 w 5158777"/>
              <a:gd name="connsiteY16" fmla="*/ 2937163 h 4447309"/>
              <a:gd name="connsiteX17" fmla="*/ 1861395 w 5158777"/>
              <a:gd name="connsiteY17" fmla="*/ 2854036 h 4447309"/>
              <a:gd name="connsiteX18" fmla="*/ 1778268 w 5158777"/>
              <a:gd name="connsiteY18" fmla="*/ 2770909 h 4447309"/>
              <a:gd name="connsiteX19" fmla="*/ 1736704 w 5158777"/>
              <a:gd name="connsiteY19" fmla="*/ 2729345 h 4447309"/>
              <a:gd name="connsiteX20" fmla="*/ 1681286 w 5158777"/>
              <a:gd name="connsiteY20" fmla="*/ 2660072 h 4447309"/>
              <a:gd name="connsiteX21" fmla="*/ 1612014 w 5158777"/>
              <a:gd name="connsiteY21" fmla="*/ 2535382 h 4447309"/>
              <a:gd name="connsiteX22" fmla="*/ 1584304 w 5158777"/>
              <a:gd name="connsiteY22" fmla="*/ 2493818 h 4447309"/>
              <a:gd name="connsiteX23" fmla="*/ 1570450 w 5158777"/>
              <a:gd name="connsiteY23" fmla="*/ 2452254 h 4447309"/>
              <a:gd name="connsiteX24" fmla="*/ 1556595 w 5158777"/>
              <a:gd name="connsiteY24" fmla="*/ 2396836 h 4447309"/>
              <a:gd name="connsiteX25" fmla="*/ 1459614 w 5158777"/>
              <a:gd name="connsiteY25" fmla="*/ 2299854 h 4447309"/>
              <a:gd name="connsiteX26" fmla="*/ 1348777 w 5158777"/>
              <a:gd name="connsiteY26" fmla="*/ 2216727 h 4447309"/>
              <a:gd name="connsiteX27" fmla="*/ 1307214 w 5158777"/>
              <a:gd name="connsiteY27" fmla="*/ 2189018 h 4447309"/>
              <a:gd name="connsiteX28" fmla="*/ 1265650 w 5158777"/>
              <a:gd name="connsiteY28" fmla="*/ 2175163 h 4447309"/>
              <a:gd name="connsiteX29" fmla="*/ 1182523 w 5158777"/>
              <a:gd name="connsiteY29" fmla="*/ 2133600 h 4447309"/>
              <a:gd name="connsiteX30" fmla="*/ 1030123 w 5158777"/>
              <a:gd name="connsiteY30" fmla="*/ 2119745 h 4447309"/>
              <a:gd name="connsiteX31" fmla="*/ 988559 w 5158777"/>
              <a:gd name="connsiteY31" fmla="*/ 2105891 h 4447309"/>
              <a:gd name="connsiteX32" fmla="*/ 905432 w 5158777"/>
              <a:gd name="connsiteY32" fmla="*/ 2050472 h 4447309"/>
              <a:gd name="connsiteX33" fmla="*/ 863868 w 5158777"/>
              <a:gd name="connsiteY33" fmla="*/ 2022763 h 4447309"/>
              <a:gd name="connsiteX34" fmla="*/ 822304 w 5158777"/>
              <a:gd name="connsiteY34" fmla="*/ 2008909 h 4447309"/>
              <a:gd name="connsiteX35" fmla="*/ 836159 w 5158777"/>
              <a:gd name="connsiteY35" fmla="*/ 1870363 h 4447309"/>
              <a:gd name="connsiteX36" fmla="*/ 850014 w 5158777"/>
              <a:gd name="connsiteY36" fmla="*/ 1801091 h 4447309"/>
              <a:gd name="connsiteX37" fmla="*/ 863868 w 5158777"/>
              <a:gd name="connsiteY37" fmla="*/ 1690254 h 4447309"/>
              <a:gd name="connsiteX38" fmla="*/ 905432 w 5158777"/>
              <a:gd name="connsiteY38" fmla="*/ 1565563 h 4447309"/>
              <a:gd name="connsiteX39" fmla="*/ 919286 w 5158777"/>
              <a:gd name="connsiteY39" fmla="*/ 1524000 h 4447309"/>
              <a:gd name="connsiteX40" fmla="*/ 933141 w 5158777"/>
              <a:gd name="connsiteY40" fmla="*/ 1482436 h 4447309"/>
              <a:gd name="connsiteX41" fmla="*/ 905432 w 5158777"/>
              <a:gd name="connsiteY41" fmla="*/ 1385454 h 4447309"/>
              <a:gd name="connsiteX42" fmla="*/ 863868 w 5158777"/>
              <a:gd name="connsiteY42" fmla="*/ 1357745 h 4447309"/>
              <a:gd name="connsiteX43" fmla="*/ 836159 w 5158777"/>
              <a:gd name="connsiteY43" fmla="*/ 1316182 h 4447309"/>
              <a:gd name="connsiteX44" fmla="*/ 808450 w 5158777"/>
              <a:gd name="connsiteY44" fmla="*/ 1288472 h 4447309"/>
              <a:gd name="connsiteX45" fmla="*/ 836159 w 5158777"/>
              <a:gd name="connsiteY45" fmla="*/ 1205345 h 4447309"/>
              <a:gd name="connsiteX46" fmla="*/ 933141 w 5158777"/>
              <a:gd name="connsiteY46" fmla="*/ 1149927 h 4447309"/>
              <a:gd name="connsiteX47" fmla="*/ 1016268 w 5158777"/>
              <a:gd name="connsiteY47" fmla="*/ 1080654 h 4447309"/>
              <a:gd name="connsiteX48" fmla="*/ 1099395 w 5158777"/>
              <a:gd name="connsiteY48" fmla="*/ 1011382 h 4447309"/>
              <a:gd name="connsiteX49" fmla="*/ 1127104 w 5158777"/>
              <a:gd name="connsiteY49" fmla="*/ 969818 h 4447309"/>
              <a:gd name="connsiteX50" fmla="*/ 1154814 w 5158777"/>
              <a:gd name="connsiteY50" fmla="*/ 942109 h 4447309"/>
              <a:gd name="connsiteX51" fmla="*/ 1168668 w 5158777"/>
              <a:gd name="connsiteY51" fmla="*/ 900545 h 4447309"/>
              <a:gd name="connsiteX52" fmla="*/ 1210232 w 5158777"/>
              <a:gd name="connsiteY52" fmla="*/ 858982 h 4447309"/>
              <a:gd name="connsiteX53" fmla="*/ 1237941 w 5158777"/>
              <a:gd name="connsiteY53" fmla="*/ 817418 h 4447309"/>
              <a:gd name="connsiteX54" fmla="*/ 1279504 w 5158777"/>
              <a:gd name="connsiteY54" fmla="*/ 789709 h 4447309"/>
              <a:gd name="connsiteX55" fmla="*/ 1348777 w 5158777"/>
              <a:gd name="connsiteY55" fmla="*/ 720436 h 4447309"/>
              <a:gd name="connsiteX56" fmla="*/ 1390341 w 5158777"/>
              <a:gd name="connsiteY56" fmla="*/ 678872 h 4447309"/>
              <a:gd name="connsiteX57" fmla="*/ 1445759 w 5158777"/>
              <a:gd name="connsiteY57" fmla="*/ 595745 h 4447309"/>
              <a:gd name="connsiteX58" fmla="*/ 1487323 w 5158777"/>
              <a:gd name="connsiteY58" fmla="*/ 526472 h 4447309"/>
              <a:gd name="connsiteX59" fmla="*/ 1570450 w 5158777"/>
              <a:gd name="connsiteY59" fmla="*/ 554182 h 4447309"/>
              <a:gd name="connsiteX60" fmla="*/ 1612014 w 5158777"/>
              <a:gd name="connsiteY60" fmla="*/ 568036 h 4447309"/>
              <a:gd name="connsiteX61" fmla="*/ 1653577 w 5158777"/>
              <a:gd name="connsiteY61" fmla="*/ 595745 h 4447309"/>
              <a:gd name="connsiteX62" fmla="*/ 1736704 w 5158777"/>
              <a:gd name="connsiteY62" fmla="*/ 623454 h 4447309"/>
              <a:gd name="connsiteX63" fmla="*/ 1764414 w 5158777"/>
              <a:gd name="connsiteY63" fmla="*/ 651163 h 4447309"/>
              <a:gd name="connsiteX64" fmla="*/ 2013795 w 5158777"/>
              <a:gd name="connsiteY64" fmla="*/ 651163 h 4447309"/>
              <a:gd name="connsiteX65" fmla="*/ 2096923 w 5158777"/>
              <a:gd name="connsiteY65" fmla="*/ 623454 h 4447309"/>
              <a:gd name="connsiteX66" fmla="*/ 2138486 w 5158777"/>
              <a:gd name="connsiteY66" fmla="*/ 581891 h 4447309"/>
              <a:gd name="connsiteX67" fmla="*/ 2221614 w 5158777"/>
              <a:gd name="connsiteY67" fmla="*/ 554182 h 4447309"/>
              <a:gd name="connsiteX68" fmla="*/ 2263177 w 5158777"/>
              <a:gd name="connsiteY68" fmla="*/ 540327 h 4447309"/>
              <a:gd name="connsiteX69" fmla="*/ 2304741 w 5158777"/>
              <a:gd name="connsiteY69" fmla="*/ 526472 h 4447309"/>
              <a:gd name="connsiteX70" fmla="*/ 2374014 w 5158777"/>
              <a:gd name="connsiteY70" fmla="*/ 471054 h 4447309"/>
              <a:gd name="connsiteX71" fmla="*/ 2415577 w 5158777"/>
              <a:gd name="connsiteY71" fmla="*/ 443345 h 4447309"/>
              <a:gd name="connsiteX72" fmla="*/ 2512559 w 5158777"/>
              <a:gd name="connsiteY72" fmla="*/ 498763 h 4447309"/>
              <a:gd name="connsiteX73" fmla="*/ 2595686 w 5158777"/>
              <a:gd name="connsiteY73" fmla="*/ 554182 h 4447309"/>
              <a:gd name="connsiteX74" fmla="*/ 2637250 w 5158777"/>
              <a:gd name="connsiteY74" fmla="*/ 581891 h 4447309"/>
              <a:gd name="connsiteX75" fmla="*/ 2678814 w 5158777"/>
              <a:gd name="connsiteY75" fmla="*/ 623454 h 4447309"/>
              <a:gd name="connsiteX76" fmla="*/ 2720377 w 5158777"/>
              <a:gd name="connsiteY76" fmla="*/ 762000 h 4447309"/>
              <a:gd name="connsiteX77" fmla="*/ 2775795 w 5158777"/>
              <a:gd name="connsiteY77" fmla="*/ 845127 h 4447309"/>
              <a:gd name="connsiteX78" fmla="*/ 2789650 w 5158777"/>
              <a:gd name="connsiteY78" fmla="*/ 886691 h 4447309"/>
              <a:gd name="connsiteX79" fmla="*/ 2858923 w 5158777"/>
              <a:gd name="connsiteY79" fmla="*/ 969818 h 4447309"/>
              <a:gd name="connsiteX80" fmla="*/ 2900486 w 5158777"/>
              <a:gd name="connsiteY80" fmla="*/ 997527 h 4447309"/>
              <a:gd name="connsiteX81" fmla="*/ 2928195 w 5158777"/>
              <a:gd name="connsiteY81" fmla="*/ 1039091 h 4447309"/>
              <a:gd name="connsiteX82" fmla="*/ 2969759 w 5158777"/>
              <a:gd name="connsiteY82" fmla="*/ 1122218 h 4447309"/>
              <a:gd name="connsiteX83" fmla="*/ 3011323 w 5158777"/>
              <a:gd name="connsiteY83" fmla="*/ 1149927 h 4447309"/>
              <a:gd name="connsiteX84" fmla="*/ 3039032 w 5158777"/>
              <a:gd name="connsiteY84" fmla="*/ 1191491 h 4447309"/>
              <a:gd name="connsiteX85" fmla="*/ 3080595 w 5158777"/>
              <a:gd name="connsiteY85" fmla="*/ 1219200 h 4447309"/>
              <a:gd name="connsiteX86" fmla="*/ 3122159 w 5158777"/>
              <a:gd name="connsiteY86" fmla="*/ 1260763 h 4447309"/>
              <a:gd name="connsiteX87" fmla="*/ 3177577 w 5158777"/>
              <a:gd name="connsiteY87" fmla="*/ 1330036 h 4447309"/>
              <a:gd name="connsiteX88" fmla="*/ 3246850 w 5158777"/>
              <a:gd name="connsiteY88" fmla="*/ 1399309 h 4447309"/>
              <a:gd name="connsiteX89" fmla="*/ 3288414 w 5158777"/>
              <a:gd name="connsiteY89" fmla="*/ 1468582 h 4447309"/>
              <a:gd name="connsiteX90" fmla="*/ 3302268 w 5158777"/>
              <a:gd name="connsiteY90" fmla="*/ 1510145 h 4447309"/>
              <a:gd name="connsiteX91" fmla="*/ 3343832 w 5158777"/>
              <a:gd name="connsiteY91" fmla="*/ 1551709 h 4447309"/>
              <a:gd name="connsiteX92" fmla="*/ 3413104 w 5158777"/>
              <a:gd name="connsiteY92" fmla="*/ 1607127 h 4447309"/>
              <a:gd name="connsiteX93" fmla="*/ 3440814 w 5158777"/>
              <a:gd name="connsiteY93" fmla="*/ 1634836 h 4447309"/>
              <a:gd name="connsiteX94" fmla="*/ 3468523 w 5158777"/>
              <a:gd name="connsiteY94" fmla="*/ 1676400 h 4447309"/>
              <a:gd name="connsiteX95" fmla="*/ 3510086 w 5158777"/>
              <a:gd name="connsiteY95" fmla="*/ 1690254 h 4447309"/>
              <a:gd name="connsiteX96" fmla="*/ 3634777 w 5158777"/>
              <a:gd name="connsiteY96" fmla="*/ 1773382 h 4447309"/>
              <a:gd name="connsiteX97" fmla="*/ 3676341 w 5158777"/>
              <a:gd name="connsiteY97" fmla="*/ 1801091 h 4447309"/>
              <a:gd name="connsiteX98" fmla="*/ 3759468 w 5158777"/>
              <a:gd name="connsiteY98" fmla="*/ 1828800 h 4447309"/>
              <a:gd name="connsiteX99" fmla="*/ 3842595 w 5158777"/>
              <a:gd name="connsiteY99" fmla="*/ 1870363 h 4447309"/>
              <a:gd name="connsiteX100" fmla="*/ 3884159 w 5158777"/>
              <a:gd name="connsiteY100" fmla="*/ 1898072 h 4447309"/>
              <a:gd name="connsiteX101" fmla="*/ 3967286 w 5158777"/>
              <a:gd name="connsiteY101" fmla="*/ 1925782 h 4447309"/>
              <a:gd name="connsiteX102" fmla="*/ 4008850 w 5158777"/>
              <a:gd name="connsiteY102" fmla="*/ 1953491 h 4447309"/>
              <a:gd name="connsiteX103" fmla="*/ 4022704 w 5158777"/>
              <a:gd name="connsiteY103" fmla="*/ 1995054 h 4447309"/>
              <a:gd name="connsiteX104" fmla="*/ 4008850 w 5158777"/>
              <a:gd name="connsiteY104" fmla="*/ 2050472 h 4447309"/>
              <a:gd name="connsiteX105" fmla="*/ 3967286 w 5158777"/>
              <a:gd name="connsiteY105" fmla="*/ 2133600 h 4447309"/>
              <a:gd name="connsiteX106" fmla="*/ 3911868 w 5158777"/>
              <a:gd name="connsiteY106" fmla="*/ 2202872 h 4447309"/>
              <a:gd name="connsiteX107" fmla="*/ 3898014 w 5158777"/>
              <a:gd name="connsiteY107" fmla="*/ 2244436 h 4447309"/>
              <a:gd name="connsiteX108" fmla="*/ 3925723 w 5158777"/>
              <a:gd name="connsiteY108" fmla="*/ 2396836 h 4447309"/>
              <a:gd name="connsiteX109" fmla="*/ 3953432 w 5158777"/>
              <a:gd name="connsiteY109" fmla="*/ 2438400 h 4447309"/>
              <a:gd name="connsiteX110" fmla="*/ 4008850 w 5158777"/>
              <a:gd name="connsiteY110" fmla="*/ 2521527 h 4447309"/>
              <a:gd name="connsiteX111" fmla="*/ 4078123 w 5158777"/>
              <a:gd name="connsiteY111" fmla="*/ 2604654 h 4447309"/>
              <a:gd name="connsiteX112" fmla="*/ 4161250 w 5158777"/>
              <a:gd name="connsiteY112" fmla="*/ 2660072 h 4447309"/>
              <a:gd name="connsiteX113" fmla="*/ 4230523 w 5158777"/>
              <a:gd name="connsiteY113" fmla="*/ 2729345 h 4447309"/>
              <a:gd name="connsiteX114" fmla="*/ 4299795 w 5158777"/>
              <a:gd name="connsiteY114" fmla="*/ 2798618 h 4447309"/>
              <a:gd name="connsiteX115" fmla="*/ 4327504 w 5158777"/>
              <a:gd name="connsiteY115" fmla="*/ 2895600 h 4447309"/>
              <a:gd name="connsiteX116" fmla="*/ 4355214 w 5158777"/>
              <a:gd name="connsiteY116" fmla="*/ 2923309 h 4447309"/>
              <a:gd name="connsiteX117" fmla="*/ 4382923 w 5158777"/>
              <a:gd name="connsiteY117" fmla="*/ 2964872 h 4447309"/>
              <a:gd name="connsiteX118" fmla="*/ 4382923 w 5158777"/>
              <a:gd name="connsiteY118" fmla="*/ 3144982 h 4447309"/>
              <a:gd name="connsiteX119" fmla="*/ 4369068 w 5158777"/>
              <a:gd name="connsiteY119" fmla="*/ 3200400 h 4447309"/>
              <a:gd name="connsiteX120" fmla="*/ 4327504 w 5158777"/>
              <a:gd name="connsiteY120" fmla="*/ 3241963 h 4447309"/>
              <a:gd name="connsiteX121" fmla="*/ 4272086 w 5158777"/>
              <a:gd name="connsiteY121" fmla="*/ 3325091 h 4447309"/>
              <a:gd name="connsiteX122" fmla="*/ 4188959 w 5158777"/>
              <a:gd name="connsiteY122" fmla="*/ 3422072 h 4447309"/>
              <a:gd name="connsiteX123" fmla="*/ 4133541 w 5158777"/>
              <a:gd name="connsiteY123" fmla="*/ 3505200 h 4447309"/>
              <a:gd name="connsiteX124" fmla="*/ 4078123 w 5158777"/>
              <a:gd name="connsiteY124" fmla="*/ 3616036 h 4447309"/>
              <a:gd name="connsiteX125" fmla="*/ 4064268 w 5158777"/>
              <a:gd name="connsiteY125" fmla="*/ 3657600 h 4447309"/>
              <a:gd name="connsiteX126" fmla="*/ 4022704 w 5158777"/>
              <a:gd name="connsiteY126" fmla="*/ 3685309 h 4447309"/>
              <a:gd name="connsiteX127" fmla="*/ 3967286 w 5158777"/>
              <a:gd name="connsiteY127" fmla="*/ 3768436 h 4447309"/>
              <a:gd name="connsiteX128" fmla="*/ 3939577 w 5158777"/>
              <a:gd name="connsiteY128" fmla="*/ 3810000 h 4447309"/>
              <a:gd name="connsiteX129" fmla="*/ 3925723 w 5158777"/>
              <a:gd name="connsiteY129" fmla="*/ 3851563 h 4447309"/>
              <a:gd name="connsiteX130" fmla="*/ 3898014 w 5158777"/>
              <a:gd name="connsiteY130" fmla="*/ 3893127 h 4447309"/>
              <a:gd name="connsiteX131" fmla="*/ 3884159 w 5158777"/>
              <a:gd name="connsiteY131" fmla="*/ 4031672 h 4447309"/>
              <a:gd name="connsiteX132" fmla="*/ 3856450 w 5158777"/>
              <a:gd name="connsiteY132" fmla="*/ 4114800 h 4447309"/>
              <a:gd name="connsiteX133" fmla="*/ 3870304 w 5158777"/>
              <a:gd name="connsiteY133" fmla="*/ 4253345 h 4447309"/>
              <a:gd name="connsiteX134" fmla="*/ 3898014 w 5158777"/>
              <a:gd name="connsiteY134" fmla="*/ 4336472 h 4447309"/>
              <a:gd name="connsiteX135" fmla="*/ 3911868 w 5158777"/>
              <a:gd name="connsiteY135" fmla="*/ 4378036 h 4447309"/>
              <a:gd name="connsiteX136" fmla="*/ 3953432 w 5158777"/>
              <a:gd name="connsiteY136" fmla="*/ 4405745 h 4447309"/>
              <a:gd name="connsiteX137" fmla="*/ 4105832 w 5158777"/>
              <a:gd name="connsiteY137" fmla="*/ 4447309 h 4447309"/>
              <a:gd name="connsiteX138" fmla="*/ 4438341 w 5158777"/>
              <a:gd name="connsiteY138" fmla="*/ 4433454 h 4447309"/>
              <a:gd name="connsiteX139" fmla="*/ 4521468 w 5158777"/>
              <a:gd name="connsiteY139" fmla="*/ 4405745 h 4447309"/>
              <a:gd name="connsiteX140" fmla="*/ 4590741 w 5158777"/>
              <a:gd name="connsiteY140" fmla="*/ 4391891 h 4447309"/>
              <a:gd name="connsiteX141" fmla="*/ 4632304 w 5158777"/>
              <a:gd name="connsiteY141" fmla="*/ 4378036 h 4447309"/>
              <a:gd name="connsiteX142" fmla="*/ 4840123 w 5158777"/>
              <a:gd name="connsiteY142" fmla="*/ 4350327 h 4447309"/>
              <a:gd name="connsiteX143" fmla="*/ 4923250 w 5158777"/>
              <a:gd name="connsiteY143" fmla="*/ 4308763 h 4447309"/>
              <a:gd name="connsiteX144" fmla="*/ 4950959 w 5158777"/>
              <a:gd name="connsiteY144" fmla="*/ 4267200 h 4447309"/>
              <a:gd name="connsiteX145" fmla="*/ 4992523 w 5158777"/>
              <a:gd name="connsiteY145" fmla="*/ 4253345 h 4447309"/>
              <a:gd name="connsiteX146" fmla="*/ 5075650 w 5158777"/>
              <a:gd name="connsiteY146" fmla="*/ 4197927 h 4447309"/>
              <a:gd name="connsiteX147" fmla="*/ 5158777 w 5158777"/>
              <a:gd name="connsiteY147" fmla="*/ 4156363 h 4447309"/>
              <a:gd name="connsiteX148" fmla="*/ 5103359 w 5158777"/>
              <a:gd name="connsiteY148" fmla="*/ 4087091 h 4447309"/>
              <a:gd name="connsiteX149" fmla="*/ 5020232 w 5158777"/>
              <a:gd name="connsiteY149" fmla="*/ 4059382 h 4447309"/>
              <a:gd name="connsiteX150" fmla="*/ 4812414 w 5158777"/>
              <a:gd name="connsiteY150" fmla="*/ 4087091 h 4447309"/>
              <a:gd name="connsiteX151" fmla="*/ 4756995 w 5158777"/>
              <a:gd name="connsiteY151" fmla="*/ 4100945 h 4447309"/>
              <a:gd name="connsiteX152" fmla="*/ 4715432 w 5158777"/>
              <a:gd name="connsiteY152" fmla="*/ 4114800 h 4447309"/>
              <a:gd name="connsiteX153" fmla="*/ 4646159 w 5158777"/>
              <a:gd name="connsiteY153" fmla="*/ 4128654 h 4447309"/>
              <a:gd name="connsiteX154" fmla="*/ 4563032 w 5158777"/>
              <a:gd name="connsiteY154" fmla="*/ 4156363 h 4447309"/>
              <a:gd name="connsiteX155" fmla="*/ 4507614 w 5158777"/>
              <a:gd name="connsiteY155" fmla="*/ 4170218 h 4447309"/>
              <a:gd name="connsiteX156" fmla="*/ 4272086 w 5158777"/>
              <a:gd name="connsiteY156" fmla="*/ 4156363 h 4447309"/>
              <a:gd name="connsiteX157" fmla="*/ 4285941 w 5158777"/>
              <a:gd name="connsiteY157" fmla="*/ 4114800 h 4447309"/>
              <a:gd name="connsiteX158" fmla="*/ 4327504 w 5158777"/>
              <a:gd name="connsiteY158" fmla="*/ 4087091 h 4447309"/>
              <a:gd name="connsiteX159" fmla="*/ 4382923 w 5158777"/>
              <a:gd name="connsiteY159" fmla="*/ 4031672 h 4447309"/>
              <a:gd name="connsiteX160" fmla="*/ 4424486 w 5158777"/>
              <a:gd name="connsiteY160" fmla="*/ 3865418 h 4447309"/>
              <a:gd name="connsiteX161" fmla="*/ 4452195 w 5158777"/>
              <a:gd name="connsiteY161" fmla="*/ 3796145 h 4447309"/>
              <a:gd name="connsiteX162" fmla="*/ 4493759 w 5158777"/>
              <a:gd name="connsiteY162" fmla="*/ 3657600 h 4447309"/>
              <a:gd name="connsiteX163" fmla="*/ 4521468 w 5158777"/>
              <a:gd name="connsiteY163" fmla="*/ 3616036 h 4447309"/>
              <a:gd name="connsiteX164" fmla="*/ 4563032 w 5158777"/>
              <a:gd name="connsiteY164" fmla="*/ 3588327 h 4447309"/>
              <a:gd name="connsiteX165" fmla="*/ 4590741 w 5158777"/>
              <a:gd name="connsiteY165" fmla="*/ 3546763 h 4447309"/>
              <a:gd name="connsiteX166" fmla="*/ 4604595 w 5158777"/>
              <a:gd name="connsiteY166" fmla="*/ 3505200 h 4447309"/>
              <a:gd name="connsiteX167" fmla="*/ 4646159 w 5158777"/>
              <a:gd name="connsiteY167" fmla="*/ 3477491 h 4447309"/>
              <a:gd name="connsiteX168" fmla="*/ 4715432 w 5158777"/>
              <a:gd name="connsiteY168" fmla="*/ 3352800 h 4447309"/>
              <a:gd name="connsiteX169" fmla="*/ 4743141 w 5158777"/>
              <a:gd name="connsiteY169" fmla="*/ 3311236 h 4447309"/>
              <a:gd name="connsiteX170" fmla="*/ 4770850 w 5158777"/>
              <a:gd name="connsiteY170" fmla="*/ 3228109 h 4447309"/>
              <a:gd name="connsiteX171" fmla="*/ 4853977 w 5158777"/>
              <a:gd name="connsiteY171" fmla="*/ 3117272 h 4447309"/>
              <a:gd name="connsiteX172" fmla="*/ 4881686 w 5158777"/>
              <a:gd name="connsiteY172" fmla="*/ 3034145 h 4447309"/>
              <a:gd name="connsiteX173" fmla="*/ 4909395 w 5158777"/>
              <a:gd name="connsiteY173" fmla="*/ 2881745 h 4447309"/>
              <a:gd name="connsiteX174" fmla="*/ 4881686 w 5158777"/>
              <a:gd name="connsiteY174" fmla="*/ 2646218 h 4447309"/>
              <a:gd name="connsiteX175" fmla="*/ 4853977 w 5158777"/>
              <a:gd name="connsiteY175" fmla="*/ 2549236 h 4447309"/>
              <a:gd name="connsiteX176" fmla="*/ 4840123 w 5158777"/>
              <a:gd name="connsiteY176" fmla="*/ 2258291 h 4447309"/>
              <a:gd name="connsiteX177" fmla="*/ 4798559 w 5158777"/>
              <a:gd name="connsiteY177" fmla="*/ 2133600 h 4447309"/>
              <a:gd name="connsiteX178" fmla="*/ 4784704 w 5158777"/>
              <a:gd name="connsiteY178" fmla="*/ 2092036 h 4447309"/>
              <a:gd name="connsiteX179" fmla="*/ 4798559 w 5158777"/>
              <a:gd name="connsiteY179" fmla="*/ 2022763 h 4447309"/>
              <a:gd name="connsiteX180" fmla="*/ 4909395 w 5158777"/>
              <a:gd name="connsiteY180" fmla="*/ 1898072 h 4447309"/>
              <a:gd name="connsiteX181" fmla="*/ 4937104 w 5158777"/>
              <a:gd name="connsiteY181" fmla="*/ 1856509 h 4447309"/>
              <a:gd name="connsiteX182" fmla="*/ 5006377 w 5158777"/>
              <a:gd name="connsiteY182" fmla="*/ 1787236 h 4447309"/>
              <a:gd name="connsiteX183" fmla="*/ 5020232 w 5158777"/>
              <a:gd name="connsiteY183" fmla="*/ 1745672 h 4447309"/>
              <a:gd name="connsiteX184" fmla="*/ 5047941 w 5158777"/>
              <a:gd name="connsiteY184" fmla="*/ 1704109 h 4447309"/>
              <a:gd name="connsiteX185" fmla="*/ 5061795 w 5158777"/>
              <a:gd name="connsiteY185" fmla="*/ 1620982 h 4447309"/>
              <a:gd name="connsiteX186" fmla="*/ 5075650 w 5158777"/>
              <a:gd name="connsiteY186" fmla="*/ 1565563 h 4447309"/>
              <a:gd name="connsiteX187" fmla="*/ 5061795 w 5158777"/>
              <a:gd name="connsiteY187" fmla="*/ 1413163 h 4447309"/>
              <a:gd name="connsiteX188" fmla="*/ 5020232 w 5158777"/>
              <a:gd name="connsiteY188" fmla="*/ 1371600 h 4447309"/>
              <a:gd name="connsiteX189" fmla="*/ 4923250 w 5158777"/>
              <a:gd name="connsiteY189" fmla="*/ 1274618 h 4447309"/>
              <a:gd name="connsiteX190" fmla="*/ 4881686 w 5158777"/>
              <a:gd name="connsiteY190" fmla="*/ 1246909 h 4447309"/>
              <a:gd name="connsiteX191" fmla="*/ 4840123 w 5158777"/>
              <a:gd name="connsiteY191" fmla="*/ 1233054 h 4447309"/>
              <a:gd name="connsiteX192" fmla="*/ 4715432 w 5158777"/>
              <a:gd name="connsiteY192" fmla="*/ 1205345 h 4447309"/>
              <a:gd name="connsiteX193" fmla="*/ 4673868 w 5158777"/>
              <a:gd name="connsiteY193" fmla="*/ 1191491 h 4447309"/>
              <a:gd name="connsiteX194" fmla="*/ 4285941 w 5158777"/>
              <a:gd name="connsiteY194" fmla="*/ 1205345 h 4447309"/>
              <a:gd name="connsiteX195" fmla="*/ 4202814 w 5158777"/>
              <a:gd name="connsiteY195" fmla="*/ 1274618 h 4447309"/>
              <a:gd name="connsiteX196" fmla="*/ 4064268 w 5158777"/>
              <a:gd name="connsiteY196" fmla="*/ 1399309 h 4447309"/>
              <a:gd name="connsiteX197" fmla="*/ 4008850 w 5158777"/>
              <a:gd name="connsiteY197" fmla="*/ 1468582 h 4447309"/>
              <a:gd name="connsiteX198" fmla="*/ 3967286 w 5158777"/>
              <a:gd name="connsiteY198" fmla="*/ 1496291 h 4447309"/>
              <a:gd name="connsiteX199" fmla="*/ 3925723 w 5158777"/>
              <a:gd name="connsiteY199" fmla="*/ 1482436 h 4447309"/>
              <a:gd name="connsiteX200" fmla="*/ 3884159 w 5158777"/>
              <a:gd name="connsiteY200" fmla="*/ 1399309 h 4447309"/>
              <a:gd name="connsiteX201" fmla="*/ 3842595 w 5158777"/>
              <a:gd name="connsiteY201" fmla="*/ 1357745 h 4447309"/>
              <a:gd name="connsiteX202" fmla="*/ 3717904 w 5158777"/>
              <a:gd name="connsiteY202" fmla="*/ 1177636 h 4447309"/>
              <a:gd name="connsiteX203" fmla="*/ 3690195 w 5158777"/>
              <a:gd name="connsiteY203" fmla="*/ 1136072 h 4447309"/>
              <a:gd name="connsiteX204" fmla="*/ 3607068 w 5158777"/>
              <a:gd name="connsiteY204" fmla="*/ 1011382 h 4447309"/>
              <a:gd name="connsiteX205" fmla="*/ 3510086 w 5158777"/>
              <a:gd name="connsiteY205" fmla="*/ 900545 h 4447309"/>
              <a:gd name="connsiteX206" fmla="*/ 3496232 w 5158777"/>
              <a:gd name="connsiteY206" fmla="*/ 845127 h 4447309"/>
              <a:gd name="connsiteX207" fmla="*/ 3440814 w 5158777"/>
              <a:gd name="connsiteY207" fmla="*/ 762000 h 4447309"/>
              <a:gd name="connsiteX208" fmla="*/ 3426959 w 5158777"/>
              <a:gd name="connsiteY208" fmla="*/ 720436 h 4447309"/>
              <a:gd name="connsiteX209" fmla="*/ 3343832 w 5158777"/>
              <a:gd name="connsiteY209" fmla="*/ 637309 h 4447309"/>
              <a:gd name="connsiteX210" fmla="*/ 3274559 w 5158777"/>
              <a:gd name="connsiteY210" fmla="*/ 554182 h 4447309"/>
              <a:gd name="connsiteX211" fmla="*/ 3246850 w 5158777"/>
              <a:gd name="connsiteY211" fmla="*/ 498763 h 4447309"/>
              <a:gd name="connsiteX212" fmla="*/ 3219141 w 5158777"/>
              <a:gd name="connsiteY212" fmla="*/ 457200 h 4447309"/>
              <a:gd name="connsiteX213" fmla="*/ 3136014 w 5158777"/>
              <a:gd name="connsiteY213" fmla="*/ 290945 h 4447309"/>
              <a:gd name="connsiteX214" fmla="*/ 3094450 w 5158777"/>
              <a:gd name="connsiteY214" fmla="*/ 277091 h 4447309"/>
              <a:gd name="connsiteX215" fmla="*/ 3052886 w 5158777"/>
              <a:gd name="connsiteY215" fmla="*/ 249382 h 4447309"/>
              <a:gd name="connsiteX216" fmla="*/ 2942050 w 5158777"/>
              <a:gd name="connsiteY216" fmla="*/ 221672 h 4447309"/>
              <a:gd name="connsiteX217" fmla="*/ 2900486 w 5158777"/>
              <a:gd name="connsiteY217" fmla="*/ 207818 h 4447309"/>
              <a:gd name="connsiteX218" fmla="*/ 2858923 w 5158777"/>
              <a:gd name="connsiteY218" fmla="*/ 180109 h 4447309"/>
              <a:gd name="connsiteX219" fmla="*/ 2817359 w 5158777"/>
              <a:gd name="connsiteY219" fmla="*/ 166254 h 4447309"/>
              <a:gd name="connsiteX220" fmla="*/ 2775795 w 5158777"/>
              <a:gd name="connsiteY220" fmla="*/ 124691 h 4447309"/>
              <a:gd name="connsiteX221" fmla="*/ 2734232 w 5158777"/>
              <a:gd name="connsiteY221" fmla="*/ 96982 h 4447309"/>
              <a:gd name="connsiteX222" fmla="*/ 2706523 w 5158777"/>
              <a:gd name="connsiteY222" fmla="*/ 69272 h 4447309"/>
              <a:gd name="connsiteX223" fmla="*/ 2581832 w 5158777"/>
              <a:gd name="connsiteY223" fmla="*/ 27709 h 4447309"/>
              <a:gd name="connsiteX224" fmla="*/ 2540268 w 5158777"/>
              <a:gd name="connsiteY224" fmla="*/ 13854 h 4447309"/>
              <a:gd name="connsiteX225" fmla="*/ 2498704 w 5158777"/>
              <a:gd name="connsiteY225" fmla="*/ 41563 h 4447309"/>
              <a:gd name="connsiteX226" fmla="*/ 2193904 w 5158777"/>
              <a:gd name="connsiteY226" fmla="*/ 41563 h 4447309"/>
              <a:gd name="connsiteX227" fmla="*/ 2096923 w 5158777"/>
              <a:gd name="connsiteY227" fmla="*/ 27709 h 4447309"/>
              <a:gd name="connsiteX228" fmla="*/ 2027650 w 5158777"/>
              <a:gd name="connsiteY228" fmla="*/ 13854 h 4447309"/>
              <a:gd name="connsiteX229" fmla="*/ 1805977 w 5158777"/>
              <a:gd name="connsiteY229" fmla="*/ 0 h 4447309"/>
              <a:gd name="connsiteX230" fmla="*/ 1487323 w 5158777"/>
              <a:gd name="connsiteY230" fmla="*/ 13854 h 4447309"/>
              <a:gd name="connsiteX231" fmla="*/ 1445759 w 5158777"/>
              <a:gd name="connsiteY231" fmla="*/ 27709 h 4447309"/>
              <a:gd name="connsiteX232" fmla="*/ 1321068 w 5158777"/>
              <a:gd name="connsiteY232" fmla="*/ 55418 h 4447309"/>
              <a:gd name="connsiteX233" fmla="*/ 1279504 w 5158777"/>
              <a:gd name="connsiteY233" fmla="*/ 69272 h 4447309"/>
              <a:gd name="connsiteX234" fmla="*/ 1127104 w 5158777"/>
              <a:gd name="connsiteY234" fmla="*/ 83127 h 4447309"/>
              <a:gd name="connsiteX235" fmla="*/ 1057832 w 5158777"/>
              <a:gd name="connsiteY235" fmla="*/ 152400 h 4447309"/>
              <a:gd name="connsiteX236" fmla="*/ 1043977 w 5158777"/>
              <a:gd name="connsiteY236" fmla="*/ 193963 h 4447309"/>
              <a:gd name="connsiteX237" fmla="*/ 1002414 w 5158777"/>
              <a:gd name="connsiteY237" fmla="*/ 221672 h 4447309"/>
              <a:gd name="connsiteX238" fmla="*/ 974704 w 5158777"/>
              <a:gd name="connsiteY238" fmla="*/ 304800 h 4447309"/>
              <a:gd name="connsiteX239" fmla="*/ 960850 w 5158777"/>
              <a:gd name="connsiteY239" fmla="*/ 346363 h 4447309"/>
              <a:gd name="connsiteX240" fmla="*/ 946995 w 5158777"/>
              <a:gd name="connsiteY240" fmla="*/ 540327 h 4447309"/>
              <a:gd name="connsiteX241" fmla="*/ 933141 w 5158777"/>
              <a:gd name="connsiteY241" fmla="*/ 581891 h 4447309"/>
              <a:gd name="connsiteX242" fmla="*/ 891577 w 5158777"/>
              <a:gd name="connsiteY242" fmla="*/ 623454 h 4447309"/>
              <a:gd name="connsiteX243" fmla="*/ 863868 w 5158777"/>
              <a:gd name="connsiteY243" fmla="*/ 665018 h 4447309"/>
              <a:gd name="connsiteX244" fmla="*/ 822304 w 5158777"/>
              <a:gd name="connsiteY244" fmla="*/ 692727 h 4447309"/>
              <a:gd name="connsiteX245" fmla="*/ 780741 w 5158777"/>
              <a:gd name="connsiteY245" fmla="*/ 734291 h 4447309"/>
              <a:gd name="connsiteX246" fmla="*/ 739177 w 5158777"/>
              <a:gd name="connsiteY246" fmla="*/ 762000 h 4447309"/>
              <a:gd name="connsiteX247" fmla="*/ 669904 w 5158777"/>
              <a:gd name="connsiteY247" fmla="*/ 858982 h 4447309"/>
              <a:gd name="connsiteX248" fmla="*/ 628341 w 5158777"/>
              <a:gd name="connsiteY248" fmla="*/ 886691 h 4447309"/>
              <a:gd name="connsiteX249" fmla="*/ 600632 w 5158777"/>
              <a:gd name="connsiteY249" fmla="*/ 942109 h 4447309"/>
              <a:gd name="connsiteX250" fmla="*/ 572923 w 5158777"/>
              <a:gd name="connsiteY250" fmla="*/ 983672 h 4447309"/>
              <a:gd name="connsiteX251" fmla="*/ 559068 w 5158777"/>
              <a:gd name="connsiteY251" fmla="*/ 1025236 h 4447309"/>
              <a:gd name="connsiteX252" fmla="*/ 503650 w 5158777"/>
              <a:gd name="connsiteY252" fmla="*/ 1108363 h 4447309"/>
              <a:gd name="connsiteX253" fmla="*/ 475941 w 5158777"/>
              <a:gd name="connsiteY253" fmla="*/ 1149927 h 4447309"/>
              <a:gd name="connsiteX254" fmla="*/ 448232 w 5158777"/>
              <a:gd name="connsiteY254" fmla="*/ 1191491 h 4447309"/>
              <a:gd name="connsiteX255" fmla="*/ 406668 w 5158777"/>
              <a:gd name="connsiteY255" fmla="*/ 1233054 h 4447309"/>
              <a:gd name="connsiteX256" fmla="*/ 337395 w 5158777"/>
              <a:gd name="connsiteY256" fmla="*/ 1302327 h 4447309"/>
              <a:gd name="connsiteX257" fmla="*/ 309686 w 5158777"/>
              <a:gd name="connsiteY257" fmla="*/ 1343891 h 4447309"/>
              <a:gd name="connsiteX258" fmla="*/ 184995 w 5158777"/>
              <a:gd name="connsiteY258" fmla="*/ 1454727 h 4447309"/>
              <a:gd name="connsiteX259" fmla="*/ 157286 w 5158777"/>
              <a:gd name="connsiteY259" fmla="*/ 1510145 h 4447309"/>
              <a:gd name="connsiteX260" fmla="*/ 143432 w 5158777"/>
              <a:gd name="connsiteY260" fmla="*/ 1551709 h 4447309"/>
              <a:gd name="connsiteX261" fmla="*/ 88014 w 5158777"/>
              <a:gd name="connsiteY261" fmla="*/ 1620982 h 4447309"/>
              <a:gd name="connsiteX262" fmla="*/ 74159 w 5158777"/>
              <a:gd name="connsiteY262" fmla="*/ 1662545 h 4447309"/>
              <a:gd name="connsiteX263" fmla="*/ 18741 w 5158777"/>
              <a:gd name="connsiteY263" fmla="*/ 1745672 h 4447309"/>
              <a:gd name="connsiteX264" fmla="*/ 18741 w 5158777"/>
              <a:gd name="connsiteY264" fmla="*/ 2008909 h 4447309"/>
              <a:gd name="connsiteX265" fmla="*/ 74159 w 5158777"/>
              <a:gd name="connsiteY265" fmla="*/ 2078182 h 4447309"/>
              <a:gd name="connsiteX266" fmla="*/ 157286 w 5158777"/>
              <a:gd name="connsiteY266" fmla="*/ 2133600 h 4447309"/>
              <a:gd name="connsiteX267" fmla="*/ 198850 w 5158777"/>
              <a:gd name="connsiteY267" fmla="*/ 2161309 h 4447309"/>
              <a:gd name="connsiteX268" fmla="*/ 240414 w 5158777"/>
              <a:gd name="connsiteY268" fmla="*/ 2189018 h 4447309"/>
              <a:gd name="connsiteX269" fmla="*/ 281977 w 5158777"/>
              <a:gd name="connsiteY269" fmla="*/ 2202872 h 4447309"/>
              <a:gd name="connsiteX270" fmla="*/ 309686 w 5158777"/>
              <a:gd name="connsiteY270" fmla="*/ 2230582 h 4447309"/>
              <a:gd name="connsiteX271" fmla="*/ 392814 w 5158777"/>
              <a:gd name="connsiteY271" fmla="*/ 2286000 h 4447309"/>
              <a:gd name="connsiteX272" fmla="*/ 406668 w 5158777"/>
              <a:gd name="connsiteY272" fmla="*/ 2327563 h 4447309"/>
              <a:gd name="connsiteX273" fmla="*/ 489795 w 5158777"/>
              <a:gd name="connsiteY273" fmla="*/ 2493818 h 4447309"/>
              <a:gd name="connsiteX274" fmla="*/ 503650 w 5158777"/>
              <a:gd name="connsiteY274" fmla="*/ 2576945 h 4447309"/>
              <a:gd name="connsiteX275" fmla="*/ 517504 w 5158777"/>
              <a:gd name="connsiteY275" fmla="*/ 2618509 h 4447309"/>
              <a:gd name="connsiteX276" fmla="*/ 600632 w 5158777"/>
              <a:gd name="connsiteY276" fmla="*/ 2646218 h 4447309"/>
              <a:gd name="connsiteX277" fmla="*/ 642195 w 5158777"/>
              <a:gd name="connsiteY277" fmla="*/ 2660072 h 4447309"/>
              <a:gd name="connsiteX278" fmla="*/ 697614 w 5158777"/>
              <a:gd name="connsiteY278" fmla="*/ 2646218 h 4447309"/>
              <a:gd name="connsiteX279" fmla="*/ 780741 w 5158777"/>
              <a:gd name="connsiteY279" fmla="*/ 2632363 h 4447309"/>
              <a:gd name="connsiteX280" fmla="*/ 822304 w 5158777"/>
              <a:gd name="connsiteY280" fmla="*/ 2618509 h 4447309"/>
              <a:gd name="connsiteX281" fmla="*/ 1127104 w 5158777"/>
              <a:gd name="connsiteY281" fmla="*/ 2660072 h 4447309"/>
              <a:gd name="connsiteX282" fmla="*/ 1154814 w 5158777"/>
              <a:gd name="connsiteY282" fmla="*/ 2687782 h 4447309"/>
              <a:gd name="connsiteX283" fmla="*/ 1196377 w 5158777"/>
              <a:gd name="connsiteY283" fmla="*/ 2715491 h 4447309"/>
              <a:gd name="connsiteX284" fmla="*/ 1265650 w 5158777"/>
              <a:gd name="connsiteY284" fmla="*/ 2840182 h 4447309"/>
              <a:gd name="connsiteX285" fmla="*/ 1334923 w 5158777"/>
              <a:gd name="connsiteY285" fmla="*/ 2923309 h 4447309"/>
              <a:gd name="connsiteX286" fmla="*/ 1376486 w 5158777"/>
              <a:gd name="connsiteY286" fmla="*/ 2951018 h 4447309"/>
              <a:gd name="connsiteX287" fmla="*/ 1404195 w 5158777"/>
              <a:gd name="connsiteY287" fmla="*/ 2992582 h 4447309"/>
              <a:gd name="connsiteX288" fmla="*/ 1418050 w 5158777"/>
              <a:gd name="connsiteY288" fmla="*/ 3034145 h 4447309"/>
              <a:gd name="connsiteX289" fmla="*/ 1445759 w 5158777"/>
              <a:gd name="connsiteY289" fmla="*/ 3089563 h 4447309"/>
              <a:gd name="connsiteX290" fmla="*/ 1459614 w 5158777"/>
              <a:gd name="connsiteY290" fmla="*/ 3158836 h 4447309"/>
              <a:gd name="connsiteX291" fmla="*/ 1487323 w 5158777"/>
              <a:gd name="connsiteY291" fmla="*/ 3241963 h 4447309"/>
              <a:gd name="connsiteX292" fmla="*/ 1473468 w 5158777"/>
              <a:gd name="connsiteY292" fmla="*/ 3408218 h 4447309"/>
              <a:gd name="connsiteX293" fmla="*/ 1431904 w 5158777"/>
              <a:gd name="connsiteY293" fmla="*/ 3505200 h 4447309"/>
              <a:gd name="connsiteX294" fmla="*/ 1418050 w 5158777"/>
              <a:gd name="connsiteY294" fmla="*/ 3546763 h 4447309"/>
              <a:gd name="connsiteX295" fmla="*/ 1362632 w 5158777"/>
              <a:gd name="connsiteY295" fmla="*/ 3629891 h 4447309"/>
              <a:gd name="connsiteX296" fmla="*/ 1334923 w 5158777"/>
              <a:gd name="connsiteY296" fmla="*/ 3671454 h 4447309"/>
              <a:gd name="connsiteX297" fmla="*/ 1293359 w 5158777"/>
              <a:gd name="connsiteY297" fmla="*/ 3713018 h 4447309"/>
              <a:gd name="connsiteX298" fmla="*/ 1251795 w 5158777"/>
              <a:gd name="connsiteY298" fmla="*/ 3796145 h 4447309"/>
              <a:gd name="connsiteX299" fmla="*/ 1210232 w 5158777"/>
              <a:gd name="connsiteY299" fmla="*/ 3837709 h 4447309"/>
              <a:gd name="connsiteX300" fmla="*/ 1182523 w 5158777"/>
              <a:gd name="connsiteY300" fmla="*/ 3879272 h 4447309"/>
              <a:gd name="connsiteX301" fmla="*/ 1127104 w 5158777"/>
              <a:gd name="connsiteY301" fmla="*/ 3934691 h 4447309"/>
              <a:gd name="connsiteX302" fmla="*/ 1071686 w 5158777"/>
              <a:gd name="connsiteY302" fmla="*/ 4017818 h 4447309"/>
              <a:gd name="connsiteX303" fmla="*/ 1099395 w 5158777"/>
              <a:gd name="connsiteY303" fmla="*/ 4142509 h 4447309"/>
              <a:gd name="connsiteX304" fmla="*/ 1196377 w 5158777"/>
              <a:gd name="connsiteY304" fmla="*/ 4197927 h 4447309"/>
              <a:gd name="connsiteX305" fmla="*/ 1237941 w 5158777"/>
              <a:gd name="connsiteY305" fmla="*/ 4225636 h 4447309"/>
              <a:gd name="connsiteX306" fmla="*/ 1321068 w 5158777"/>
              <a:gd name="connsiteY306" fmla="*/ 4253345 h 4447309"/>
              <a:gd name="connsiteX307" fmla="*/ 1376486 w 5158777"/>
              <a:gd name="connsiteY307" fmla="*/ 4239491 h 4447309"/>
              <a:gd name="connsiteX308" fmla="*/ 1390341 w 5158777"/>
              <a:gd name="connsiteY308" fmla="*/ 4197927 h 4447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</a:cxnLst>
            <a:rect l="l" t="t" r="r" b="b"/>
            <a:pathLst>
              <a:path w="5158777" h="4447309">
                <a:moveTo>
                  <a:pt x="1334923" y="4239491"/>
                </a:moveTo>
                <a:cubicBezTo>
                  <a:pt x="1540638" y="4116060"/>
                  <a:pt x="1293135" y="4255421"/>
                  <a:pt x="1459614" y="4184072"/>
                </a:cubicBezTo>
                <a:cubicBezTo>
                  <a:pt x="1474919" y="4177513"/>
                  <a:pt x="1486284" y="4163809"/>
                  <a:pt x="1501177" y="4156363"/>
                </a:cubicBezTo>
                <a:cubicBezTo>
                  <a:pt x="1514239" y="4149832"/>
                  <a:pt x="1529318" y="4148262"/>
                  <a:pt x="1542741" y="4142509"/>
                </a:cubicBezTo>
                <a:cubicBezTo>
                  <a:pt x="1712726" y="4069660"/>
                  <a:pt x="1500614" y="4156646"/>
                  <a:pt x="1639723" y="4087091"/>
                </a:cubicBezTo>
                <a:cubicBezTo>
                  <a:pt x="1652785" y="4080560"/>
                  <a:pt x="1667432" y="4077854"/>
                  <a:pt x="1681286" y="4073236"/>
                </a:cubicBezTo>
                <a:cubicBezTo>
                  <a:pt x="1690522" y="4059381"/>
                  <a:pt x="1698335" y="4044464"/>
                  <a:pt x="1708995" y="4031672"/>
                </a:cubicBezTo>
                <a:cubicBezTo>
                  <a:pt x="1747300" y="3985706"/>
                  <a:pt x="1752467" y="4000147"/>
                  <a:pt x="1778268" y="3948545"/>
                </a:cubicBezTo>
                <a:cubicBezTo>
                  <a:pt x="1784799" y="3935483"/>
                  <a:pt x="1784609" y="3919505"/>
                  <a:pt x="1792123" y="3906982"/>
                </a:cubicBezTo>
                <a:cubicBezTo>
                  <a:pt x="1798844" y="3895781"/>
                  <a:pt x="1811672" y="3889472"/>
                  <a:pt x="1819832" y="3879272"/>
                </a:cubicBezTo>
                <a:cubicBezTo>
                  <a:pt x="1830234" y="3866270"/>
                  <a:pt x="1836881" y="3850501"/>
                  <a:pt x="1847541" y="3837709"/>
                </a:cubicBezTo>
                <a:cubicBezTo>
                  <a:pt x="1936443" y="3731026"/>
                  <a:pt x="1848011" y="3857782"/>
                  <a:pt x="1916814" y="3754582"/>
                </a:cubicBezTo>
                <a:cubicBezTo>
                  <a:pt x="1921432" y="3740727"/>
                  <a:pt x="1923576" y="3725784"/>
                  <a:pt x="1930668" y="3713018"/>
                </a:cubicBezTo>
                <a:cubicBezTo>
                  <a:pt x="1946841" y="3683907"/>
                  <a:pt x="1986086" y="3629891"/>
                  <a:pt x="1986086" y="3629891"/>
                </a:cubicBezTo>
                <a:cubicBezTo>
                  <a:pt x="2001978" y="3486867"/>
                  <a:pt x="2018116" y="3365498"/>
                  <a:pt x="2013795" y="3214254"/>
                </a:cubicBezTo>
                <a:cubicBezTo>
                  <a:pt x="2011930" y="3148970"/>
                  <a:pt x="2001045" y="3083866"/>
                  <a:pt x="1986086" y="3020291"/>
                </a:cubicBezTo>
                <a:cubicBezTo>
                  <a:pt x="1978928" y="2989871"/>
                  <a:pt x="1933180" y="2958205"/>
                  <a:pt x="1916814" y="2937163"/>
                </a:cubicBezTo>
                <a:cubicBezTo>
                  <a:pt x="1896368" y="2910876"/>
                  <a:pt x="1884943" y="2877584"/>
                  <a:pt x="1861395" y="2854036"/>
                </a:cubicBezTo>
                <a:lnTo>
                  <a:pt x="1778268" y="2770909"/>
                </a:lnTo>
                <a:cubicBezTo>
                  <a:pt x="1764413" y="2757054"/>
                  <a:pt x="1747573" y="2745648"/>
                  <a:pt x="1736704" y="2729345"/>
                </a:cubicBezTo>
                <a:cubicBezTo>
                  <a:pt x="1701749" y="2676913"/>
                  <a:pt x="1720769" y="2699556"/>
                  <a:pt x="1681286" y="2660072"/>
                </a:cubicBezTo>
                <a:cubicBezTo>
                  <a:pt x="1656901" y="2586916"/>
                  <a:pt x="1675532" y="2630658"/>
                  <a:pt x="1612014" y="2535382"/>
                </a:cubicBezTo>
                <a:lnTo>
                  <a:pt x="1584304" y="2493818"/>
                </a:lnTo>
                <a:cubicBezTo>
                  <a:pt x="1579686" y="2479963"/>
                  <a:pt x="1574462" y="2466296"/>
                  <a:pt x="1570450" y="2452254"/>
                </a:cubicBezTo>
                <a:cubicBezTo>
                  <a:pt x="1565219" y="2433945"/>
                  <a:pt x="1567794" y="2412235"/>
                  <a:pt x="1556595" y="2396836"/>
                </a:cubicBezTo>
                <a:cubicBezTo>
                  <a:pt x="1529705" y="2359863"/>
                  <a:pt x="1491941" y="2332181"/>
                  <a:pt x="1459614" y="2299854"/>
                </a:cubicBezTo>
                <a:cubicBezTo>
                  <a:pt x="1408361" y="2248601"/>
                  <a:pt x="1442759" y="2279382"/>
                  <a:pt x="1348777" y="2216727"/>
                </a:cubicBezTo>
                <a:cubicBezTo>
                  <a:pt x="1334923" y="2207491"/>
                  <a:pt x="1323010" y="2194284"/>
                  <a:pt x="1307214" y="2189018"/>
                </a:cubicBezTo>
                <a:cubicBezTo>
                  <a:pt x="1293359" y="2184400"/>
                  <a:pt x="1278712" y="2181694"/>
                  <a:pt x="1265650" y="2175163"/>
                </a:cubicBezTo>
                <a:cubicBezTo>
                  <a:pt x="1221749" y="2153212"/>
                  <a:pt x="1231276" y="2140565"/>
                  <a:pt x="1182523" y="2133600"/>
                </a:cubicBezTo>
                <a:cubicBezTo>
                  <a:pt x="1132026" y="2126386"/>
                  <a:pt x="1080923" y="2124363"/>
                  <a:pt x="1030123" y="2119745"/>
                </a:cubicBezTo>
                <a:cubicBezTo>
                  <a:pt x="1016268" y="2115127"/>
                  <a:pt x="1001325" y="2112983"/>
                  <a:pt x="988559" y="2105891"/>
                </a:cubicBezTo>
                <a:cubicBezTo>
                  <a:pt x="959448" y="2089718"/>
                  <a:pt x="933141" y="2068945"/>
                  <a:pt x="905432" y="2050472"/>
                </a:cubicBezTo>
                <a:cubicBezTo>
                  <a:pt x="891577" y="2041236"/>
                  <a:pt x="879665" y="2028028"/>
                  <a:pt x="863868" y="2022763"/>
                </a:cubicBezTo>
                <a:lnTo>
                  <a:pt x="822304" y="2008909"/>
                </a:lnTo>
                <a:cubicBezTo>
                  <a:pt x="826922" y="1962727"/>
                  <a:pt x="830025" y="1916368"/>
                  <a:pt x="836159" y="1870363"/>
                </a:cubicBezTo>
                <a:cubicBezTo>
                  <a:pt x="839271" y="1847022"/>
                  <a:pt x="846433" y="1824365"/>
                  <a:pt x="850014" y="1801091"/>
                </a:cubicBezTo>
                <a:cubicBezTo>
                  <a:pt x="855676" y="1764291"/>
                  <a:pt x="856067" y="1726661"/>
                  <a:pt x="863868" y="1690254"/>
                </a:cubicBezTo>
                <a:cubicBezTo>
                  <a:pt x="863870" y="1690245"/>
                  <a:pt x="898503" y="1586349"/>
                  <a:pt x="905432" y="1565563"/>
                </a:cubicBezTo>
                <a:lnTo>
                  <a:pt x="919286" y="1524000"/>
                </a:lnTo>
                <a:lnTo>
                  <a:pt x="933141" y="1482436"/>
                </a:lnTo>
                <a:cubicBezTo>
                  <a:pt x="932237" y="1478819"/>
                  <a:pt x="912658" y="1394486"/>
                  <a:pt x="905432" y="1385454"/>
                </a:cubicBezTo>
                <a:cubicBezTo>
                  <a:pt x="895030" y="1372452"/>
                  <a:pt x="877723" y="1366981"/>
                  <a:pt x="863868" y="1357745"/>
                </a:cubicBezTo>
                <a:cubicBezTo>
                  <a:pt x="854632" y="1343891"/>
                  <a:pt x="846561" y="1329184"/>
                  <a:pt x="836159" y="1316182"/>
                </a:cubicBezTo>
                <a:cubicBezTo>
                  <a:pt x="827999" y="1305982"/>
                  <a:pt x="808450" y="1301534"/>
                  <a:pt x="808450" y="1288472"/>
                </a:cubicBezTo>
                <a:cubicBezTo>
                  <a:pt x="808450" y="1259264"/>
                  <a:pt x="820679" y="1230113"/>
                  <a:pt x="836159" y="1205345"/>
                </a:cubicBezTo>
                <a:cubicBezTo>
                  <a:pt x="845060" y="1191104"/>
                  <a:pt x="924657" y="1154169"/>
                  <a:pt x="933141" y="1149927"/>
                </a:cubicBezTo>
                <a:cubicBezTo>
                  <a:pt x="1054549" y="1028516"/>
                  <a:pt x="900551" y="1177083"/>
                  <a:pt x="1016268" y="1080654"/>
                </a:cubicBezTo>
                <a:cubicBezTo>
                  <a:pt x="1122949" y="991755"/>
                  <a:pt x="996197" y="1080182"/>
                  <a:pt x="1099395" y="1011382"/>
                </a:cubicBezTo>
                <a:cubicBezTo>
                  <a:pt x="1108631" y="997527"/>
                  <a:pt x="1116702" y="982820"/>
                  <a:pt x="1127104" y="969818"/>
                </a:cubicBezTo>
                <a:cubicBezTo>
                  <a:pt x="1135264" y="959618"/>
                  <a:pt x="1148093" y="953310"/>
                  <a:pt x="1154814" y="942109"/>
                </a:cubicBezTo>
                <a:cubicBezTo>
                  <a:pt x="1162328" y="929586"/>
                  <a:pt x="1160567" y="912696"/>
                  <a:pt x="1168668" y="900545"/>
                </a:cubicBezTo>
                <a:cubicBezTo>
                  <a:pt x="1179536" y="884242"/>
                  <a:pt x="1197689" y="874034"/>
                  <a:pt x="1210232" y="858982"/>
                </a:cubicBezTo>
                <a:cubicBezTo>
                  <a:pt x="1220892" y="846190"/>
                  <a:pt x="1226167" y="829192"/>
                  <a:pt x="1237941" y="817418"/>
                </a:cubicBezTo>
                <a:cubicBezTo>
                  <a:pt x="1249715" y="805644"/>
                  <a:pt x="1266973" y="800674"/>
                  <a:pt x="1279504" y="789709"/>
                </a:cubicBezTo>
                <a:cubicBezTo>
                  <a:pt x="1304080" y="768205"/>
                  <a:pt x="1325686" y="743527"/>
                  <a:pt x="1348777" y="720436"/>
                </a:cubicBezTo>
                <a:cubicBezTo>
                  <a:pt x="1362632" y="706581"/>
                  <a:pt x="1379473" y="695175"/>
                  <a:pt x="1390341" y="678872"/>
                </a:cubicBezTo>
                <a:cubicBezTo>
                  <a:pt x="1408814" y="651163"/>
                  <a:pt x="1435228" y="627338"/>
                  <a:pt x="1445759" y="595745"/>
                </a:cubicBezTo>
                <a:cubicBezTo>
                  <a:pt x="1463745" y="541790"/>
                  <a:pt x="1449288" y="564509"/>
                  <a:pt x="1487323" y="526472"/>
                </a:cubicBezTo>
                <a:lnTo>
                  <a:pt x="1570450" y="554182"/>
                </a:lnTo>
                <a:lnTo>
                  <a:pt x="1612014" y="568036"/>
                </a:lnTo>
                <a:cubicBezTo>
                  <a:pt x="1625868" y="577272"/>
                  <a:pt x="1638361" y="588982"/>
                  <a:pt x="1653577" y="595745"/>
                </a:cubicBezTo>
                <a:cubicBezTo>
                  <a:pt x="1680267" y="607607"/>
                  <a:pt x="1736704" y="623454"/>
                  <a:pt x="1736704" y="623454"/>
                </a:cubicBezTo>
                <a:cubicBezTo>
                  <a:pt x="1745941" y="632690"/>
                  <a:pt x="1753213" y="644442"/>
                  <a:pt x="1764414" y="651163"/>
                </a:cubicBezTo>
                <a:cubicBezTo>
                  <a:pt x="1828872" y="689838"/>
                  <a:pt x="1995676" y="652371"/>
                  <a:pt x="2013795" y="651163"/>
                </a:cubicBezTo>
                <a:cubicBezTo>
                  <a:pt x="2041504" y="641927"/>
                  <a:pt x="2076270" y="644107"/>
                  <a:pt x="2096923" y="623454"/>
                </a:cubicBezTo>
                <a:cubicBezTo>
                  <a:pt x="2110777" y="609600"/>
                  <a:pt x="2121359" y="591406"/>
                  <a:pt x="2138486" y="581891"/>
                </a:cubicBezTo>
                <a:cubicBezTo>
                  <a:pt x="2164019" y="567706"/>
                  <a:pt x="2193905" y="563419"/>
                  <a:pt x="2221614" y="554182"/>
                </a:cubicBezTo>
                <a:lnTo>
                  <a:pt x="2263177" y="540327"/>
                </a:lnTo>
                <a:cubicBezTo>
                  <a:pt x="2277032" y="535709"/>
                  <a:pt x="2292590" y="534573"/>
                  <a:pt x="2304741" y="526472"/>
                </a:cubicBezTo>
                <a:cubicBezTo>
                  <a:pt x="2432666" y="441188"/>
                  <a:pt x="2275306" y="550020"/>
                  <a:pt x="2374014" y="471054"/>
                </a:cubicBezTo>
                <a:cubicBezTo>
                  <a:pt x="2387016" y="460652"/>
                  <a:pt x="2401723" y="452581"/>
                  <a:pt x="2415577" y="443345"/>
                </a:cubicBezTo>
                <a:cubicBezTo>
                  <a:pt x="2512518" y="467581"/>
                  <a:pt x="2434363" y="437944"/>
                  <a:pt x="2512559" y="498763"/>
                </a:cubicBezTo>
                <a:cubicBezTo>
                  <a:pt x="2538846" y="519209"/>
                  <a:pt x="2567977" y="535709"/>
                  <a:pt x="2595686" y="554182"/>
                </a:cubicBezTo>
                <a:cubicBezTo>
                  <a:pt x="2609541" y="563418"/>
                  <a:pt x="2625476" y="570117"/>
                  <a:pt x="2637250" y="581891"/>
                </a:cubicBezTo>
                <a:lnTo>
                  <a:pt x="2678814" y="623454"/>
                </a:lnTo>
                <a:cubicBezTo>
                  <a:pt x="2686559" y="654434"/>
                  <a:pt x="2706884" y="741761"/>
                  <a:pt x="2720377" y="762000"/>
                </a:cubicBezTo>
                <a:cubicBezTo>
                  <a:pt x="2738850" y="789709"/>
                  <a:pt x="2765264" y="813534"/>
                  <a:pt x="2775795" y="845127"/>
                </a:cubicBezTo>
                <a:cubicBezTo>
                  <a:pt x="2780413" y="858982"/>
                  <a:pt x="2783119" y="873629"/>
                  <a:pt x="2789650" y="886691"/>
                </a:cubicBezTo>
                <a:cubicBezTo>
                  <a:pt x="2805219" y="917828"/>
                  <a:pt x="2832660" y="947932"/>
                  <a:pt x="2858923" y="969818"/>
                </a:cubicBezTo>
                <a:cubicBezTo>
                  <a:pt x="2871715" y="980478"/>
                  <a:pt x="2886632" y="988291"/>
                  <a:pt x="2900486" y="997527"/>
                </a:cubicBezTo>
                <a:cubicBezTo>
                  <a:pt x="2909722" y="1011382"/>
                  <a:pt x="2920748" y="1024198"/>
                  <a:pt x="2928195" y="1039091"/>
                </a:cubicBezTo>
                <a:cubicBezTo>
                  <a:pt x="2950730" y="1084161"/>
                  <a:pt x="2930056" y="1082515"/>
                  <a:pt x="2969759" y="1122218"/>
                </a:cubicBezTo>
                <a:cubicBezTo>
                  <a:pt x="2981533" y="1133992"/>
                  <a:pt x="2997468" y="1140691"/>
                  <a:pt x="3011323" y="1149927"/>
                </a:cubicBezTo>
                <a:cubicBezTo>
                  <a:pt x="3020559" y="1163782"/>
                  <a:pt x="3027258" y="1179717"/>
                  <a:pt x="3039032" y="1191491"/>
                </a:cubicBezTo>
                <a:cubicBezTo>
                  <a:pt x="3050806" y="1203265"/>
                  <a:pt x="3067803" y="1208540"/>
                  <a:pt x="3080595" y="1219200"/>
                </a:cubicBezTo>
                <a:cubicBezTo>
                  <a:pt x="3095647" y="1231743"/>
                  <a:pt x="3108304" y="1246909"/>
                  <a:pt x="3122159" y="1260763"/>
                </a:cubicBezTo>
                <a:cubicBezTo>
                  <a:pt x="3149132" y="1341680"/>
                  <a:pt x="3114910" y="1267368"/>
                  <a:pt x="3177577" y="1330036"/>
                </a:cubicBezTo>
                <a:cubicBezTo>
                  <a:pt x="3269937" y="1422397"/>
                  <a:pt x="3136017" y="1325421"/>
                  <a:pt x="3246850" y="1399309"/>
                </a:cubicBezTo>
                <a:cubicBezTo>
                  <a:pt x="3286095" y="1517047"/>
                  <a:pt x="3231361" y="1373494"/>
                  <a:pt x="3288414" y="1468582"/>
                </a:cubicBezTo>
                <a:cubicBezTo>
                  <a:pt x="3295928" y="1481105"/>
                  <a:pt x="3294167" y="1497994"/>
                  <a:pt x="3302268" y="1510145"/>
                </a:cubicBezTo>
                <a:cubicBezTo>
                  <a:pt x="3313136" y="1526448"/>
                  <a:pt x="3331289" y="1536657"/>
                  <a:pt x="3343832" y="1551709"/>
                </a:cubicBezTo>
                <a:cubicBezTo>
                  <a:pt x="3392037" y="1609555"/>
                  <a:pt x="3344873" y="1584382"/>
                  <a:pt x="3413104" y="1607127"/>
                </a:cubicBezTo>
                <a:cubicBezTo>
                  <a:pt x="3422341" y="1616363"/>
                  <a:pt x="3432654" y="1624636"/>
                  <a:pt x="3440814" y="1634836"/>
                </a:cubicBezTo>
                <a:cubicBezTo>
                  <a:pt x="3451216" y="1647838"/>
                  <a:pt x="3455521" y="1665998"/>
                  <a:pt x="3468523" y="1676400"/>
                </a:cubicBezTo>
                <a:cubicBezTo>
                  <a:pt x="3479927" y="1685523"/>
                  <a:pt x="3496232" y="1685636"/>
                  <a:pt x="3510086" y="1690254"/>
                </a:cubicBezTo>
                <a:lnTo>
                  <a:pt x="3634777" y="1773382"/>
                </a:lnTo>
                <a:cubicBezTo>
                  <a:pt x="3648632" y="1782619"/>
                  <a:pt x="3660544" y="1795825"/>
                  <a:pt x="3676341" y="1801091"/>
                </a:cubicBezTo>
                <a:cubicBezTo>
                  <a:pt x="3704050" y="1810327"/>
                  <a:pt x="3735166" y="1812599"/>
                  <a:pt x="3759468" y="1828800"/>
                </a:cubicBezTo>
                <a:cubicBezTo>
                  <a:pt x="3813183" y="1864610"/>
                  <a:pt x="3785235" y="1851244"/>
                  <a:pt x="3842595" y="1870363"/>
                </a:cubicBezTo>
                <a:cubicBezTo>
                  <a:pt x="3856450" y="1879599"/>
                  <a:pt x="3868943" y="1891309"/>
                  <a:pt x="3884159" y="1898072"/>
                </a:cubicBezTo>
                <a:cubicBezTo>
                  <a:pt x="3910850" y="1909935"/>
                  <a:pt x="3942983" y="1909580"/>
                  <a:pt x="3967286" y="1925782"/>
                </a:cubicBezTo>
                <a:lnTo>
                  <a:pt x="4008850" y="1953491"/>
                </a:lnTo>
                <a:cubicBezTo>
                  <a:pt x="4013468" y="1967345"/>
                  <a:pt x="4022704" y="1980450"/>
                  <a:pt x="4022704" y="1995054"/>
                </a:cubicBezTo>
                <a:cubicBezTo>
                  <a:pt x="4022704" y="2014095"/>
                  <a:pt x="4014081" y="2032163"/>
                  <a:pt x="4008850" y="2050472"/>
                </a:cubicBezTo>
                <a:cubicBezTo>
                  <a:pt x="3994510" y="2100661"/>
                  <a:pt x="3997645" y="2088061"/>
                  <a:pt x="3967286" y="2133600"/>
                </a:cubicBezTo>
                <a:cubicBezTo>
                  <a:pt x="3932463" y="2238071"/>
                  <a:pt x="3983488" y="2113346"/>
                  <a:pt x="3911868" y="2202872"/>
                </a:cubicBezTo>
                <a:cubicBezTo>
                  <a:pt x="3902745" y="2214276"/>
                  <a:pt x="3902632" y="2230581"/>
                  <a:pt x="3898014" y="2244436"/>
                </a:cubicBezTo>
                <a:cubicBezTo>
                  <a:pt x="3902790" y="2282649"/>
                  <a:pt x="3904365" y="2354119"/>
                  <a:pt x="3925723" y="2396836"/>
                </a:cubicBezTo>
                <a:cubicBezTo>
                  <a:pt x="3933170" y="2411729"/>
                  <a:pt x="3944196" y="2424545"/>
                  <a:pt x="3953432" y="2438400"/>
                </a:cubicBezTo>
                <a:cubicBezTo>
                  <a:pt x="3977779" y="2511443"/>
                  <a:pt x="3951194" y="2452340"/>
                  <a:pt x="4008850" y="2521527"/>
                </a:cubicBezTo>
                <a:cubicBezTo>
                  <a:pt x="4050983" y="2572087"/>
                  <a:pt x="4020601" y="2559915"/>
                  <a:pt x="4078123" y="2604654"/>
                </a:cubicBezTo>
                <a:cubicBezTo>
                  <a:pt x="4104410" y="2625099"/>
                  <a:pt x="4161250" y="2660072"/>
                  <a:pt x="4161250" y="2660072"/>
                </a:cubicBezTo>
                <a:cubicBezTo>
                  <a:pt x="4235141" y="2770909"/>
                  <a:pt x="4138159" y="2636981"/>
                  <a:pt x="4230523" y="2729345"/>
                </a:cubicBezTo>
                <a:cubicBezTo>
                  <a:pt x="4322889" y="2821711"/>
                  <a:pt x="4188957" y="2724725"/>
                  <a:pt x="4299795" y="2798618"/>
                </a:cubicBezTo>
                <a:cubicBezTo>
                  <a:pt x="4302382" y="2808964"/>
                  <a:pt x="4318988" y="2881407"/>
                  <a:pt x="4327504" y="2895600"/>
                </a:cubicBezTo>
                <a:cubicBezTo>
                  <a:pt x="4334225" y="2906801"/>
                  <a:pt x="4347054" y="2913109"/>
                  <a:pt x="4355214" y="2923309"/>
                </a:cubicBezTo>
                <a:cubicBezTo>
                  <a:pt x="4365616" y="2936311"/>
                  <a:pt x="4373687" y="2951018"/>
                  <a:pt x="4382923" y="2964872"/>
                </a:cubicBezTo>
                <a:cubicBezTo>
                  <a:pt x="4410008" y="3046131"/>
                  <a:pt x="4402823" y="3005683"/>
                  <a:pt x="4382923" y="3144982"/>
                </a:cubicBezTo>
                <a:cubicBezTo>
                  <a:pt x="4380230" y="3163832"/>
                  <a:pt x="4378515" y="3183868"/>
                  <a:pt x="4369068" y="3200400"/>
                </a:cubicBezTo>
                <a:cubicBezTo>
                  <a:pt x="4359347" y="3217412"/>
                  <a:pt x="4339533" y="3226497"/>
                  <a:pt x="4327504" y="3241963"/>
                </a:cubicBezTo>
                <a:cubicBezTo>
                  <a:pt x="4307058" y="3268250"/>
                  <a:pt x="4292067" y="3298449"/>
                  <a:pt x="4272086" y="3325091"/>
                </a:cubicBezTo>
                <a:cubicBezTo>
                  <a:pt x="4218767" y="3396184"/>
                  <a:pt x="4246851" y="3364182"/>
                  <a:pt x="4188959" y="3422072"/>
                </a:cubicBezTo>
                <a:cubicBezTo>
                  <a:pt x="4153437" y="3528637"/>
                  <a:pt x="4206187" y="3391041"/>
                  <a:pt x="4133541" y="3505200"/>
                </a:cubicBezTo>
                <a:cubicBezTo>
                  <a:pt x="4111365" y="3540048"/>
                  <a:pt x="4091185" y="3576850"/>
                  <a:pt x="4078123" y="3616036"/>
                </a:cubicBezTo>
                <a:cubicBezTo>
                  <a:pt x="4073505" y="3629891"/>
                  <a:pt x="4073391" y="3646196"/>
                  <a:pt x="4064268" y="3657600"/>
                </a:cubicBezTo>
                <a:cubicBezTo>
                  <a:pt x="4053866" y="3670602"/>
                  <a:pt x="4036559" y="3676073"/>
                  <a:pt x="4022704" y="3685309"/>
                </a:cubicBezTo>
                <a:lnTo>
                  <a:pt x="3967286" y="3768436"/>
                </a:lnTo>
                <a:lnTo>
                  <a:pt x="3939577" y="3810000"/>
                </a:lnTo>
                <a:cubicBezTo>
                  <a:pt x="3934959" y="3823854"/>
                  <a:pt x="3932254" y="3838501"/>
                  <a:pt x="3925723" y="3851563"/>
                </a:cubicBezTo>
                <a:cubicBezTo>
                  <a:pt x="3918276" y="3866456"/>
                  <a:pt x="3901758" y="3876902"/>
                  <a:pt x="3898014" y="3893127"/>
                </a:cubicBezTo>
                <a:cubicBezTo>
                  <a:pt x="3887578" y="3938350"/>
                  <a:pt x="3892712" y="3986055"/>
                  <a:pt x="3884159" y="4031672"/>
                </a:cubicBezTo>
                <a:cubicBezTo>
                  <a:pt x="3878776" y="4060380"/>
                  <a:pt x="3856450" y="4114800"/>
                  <a:pt x="3856450" y="4114800"/>
                </a:cubicBezTo>
                <a:cubicBezTo>
                  <a:pt x="3861068" y="4160982"/>
                  <a:pt x="3861751" y="4207728"/>
                  <a:pt x="3870304" y="4253345"/>
                </a:cubicBezTo>
                <a:cubicBezTo>
                  <a:pt x="3875687" y="4282053"/>
                  <a:pt x="3888778" y="4308763"/>
                  <a:pt x="3898014" y="4336472"/>
                </a:cubicBezTo>
                <a:cubicBezTo>
                  <a:pt x="3902632" y="4350327"/>
                  <a:pt x="3899717" y="4369935"/>
                  <a:pt x="3911868" y="4378036"/>
                </a:cubicBezTo>
                <a:cubicBezTo>
                  <a:pt x="3925723" y="4387272"/>
                  <a:pt x="3938216" y="4398982"/>
                  <a:pt x="3953432" y="4405745"/>
                </a:cubicBezTo>
                <a:cubicBezTo>
                  <a:pt x="4010959" y="4431312"/>
                  <a:pt x="4046569" y="4435456"/>
                  <a:pt x="4105832" y="4447309"/>
                </a:cubicBezTo>
                <a:cubicBezTo>
                  <a:pt x="4216668" y="4442691"/>
                  <a:pt x="4327959" y="4444492"/>
                  <a:pt x="4438341" y="4433454"/>
                </a:cubicBezTo>
                <a:cubicBezTo>
                  <a:pt x="4467404" y="4430548"/>
                  <a:pt x="4492827" y="4411473"/>
                  <a:pt x="4521468" y="4405745"/>
                </a:cubicBezTo>
                <a:cubicBezTo>
                  <a:pt x="4544559" y="4401127"/>
                  <a:pt x="4567896" y="4397602"/>
                  <a:pt x="4590741" y="4391891"/>
                </a:cubicBezTo>
                <a:cubicBezTo>
                  <a:pt x="4604909" y="4388349"/>
                  <a:pt x="4617984" y="4380900"/>
                  <a:pt x="4632304" y="4378036"/>
                </a:cubicBezTo>
                <a:cubicBezTo>
                  <a:pt x="4664156" y="4371666"/>
                  <a:pt x="4813169" y="4353696"/>
                  <a:pt x="4840123" y="4350327"/>
                </a:cubicBezTo>
                <a:cubicBezTo>
                  <a:pt x="4873927" y="4339059"/>
                  <a:pt x="4896393" y="4335619"/>
                  <a:pt x="4923250" y="4308763"/>
                </a:cubicBezTo>
                <a:cubicBezTo>
                  <a:pt x="4935024" y="4296989"/>
                  <a:pt x="4937957" y="4277602"/>
                  <a:pt x="4950959" y="4267200"/>
                </a:cubicBezTo>
                <a:cubicBezTo>
                  <a:pt x="4962363" y="4258077"/>
                  <a:pt x="4979757" y="4260437"/>
                  <a:pt x="4992523" y="4253345"/>
                </a:cubicBezTo>
                <a:cubicBezTo>
                  <a:pt x="5021634" y="4237172"/>
                  <a:pt x="5044057" y="4208458"/>
                  <a:pt x="5075650" y="4197927"/>
                </a:cubicBezTo>
                <a:cubicBezTo>
                  <a:pt x="5133010" y="4178806"/>
                  <a:pt x="5105063" y="4192173"/>
                  <a:pt x="5158777" y="4156363"/>
                </a:cubicBezTo>
                <a:cubicBezTo>
                  <a:pt x="5143754" y="4111292"/>
                  <a:pt x="5152403" y="4108888"/>
                  <a:pt x="5103359" y="4087091"/>
                </a:cubicBezTo>
                <a:cubicBezTo>
                  <a:pt x="5076669" y="4075229"/>
                  <a:pt x="5020232" y="4059382"/>
                  <a:pt x="5020232" y="4059382"/>
                </a:cubicBezTo>
                <a:cubicBezTo>
                  <a:pt x="4899369" y="4071468"/>
                  <a:pt x="4906337" y="4066219"/>
                  <a:pt x="4812414" y="4087091"/>
                </a:cubicBezTo>
                <a:cubicBezTo>
                  <a:pt x="4793826" y="4091222"/>
                  <a:pt x="4775304" y="4095714"/>
                  <a:pt x="4756995" y="4100945"/>
                </a:cubicBezTo>
                <a:cubicBezTo>
                  <a:pt x="4742953" y="4104957"/>
                  <a:pt x="4729600" y="4111258"/>
                  <a:pt x="4715432" y="4114800"/>
                </a:cubicBezTo>
                <a:cubicBezTo>
                  <a:pt x="4692587" y="4120511"/>
                  <a:pt x="4668878" y="4122458"/>
                  <a:pt x="4646159" y="4128654"/>
                </a:cubicBezTo>
                <a:cubicBezTo>
                  <a:pt x="4617980" y="4136339"/>
                  <a:pt x="4591368" y="4149279"/>
                  <a:pt x="4563032" y="4156363"/>
                </a:cubicBezTo>
                <a:lnTo>
                  <a:pt x="4507614" y="4170218"/>
                </a:lnTo>
                <a:cubicBezTo>
                  <a:pt x="4429105" y="4165600"/>
                  <a:pt x="4348383" y="4175437"/>
                  <a:pt x="4272086" y="4156363"/>
                </a:cubicBezTo>
                <a:cubicBezTo>
                  <a:pt x="4257918" y="4152821"/>
                  <a:pt x="4276818" y="4126204"/>
                  <a:pt x="4285941" y="4114800"/>
                </a:cubicBezTo>
                <a:cubicBezTo>
                  <a:pt x="4296343" y="4101798"/>
                  <a:pt x="4314862" y="4097927"/>
                  <a:pt x="4327504" y="4087091"/>
                </a:cubicBezTo>
                <a:cubicBezTo>
                  <a:pt x="4347339" y="4070089"/>
                  <a:pt x="4382923" y="4031672"/>
                  <a:pt x="4382923" y="4031672"/>
                </a:cubicBezTo>
                <a:cubicBezTo>
                  <a:pt x="4449219" y="3865934"/>
                  <a:pt x="4372373" y="4073875"/>
                  <a:pt x="4424486" y="3865418"/>
                </a:cubicBezTo>
                <a:cubicBezTo>
                  <a:pt x="4430518" y="3841291"/>
                  <a:pt x="4444330" y="3819738"/>
                  <a:pt x="4452195" y="3796145"/>
                </a:cubicBezTo>
                <a:cubicBezTo>
                  <a:pt x="4465102" y="3757423"/>
                  <a:pt x="4472349" y="3689716"/>
                  <a:pt x="4493759" y="3657600"/>
                </a:cubicBezTo>
                <a:cubicBezTo>
                  <a:pt x="4502995" y="3643745"/>
                  <a:pt x="4509694" y="3627810"/>
                  <a:pt x="4521468" y="3616036"/>
                </a:cubicBezTo>
                <a:cubicBezTo>
                  <a:pt x="4533242" y="3604262"/>
                  <a:pt x="4549177" y="3597563"/>
                  <a:pt x="4563032" y="3588327"/>
                </a:cubicBezTo>
                <a:cubicBezTo>
                  <a:pt x="4572268" y="3574472"/>
                  <a:pt x="4583294" y="3561656"/>
                  <a:pt x="4590741" y="3546763"/>
                </a:cubicBezTo>
                <a:cubicBezTo>
                  <a:pt x="4597272" y="3533701"/>
                  <a:pt x="4595472" y="3516604"/>
                  <a:pt x="4604595" y="3505200"/>
                </a:cubicBezTo>
                <a:cubicBezTo>
                  <a:pt x="4614997" y="3492198"/>
                  <a:pt x="4632304" y="3486727"/>
                  <a:pt x="4646159" y="3477491"/>
                </a:cubicBezTo>
                <a:cubicBezTo>
                  <a:pt x="4670545" y="3404334"/>
                  <a:pt x="4651913" y="3448079"/>
                  <a:pt x="4715432" y="3352800"/>
                </a:cubicBezTo>
                <a:lnTo>
                  <a:pt x="4743141" y="3311236"/>
                </a:lnTo>
                <a:cubicBezTo>
                  <a:pt x="4752377" y="3283527"/>
                  <a:pt x="4754648" y="3252411"/>
                  <a:pt x="4770850" y="3228109"/>
                </a:cubicBezTo>
                <a:cubicBezTo>
                  <a:pt x="4833514" y="3134113"/>
                  <a:pt x="4802720" y="3168531"/>
                  <a:pt x="4853977" y="3117272"/>
                </a:cubicBezTo>
                <a:cubicBezTo>
                  <a:pt x="4863213" y="3089563"/>
                  <a:pt x="4876884" y="3062955"/>
                  <a:pt x="4881686" y="3034145"/>
                </a:cubicBezTo>
                <a:cubicBezTo>
                  <a:pt x="4899412" y="2927790"/>
                  <a:pt x="4890032" y="2978564"/>
                  <a:pt x="4909395" y="2881745"/>
                </a:cubicBezTo>
                <a:cubicBezTo>
                  <a:pt x="4899727" y="2775393"/>
                  <a:pt x="4900221" y="2738895"/>
                  <a:pt x="4881686" y="2646218"/>
                </a:cubicBezTo>
                <a:cubicBezTo>
                  <a:pt x="4872986" y="2602720"/>
                  <a:pt x="4867184" y="2588855"/>
                  <a:pt x="4853977" y="2549236"/>
                </a:cubicBezTo>
                <a:cubicBezTo>
                  <a:pt x="4849359" y="2452254"/>
                  <a:pt x="4850845" y="2354789"/>
                  <a:pt x="4840123" y="2258291"/>
                </a:cubicBezTo>
                <a:cubicBezTo>
                  <a:pt x="4840122" y="2258282"/>
                  <a:pt x="4805488" y="2154387"/>
                  <a:pt x="4798559" y="2133600"/>
                </a:cubicBezTo>
                <a:lnTo>
                  <a:pt x="4784704" y="2092036"/>
                </a:lnTo>
                <a:cubicBezTo>
                  <a:pt x="4789322" y="2068945"/>
                  <a:pt x="4790291" y="2044812"/>
                  <a:pt x="4798559" y="2022763"/>
                </a:cubicBezTo>
                <a:cubicBezTo>
                  <a:pt x="4815840" y="1976681"/>
                  <a:pt x="4890192" y="1926876"/>
                  <a:pt x="4909395" y="1898072"/>
                </a:cubicBezTo>
                <a:cubicBezTo>
                  <a:pt x="4918631" y="1884218"/>
                  <a:pt x="4926139" y="1869040"/>
                  <a:pt x="4937104" y="1856509"/>
                </a:cubicBezTo>
                <a:cubicBezTo>
                  <a:pt x="4958608" y="1831933"/>
                  <a:pt x="5006377" y="1787236"/>
                  <a:pt x="5006377" y="1787236"/>
                </a:cubicBezTo>
                <a:cubicBezTo>
                  <a:pt x="5010995" y="1773381"/>
                  <a:pt x="5013701" y="1758734"/>
                  <a:pt x="5020232" y="1745672"/>
                </a:cubicBezTo>
                <a:cubicBezTo>
                  <a:pt x="5027679" y="1730779"/>
                  <a:pt x="5042676" y="1719905"/>
                  <a:pt x="5047941" y="1704109"/>
                </a:cubicBezTo>
                <a:cubicBezTo>
                  <a:pt x="5056824" y="1677459"/>
                  <a:pt x="5056286" y="1648528"/>
                  <a:pt x="5061795" y="1620982"/>
                </a:cubicBezTo>
                <a:cubicBezTo>
                  <a:pt x="5065529" y="1602310"/>
                  <a:pt x="5071032" y="1584036"/>
                  <a:pt x="5075650" y="1565563"/>
                </a:cubicBezTo>
                <a:cubicBezTo>
                  <a:pt x="5071032" y="1514763"/>
                  <a:pt x="5075808" y="1462210"/>
                  <a:pt x="5061795" y="1413163"/>
                </a:cubicBezTo>
                <a:cubicBezTo>
                  <a:pt x="5056412" y="1394324"/>
                  <a:pt x="5032261" y="1387066"/>
                  <a:pt x="5020232" y="1371600"/>
                </a:cubicBezTo>
                <a:cubicBezTo>
                  <a:pt x="4942421" y="1271557"/>
                  <a:pt x="5002675" y="1301092"/>
                  <a:pt x="4923250" y="1274618"/>
                </a:cubicBezTo>
                <a:cubicBezTo>
                  <a:pt x="4909395" y="1265382"/>
                  <a:pt x="4896579" y="1254356"/>
                  <a:pt x="4881686" y="1246909"/>
                </a:cubicBezTo>
                <a:cubicBezTo>
                  <a:pt x="4868624" y="1240378"/>
                  <a:pt x="4854165" y="1237066"/>
                  <a:pt x="4840123" y="1233054"/>
                </a:cubicBezTo>
                <a:cubicBezTo>
                  <a:pt x="4740607" y="1204621"/>
                  <a:pt x="4829657" y="1233901"/>
                  <a:pt x="4715432" y="1205345"/>
                </a:cubicBezTo>
                <a:cubicBezTo>
                  <a:pt x="4701264" y="1201803"/>
                  <a:pt x="4687723" y="1196109"/>
                  <a:pt x="4673868" y="1191491"/>
                </a:cubicBezTo>
                <a:cubicBezTo>
                  <a:pt x="4544559" y="1196109"/>
                  <a:pt x="4414731" y="1192882"/>
                  <a:pt x="4285941" y="1205345"/>
                </a:cubicBezTo>
                <a:cubicBezTo>
                  <a:pt x="4262588" y="1207605"/>
                  <a:pt x="4215539" y="1264014"/>
                  <a:pt x="4202814" y="1274618"/>
                </a:cubicBezTo>
                <a:cubicBezTo>
                  <a:pt x="4133015" y="1332784"/>
                  <a:pt x="4146104" y="1276557"/>
                  <a:pt x="4064268" y="1399309"/>
                </a:cubicBezTo>
                <a:cubicBezTo>
                  <a:pt x="4043696" y="1430167"/>
                  <a:pt x="4037050" y="1446022"/>
                  <a:pt x="4008850" y="1468582"/>
                </a:cubicBezTo>
                <a:cubicBezTo>
                  <a:pt x="3995848" y="1478984"/>
                  <a:pt x="3981141" y="1487055"/>
                  <a:pt x="3967286" y="1496291"/>
                </a:cubicBezTo>
                <a:cubicBezTo>
                  <a:pt x="3953432" y="1491673"/>
                  <a:pt x="3937127" y="1491559"/>
                  <a:pt x="3925723" y="1482436"/>
                </a:cubicBezTo>
                <a:cubicBezTo>
                  <a:pt x="3879009" y="1445063"/>
                  <a:pt x="3912844" y="1442335"/>
                  <a:pt x="3884159" y="1399309"/>
                </a:cubicBezTo>
                <a:cubicBezTo>
                  <a:pt x="3873290" y="1383006"/>
                  <a:pt x="3856450" y="1371600"/>
                  <a:pt x="3842595" y="1357745"/>
                </a:cubicBezTo>
                <a:cubicBezTo>
                  <a:pt x="3775376" y="1156089"/>
                  <a:pt x="3874753" y="1412912"/>
                  <a:pt x="3717904" y="1177636"/>
                </a:cubicBezTo>
                <a:cubicBezTo>
                  <a:pt x="3708668" y="1163781"/>
                  <a:pt x="3699020" y="1150192"/>
                  <a:pt x="3690195" y="1136072"/>
                </a:cubicBezTo>
                <a:cubicBezTo>
                  <a:pt x="3658772" y="1085795"/>
                  <a:pt x="3645906" y="1055075"/>
                  <a:pt x="3607068" y="1011382"/>
                </a:cubicBezTo>
                <a:cubicBezTo>
                  <a:pt x="3499008" y="889815"/>
                  <a:pt x="3569683" y="989941"/>
                  <a:pt x="3510086" y="900545"/>
                </a:cubicBezTo>
                <a:cubicBezTo>
                  <a:pt x="3505468" y="882072"/>
                  <a:pt x="3504747" y="862158"/>
                  <a:pt x="3496232" y="845127"/>
                </a:cubicBezTo>
                <a:cubicBezTo>
                  <a:pt x="3481339" y="815341"/>
                  <a:pt x="3451345" y="793593"/>
                  <a:pt x="3440814" y="762000"/>
                </a:cubicBezTo>
                <a:cubicBezTo>
                  <a:pt x="3436196" y="748145"/>
                  <a:pt x="3435925" y="731964"/>
                  <a:pt x="3426959" y="720436"/>
                </a:cubicBezTo>
                <a:cubicBezTo>
                  <a:pt x="3402901" y="689504"/>
                  <a:pt x="3365569" y="669914"/>
                  <a:pt x="3343832" y="637309"/>
                </a:cubicBezTo>
                <a:cubicBezTo>
                  <a:pt x="3305255" y="579442"/>
                  <a:pt x="3327897" y="607519"/>
                  <a:pt x="3274559" y="554182"/>
                </a:cubicBezTo>
                <a:cubicBezTo>
                  <a:pt x="3265323" y="535709"/>
                  <a:pt x="3257097" y="516695"/>
                  <a:pt x="3246850" y="498763"/>
                </a:cubicBezTo>
                <a:cubicBezTo>
                  <a:pt x="3238589" y="484306"/>
                  <a:pt x="3225904" y="472416"/>
                  <a:pt x="3219141" y="457200"/>
                </a:cubicBezTo>
                <a:cubicBezTo>
                  <a:pt x="3204173" y="423521"/>
                  <a:pt x="3181100" y="305973"/>
                  <a:pt x="3136014" y="290945"/>
                </a:cubicBezTo>
                <a:lnTo>
                  <a:pt x="3094450" y="277091"/>
                </a:lnTo>
                <a:cubicBezTo>
                  <a:pt x="3080595" y="267855"/>
                  <a:pt x="3068535" y="255072"/>
                  <a:pt x="3052886" y="249382"/>
                </a:cubicBezTo>
                <a:cubicBezTo>
                  <a:pt x="3017096" y="236367"/>
                  <a:pt x="2978178" y="233714"/>
                  <a:pt x="2942050" y="221672"/>
                </a:cubicBezTo>
                <a:lnTo>
                  <a:pt x="2900486" y="207818"/>
                </a:lnTo>
                <a:cubicBezTo>
                  <a:pt x="2886632" y="198582"/>
                  <a:pt x="2873816" y="187556"/>
                  <a:pt x="2858923" y="180109"/>
                </a:cubicBezTo>
                <a:cubicBezTo>
                  <a:pt x="2845861" y="173578"/>
                  <a:pt x="2829510" y="174355"/>
                  <a:pt x="2817359" y="166254"/>
                </a:cubicBezTo>
                <a:cubicBezTo>
                  <a:pt x="2801056" y="155386"/>
                  <a:pt x="2790847" y="137234"/>
                  <a:pt x="2775795" y="124691"/>
                </a:cubicBezTo>
                <a:cubicBezTo>
                  <a:pt x="2763003" y="114031"/>
                  <a:pt x="2747234" y="107384"/>
                  <a:pt x="2734232" y="96982"/>
                </a:cubicBezTo>
                <a:cubicBezTo>
                  <a:pt x="2724032" y="88822"/>
                  <a:pt x="2718206" y="75114"/>
                  <a:pt x="2706523" y="69272"/>
                </a:cubicBezTo>
                <a:cubicBezTo>
                  <a:pt x="2706519" y="69270"/>
                  <a:pt x="2602617" y="34637"/>
                  <a:pt x="2581832" y="27709"/>
                </a:cubicBezTo>
                <a:lnTo>
                  <a:pt x="2540268" y="13854"/>
                </a:lnTo>
                <a:cubicBezTo>
                  <a:pt x="2526413" y="23090"/>
                  <a:pt x="2513597" y="34116"/>
                  <a:pt x="2498704" y="41563"/>
                </a:cubicBezTo>
                <a:cubicBezTo>
                  <a:pt x="2411455" y="85188"/>
                  <a:pt x="2245064" y="44256"/>
                  <a:pt x="2193904" y="41563"/>
                </a:cubicBezTo>
                <a:cubicBezTo>
                  <a:pt x="2161577" y="36945"/>
                  <a:pt x="2129134" y="33077"/>
                  <a:pt x="2096923" y="27709"/>
                </a:cubicBezTo>
                <a:cubicBezTo>
                  <a:pt x="2073695" y="23838"/>
                  <a:pt x="2051092" y="16087"/>
                  <a:pt x="2027650" y="13854"/>
                </a:cubicBezTo>
                <a:cubicBezTo>
                  <a:pt x="1953948" y="6835"/>
                  <a:pt x="1879868" y="4618"/>
                  <a:pt x="1805977" y="0"/>
                </a:cubicBezTo>
                <a:cubicBezTo>
                  <a:pt x="1699759" y="4618"/>
                  <a:pt x="1593328" y="5700"/>
                  <a:pt x="1487323" y="13854"/>
                </a:cubicBezTo>
                <a:cubicBezTo>
                  <a:pt x="1472762" y="14974"/>
                  <a:pt x="1459801" y="23697"/>
                  <a:pt x="1445759" y="27709"/>
                </a:cubicBezTo>
                <a:cubicBezTo>
                  <a:pt x="1346236" y="56144"/>
                  <a:pt x="1435305" y="26859"/>
                  <a:pt x="1321068" y="55418"/>
                </a:cubicBezTo>
                <a:cubicBezTo>
                  <a:pt x="1306900" y="58960"/>
                  <a:pt x="1293961" y="67207"/>
                  <a:pt x="1279504" y="69272"/>
                </a:cubicBezTo>
                <a:cubicBezTo>
                  <a:pt x="1229007" y="76486"/>
                  <a:pt x="1177904" y="78509"/>
                  <a:pt x="1127104" y="83127"/>
                </a:cubicBezTo>
                <a:cubicBezTo>
                  <a:pt x="1085540" y="110837"/>
                  <a:pt x="1080924" y="106217"/>
                  <a:pt x="1057832" y="152400"/>
                </a:cubicBezTo>
                <a:cubicBezTo>
                  <a:pt x="1051301" y="165462"/>
                  <a:pt x="1053100" y="182559"/>
                  <a:pt x="1043977" y="193963"/>
                </a:cubicBezTo>
                <a:cubicBezTo>
                  <a:pt x="1033575" y="206965"/>
                  <a:pt x="1016268" y="212436"/>
                  <a:pt x="1002414" y="221672"/>
                </a:cubicBezTo>
                <a:lnTo>
                  <a:pt x="974704" y="304800"/>
                </a:lnTo>
                <a:lnTo>
                  <a:pt x="960850" y="346363"/>
                </a:lnTo>
                <a:cubicBezTo>
                  <a:pt x="956232" y="411018"/>
                  <a:pt x="954569" y="475952"/>
                  <a:pt x="946995" y="540327"/>
                </a:cubicBezTo>
                <a:cubicBezTo>
                  <a:pt x="945289" y="554831"/>
                  <a:pt x="941242" y="569740"/>
                  <a:pt x="933141" y="581891"/>
                </a:cubicBezTo>
                <a:cubicBezTo>
                  <a:pt x="922273" y="598194"/>
                  <a:pt x="904120" y="608402"/>
                  <a:pt x="891577" y="623454"/>
                </a:cubicBezTo>
                <a:cubicBezTo>
                  <a:pt x="880917" y="636246"/>
                  <a:pt x="875642" y="653244"/>
                  <a:pt x="863868" y="665018"/>
                </a:cubicBezTo>
                <a:cubicBezTo>
                  <a:pt x="852094" y="676792"/>
                  <a:pt x="835096" y="682067"/>
                  <a:pt x="822304" y="692727"/>
                </a:cubicBezTo>
                <a:cubicBezTo>
                  <a:pt x="807252" y="705270"/>
                  <a:pt x="795793" y="721748"/>
                  <a:pt x="780741" y="734291"/>
                </a:cubicBezTo>
                <a:cubicBezTo>
                  <a:pt x="767949" y="744951"/>
                  <a:pt x="751969" y="751340"/>
                  <a:pt x="739177" y="762000"/>
                </a:cubicBezTo>
                <a:cubicBezTo>
                  <a:pt x="633057" y="850433"/>
                  <a:pt x="759033" y="752026"/>
                  <a:pt x="669904" y="858982"/>
                </a:cubicBezTo>
                <a:cubicBezTo>
                  <a:pt x="659244" y="871774"/>
                  <a:pt x="642195" y="877455"/>
                  <a:pt x="628341" y="886691"/>
                </a:cubicBezTo>
                <a:cubicBezTo>
                  <a:pt x="619105" y="905164"/>
                  <a:pt x="610879" y="924177"/>
                  <a:pt x="600632" y="942109"/>
                </a:cubicBezTo>
                <a:cubicBezTo>
                  <a:pt x="592371" y="956566"/>
                  <a:pt x="580370" y="968779"/>
                  <a:pt x="572923" y="983672"/>
                </a:cubicBezTo>
                <a:cubicBezTo>
                  <a:pt x="566392" y="996734"/>
                  <a:pt x="566160" y="1012470"/>
                  <a:pt x="559068" y="1025236"/>
                </a:cubicBezTo>
                <a:cubicBezTo>
                  <a:pt x="542895" y="1054347"/>
                  <a:pt x="522123" y="1080654"/>
                  <a:pt x="503650" y="1108363"/>
                </a:cubicBezTo>
                <a:lnTo>
                  <a:pt x="475941" y="1149927"/>
                </a:lnTo>
                <a:cubicBezTo>
                  <a:pt x="466705" y="1163782"/>
                  <a:pt x="460006" y="1179717"/>
                  <a:pt x="448232" y="1191491"/>
                </a:cubicBezTo>
                <a:cubicBezTo>
                  <a:pt x="434377" y="1205345"/>
                  <a:pt x="419211" y="1218002"/>
                  <a:pt x="406668" y="1233054"/>
                </a:cubicBezTo>
                <a:cubicBezTo>
                  <a:pt x="348939" y="1302328"/>
                  <a:pt x="413597" y="1251526"/>
                  <a:pt x="337395" y="1302327"/>
                </a:cubicBezTo>
                <a:cubicBezTo>
                  <a:pt x="328159" y="1316182"/>
                  <a:pt x="321460" y="1332117"/>
                  <a:pt x="309686" y="1343891"/>
                </a:cubicBezTo>
                <a:cubicBezTo>
                  <a:pt x="251120" y="1402457"/>
                  <a:pt x="243178" y="1338362"/>
                  <a:pt x="184995" y="1454727"/>
                </a:cubicBezTo>
                <a:cubicBezTo>
                  <a:pt x="175759" y="1473200"/>
                  <a:pt x="165422" y="1491162"/>
                  <a:pt x="157286" y="1510145"/>
                </a:cubicBezTo>
                <a:cubicBezTo>
                  <a:pt x="151533" y="1523568"/>
                  <a:pt x="149963" y="1538647"/>
                  <a:pt x="143432" y="1551709"/>
                </a:cubicBezTo>
                <a:cubicBezTo>
                  <a:pt x="125956" y="1586661"/>
                  <a:pt x="113785" y="1595210"/>
                  <a:pt x="88014" y="1620982"/>
                </a:cubicBezTo>
                <a:cubicBezTo>
                  <a:pt x="83396" y="1634836"/>
                  <a:pt x="81251" y="1649779"/>
                  <a:pt x="74159" y="1662545"/>
                </a:cubicBezTo>
                <a:cubicBezTo>
                  <a:pt x="57986" y="1691656"/>
                  <a:pt x="18741" y="1745672"/>
                  <a:pt x="18741" y="1745672"/>
                </a:cubicBezTo>
                <a:cubicBezTo>
                  <a:pt x="-3418" y="1856464"/>
                  <a:pt x="-8926" y="1852128"/>
                  <a:pt x="18741" y="2008909"/>
                </a:cubicBezTo>
                <a:cubicBezTo>
                  <a:pt x="21514" y="2024620"/>
                  <a:pt x="59923" y="2067505"/>
                  <a:pt x="74159" y="2078182"/>
                </a:cubicBezTo>
                <a:cubicBezTo>
                  <a:pt x="100801" y="2098163"/>
                  <a:pt x="129577" y="2115127"/>
                  <a:pt x="157286" y="2133600"/>
                </a:cubicBezTo>
                <a:lnTo>
                  <a:pt x="198850" y="2161309"/>
                </a:lnTo>
                <a:cubicBezTo>
                  <a:pt x="212705" y="2170545"/>
                  <a:pt x="224617" y="2183753"/>
                  <a:pt x="240414" y="2189018"/>
                </a:cubicBezTo>
                <a:lnTo>
                  <a:pt x="281977" y="2202872"/>
                </a:lnTo>
                <a:cubicBezTo>
                  <a:pt x="291213" y="2212109"/>
                  <a:pt x="299236" y="2222745"/>
                  <a:pt x="309686" y="2230582"/>
                </a:cubicBezTo>
                <a:cubicBezTo>
                  <a:pt x="336328" y="2250563"/>
                  <a:pt x="392814" y="2286000"/>
                  <a:pt x="392814" y="2286000"/>
                </a:cubicBezTo>
                <a:cubicBezTo>
                  <a:pt x="397432" y="2299854"/>
                  <a:pt x="399576" y="2314797"/>
                  <a:pt x="406668" y="2327563"/>
                </a:cubicBezTo>
                <a:cubicBezTo>
                  <a:pt x="452261" y="2409630"/>
                  <a:pt x="474382" y="2401342"/>
                  <a:pt x="489795" y="2493818"/>
                </a:cubicBezTo>
                <a:cubicBezTo>
                  <a:pt x="494413" y="2521527"/>
                  <a:pt x="497556" y="2549523"/>
                  <a:pt x="503650" y="2576945"/>
                </a:cubicBezTo>
                <a:cubicBezTo>
                  <a:pt x="506818" y="2591201"/>
                  <a:pt x="505620" y="2610021"/>
                  <a:pt x="517504" y="2618509"/>
                </a:cubicBezTo>
                <a:cubicBezTo>
                  <a:pt x="541272" y="2635486"/>
                  <a:pt x="572923" y="2636982"/>
                  <a:pt x="600632" y="2646218"/>
                </a:cubicBezTo>
                <a:lnTo>
                  <a:pt x="642195" y="2660072"/>
                </a:lnTo>
                <a:cubicBezTo>
                  <a:pt x="660668" y="2655454"/>
                  <a:pt x="678942" y="2649952"/>
                  <a:pt x="697614" y="2646218"/>
                </a:cubicBezTo>
                <a:cubicBezTo>
                  <a:pt x="725160" y="2640709"/>
                  <a:pt x="753319" y="2638457"/>
                  <a:pt x="780741" y="2632363"/>
                </a:cubicBezTo>
                <a:cubicBezTo>
                  <a:pt x="794997" y="2629195"/>
                  <a:pt x="808450" y="2623127"/>
                  <a:pt x="822304" y="2618509"/>
                </a:cubicBezTo>
                <a:cubicBezTo>
                  <a:pt x="921602" y="2625129"/>
                  <a:pt x="1032165" y="2617876"/>
                  <a:pt x="1127104" y="2660072"/>
                </a:cubicBezTo>
                <a:cubicBezTo>
                  <a:pt x="1139041" y="2665377"/>
                  <a:pt x="1144614" y="2679622"/>
                  <a:pt x="1154814" y="2687782"/>
                </a:cubicBezTo>
                <a:cubicBezTo>
                  <a:pt x="1167816" y="2698184"/>
                  <a:pt x="1182523" y="2706255"/>
                  <a:pt x="1196377" y="2715491"/>
                </a:cubicBezTo>
                <a:cubicBezTo>
                  <a:pt x="1220763" y="2788647"/>
                  <a:pt x="1202132" y="2744904"/>
                  <a:pt x="1265650" y="2840182"/>
                </a:cubicBezTo>
                <a:cubicBezTo>
                  <a:pt x="1292895" y="2881049"/>
                  <a:pt x="1294921" y="2889973"/>
                  <a:pt x="1334923" y="2923309"/>
                </a:cubicBezTo>
                <a:cubicBezTo>
                  <a:pt x="1347715" y="2933969"/>
                  <a:pt x="1362632" y="2941782"/>
                  <a:pt x="1376486" y="2951018"/>
                </a:cubicBezTo>
                <a:cubicBezTo>
                  <a:pt x="1385722" y="2964873"/>
                  <a:pt x="1396748" y="2977689"/>
                  <a:pt x="1404195" y="2992582"/>
                </a:cubicBezTo>
                <a:cubicBezTo>
                  <a:pt x="1410726" y="3005644"/>
                  <a:pt x="1412297" y="3020722"/>
                  <a:pt x="1418050" y="3034145"/>
                </a:cubicBezTo>
                <a:cubicBezTo>
                  <a:pt x="1426186" y="3053128"/>
                  <a:pt x="1436523" y="3071090"/>
                  <a:pt x="1445759" y="3089563"/>
                </a:cubicBezTo>
                <a:cubicBezTo>
                  <a:pt x="1450377" y="3112654"/>
                  <a:pt x="1453418" y="3136117"/>
                  <a:pt x="1459614" y="3158836"/>
                </a:cubicBezTo>
                <a:cubicBezTo>
                  <a:pt x="1467299" y="3187015"/>
                  <a:pt x="1487323" y="3241963"/>
                  <a:pt x="1487323" y="3241963"/>
                </a:cubicBezTo>
                <a:cubicBezTo>
                  <a:pt x="1482705" y="3297381"/>
                  <a:pt x="1480818" y="3353095"/>
                  <a:pt x="1473468" y="3408218"/>
                </a:cubicBezTo>
                <a:cubicBezTo>
                  <a:pt x="1469275" y="3439667"/>
                  <a:pt x="1443247" y="3478734"/>
                  <a:pt x="1431904" y="3505200"/>
                </a:cubicBezTo>
                <a:cubicBezTo>
                  <a:pt x="1426151" y="3518623"/>
                  <a:pt x="1425142" y="3533997"/>
                  <a:pt x="1418050" y="3546763"/>
                </a:cubicBezTo>
                <a:cubicBezTo>
                  <a:pt x="1401877" y="3575875"/>
                  <a:pt x="1381105" y="3602182"/>
                  <a:pt x="1362632" y="3629891"/>
                </a:cubicBezTo>
                <a:cubicBezTo>
                  <a:pt x="1353396" y="3643745"/>
                  <a:pt x="1346697" y="3659680"/>
                  <a:pt x="1334923" y="3671454"/>
                </a:cubicBezTo>
                <a:lnTo>
                  <a:pt x="1293359" y="3713018"/>
                </a:lnTo>
                <a:cubicBezTo>
                  <a:pt x="1279473" y="3754675"/>
                  <a:pt x="1281637" y="3760334"/>
                  <a:pt x="1251795" y="3796145"/>
                </a:cubicBezTo>
                <a:cubicBezTo>
                  <a:pt x="1239252" y="3811197"/>
                  <a:pt x="1222775" y="3822657"/>
                  <a:pt x="1210232" y="3837709"/>
                </a:cubicBezTo>
                <a:cubicBezTo>
                  <a:pt x="1199572" y="3850501"/>
                  <a:pt x="1193359" y="3866630"/>
                  <a:pt x="1182523" y="3879272"/>
                </a:cubicBezTo>
                <a:cubicBezTo>
                  <a:pt x="1165521" y="3899107"/>
                  <a:pt x="1141595" y="3912954"/>
                  <a:pt x="1127104" y="3934691"/>
                </a:cubicBezTo>
                <a:lnTo>
                  <a:pt x="1071686" y="4017818"/>
                </a:lnTo>
                <a:cubicBezTo>
                  <a:pt x="1071827" y="4018665"/>
                  <a:pt x="1085036" y="4124560"/>
                  <a:pt x="1099395" y="4142509"/>
                </a:cubicBezTo>
                <a:cubicBezTo>
                  <a:pt x="1113607" y="4160274"/>
                  <a:pt x="1181307" y="4189315"/>
                  <a:pt x="1196377" y="4197927"/>
                </a:cubicBezTo>
                <a:cubicBezTo>
                  <a:pt x="1210834" y="4206188"/>
                  <a:pt x="1222725" y="4218873"/>
                  <a:pt x="1237941" y="4225636"/>
                </a:cubicBezTo>
                <a:cubicBezTo>
                  <a:pt x="1264631" y="4237498"/>
                  <a:pt x="1321068" y="4253345"/>
                  <a:pt x="1321068" y="4253345"/>
                </a:cubicBezTo>
                <a:cubicBezTo>
                  <a:pt x="1339541" y="4248727"/>
                  <a:pt x="1361617" y="4251386"/>
                  <a:pt x="1376486" y="4239491"/>
                </a:cubicBezTo>
                <a:cubicBezTo>
                  <a:pt x="1387890" y="4230368"/>
                  <a:pt x="1390341" y="4197927"/>
                  <a:pt x="1390341" y="4197927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9" name="Freeform 8"/>
          <p:cNvSpPr/>
          <p:nvPr/>
        </p:nvSpPr>
        <p:spPr>
          <a:xfrm>
            <a:off x="7670512" y="567013"/>
            <a:ext cx="1515052" cy="2508696"/>
          </a:xfrm>
          <a:custGeom>
            <a:avLst/>
            <a:gdLst>
              <a:gd name="connsiteX0" fmla="*/ 4906 w 1515052"/>
              <a:gd name="connsiteY0" fmla="*/ 14878 h 2508696"/>
              <a:gd name="connsiteX1" fmla="*/ 46470 w 1515052"/>
              <a:gd name="connsiteY1" fmla="*/ 125714 h 2508696"/>
              <a:gd name="connsiteX2" fmla="*/ 101888 w 1515052"/>
              <a:gd name="connsiteY2" fmla="*/ 250405 h 2508696"/>
              <a:gd name="connsiteX3" fmla="*/ 143452 w 1515052"/>
              <a:gd name="connsiteY3" fmla="*/ 291969 h 2508696"/>
              <a:gd name="connsiteX4" fmla="*/ 171161 w 1515052"/>
              <a:gd name="connsiteY4" fmla="*/ 333532 h 2508696"/>
              <a:gd name="connsiteX5" fmla="*/ 198870 w 1515052"/>
              <a:gd name="connsiteY5" fmla="*/ 361242 h 2508696"/>
              <a:gd name="connsiteX6" fmla="*/ 254288 w 1515052"/>
              <a:gd name="connsiteY6" fmla="*/ 444369 h 2508696"/>
              <a:gd name="connsiteX7" fmla="*/ 281997 w 1515052"/>
              <a:gd name="connsiteY7" fmla="*/ 485932 h 2508696"/>
              <a:gd name="connsiteX8" fmla="*/ 309706 w 1515052"/>
              <a:gd name="connsiteY8" fmla="*/ 513642 h 2508696"/>
              <a:gd name="connsiteX9" fmla="*/ 337415 w 1515052"/>
              <a:gd name="connsiteY9" fmla="*/ 555205 h 2508696"/>
              <a:gd name="connsiteX10" fmla="*/ 378979 w 1515052"/>
              <a:gd name="connsiteY10" fmla="*/ 569060 h 2508696"/>
              <a:gd name="connsiteX11" fmla="*/ 503670 w 1515052"/>
              <a:gd name="connsiteY11" fmla="*/ 638332 h 2508696"/>
              <a:gd name="connsiteX12" fmla="*/ 531379 w 1515052"/>
              <a:gd name="connsiteY12" fmla="*/ 666042 h 2508696"/>
              <a:gd name="connsiteX13" fmla="*/ 572943 w 1515052"/>
              <a:gd name="connsiteY13" fmla="*/ 693751 h 2508696"/>
              <a:gd name="connsiteX14" fmla="*/ 600652 w 1515052"/>
              <a:gd name="connsiteY14" fmla="*/ 735314 h 2508696"/>
              <a:gd name="connsiteX15" fmla="*/ 628361 w 1515052"/>
              <a:gd name="connsiteY15" fmla="*/ 1026260 h 2508696"/>
              <a:gd name="connsiteX16" fmla="*/ 656070 w 1515052"/>
              <a:gd name="connsiteY16" fmla="*/ 1137096 h 2508696"/>
              <a:gd name="connsiteX17" fmla="*/ 669924 w 1515052"/>
              <a:gd name="connsiteY17" fmla="*/ 1178660 h 2508696"/>
              <a:gd name="connsiteX18" fmla="*/ 697633 w 1515052"/>
              <a:gd name="connsiteY18" fmla="*/ 1220223 h 2508696"/>
              <a:gd name="connsiteX19" fmla="*/ 725343 w 1515052"/>
              <a:gd name="connsiteY19" fmla="*/ 1303351 h 2508696"/>
              <a:gd name="connsiteX20" fmla="*/ 753052 w 1515052"/>
              <a:gd name="connsiteY20" fmla="*/ 1386478 h 2508696"/>
              <a:gd name="connsiteX21" fmla="*/ 766906 w 1515052"/>
              <a:gd name="connsiteY21" fmla="*/ 1428042 h 2508696"/>
              <a:gd name="connsiteX22" fmla="*/ 808470 w 1515052"/>
              <a:gd name="connsiteY22" fmla="*/ 1441896 h 2508696"/>
              <a:gd name="connsiteX23" fmla="*/ 877743 w 1515052"/>
              <a:gd name="connsiteY23" fmla="*/ 1566587 h 2508696"/>
              <a:gd name="connsiteX24" fmla="*/ 988579 w 1515052"/>
              <a:gd name="connsiteY24" fmla="*/ 1732842 h 2508696"/>
              <a:gd name="connsiteX25" fmla="*/ 1016288 w 1515052"/>
              <a:gd name="connsiteY25" fmla="*/ 1774405 h 2508696"/>
              <a:gd name="connsiteX26" fmla="*/ 1030143 w 1515052"/>
              <a:gd name="connsiteY26" fmla="*/ 1815969 h 2508696"/>
              <a:gd name="connsiteX27" fmla="*/ 1043997 w 1515052"/>
              <a:gd name="connsiteY27" fmla="*/ 1871387 h 2508696"/>
              <a:gd name="connsiteX28" fmla="*/ 1099415 w 1515052"/>
              <a:gd name="connsiteY28" fmla="*/ 1954514 h 2508696"/>
              <a:gd name="connsiteX29" fmla="*/ 1113270 w 1515052"/>
              <a:gd name="connsiteY29" fmla="*/ 1996078 h 2508696"/>
              <a:gd name="connsiteX30" fmla="*/ 1154833 w 1515052"/>
              <a:gd name="connsiteY30" fmla="*/ 2009932 h 2508696"/>
              <a:gd name="connsiteX31" fmla="*/ 1196397 w 1515052"/>
              <a:gd name="connsiteY31" fmla="*/ 2093060 h 2508696"/>
              <a:gd name="connsiteX32" fmla="*/ 1224106 w 1515052"/>
              <a:gd name="connsiteY32" fmla="*/ 2176187 h 2508696"/>
              <a:gd name="connsiteX33" fmla="*/ 1251815 w 1515052"/>
              <a:gd name="connsiteY33" fmla="*/ 2217751 h 2508696"/>
              <a:gd name="connsiteX34" fmla="*/ 1307233 w 1515052"/>
              <a:gd name="connsiteY34" fmla="*/ 2342442 h 2508696"/>
              <a:gd name="connsiteX35" fmla="*/ 1334943 w 1515052"/>
              <a:gd name="connsiteY35" fmla="*/ 2453278 h 2508696"/>
              <a:gd name="connsiteX36" fmla="*/ 1376506 w 1515052"/>
              <a:gd name="connsiteY36" fmla="*/ 2480987 h 2508696"/>
              <a:gd name="connsiteX37" fmla="*/ 1487343 w 1515052"/>
              <a:gd name="connsiteY37" fmla="*/ 2508696 h 2508696"/>
              <a:gd name="connsiteX38" fmla="*/ 1515052 w 1515052"/>
              <a:gd name="connsiteY38" fmla="*/ 2328587 h 2508696"/>
              <a:gd name="connsiteX39" fmla="*/ 1501197 w 1515052"/>
              <a:gd name="connsiteY39" fmla="*/ 2287023 h 2508696"/>
              <a:gd name="connsiteX40" fmla="*/ 1459633 w 1515052"/>
              <a:gd name="connsiteY40" fmla="*/ 2259314 h 2508696"/>
              <a:gd name="connsiteX41" fmla="*/ 1431924 w 1515052"/>
              <a:gd name="connsiteY41" fmla="*/ 2217751 h 2508696"/>
              <a:gd name="connsiteX42" fmla="*/ 1390361 w 1515052"/>
              <a:gd name="connsiteY42" fmla="*/ 2203896 h 2508696"/>
              <a:gd name="connsiteX43" fmla="*/ 1376506 w 1515052"/>
              <a:gd name="connsiteY43" fmla="*/ 2162332 h 2508696"/>
              <a:gd name="connsiteX44" fmla="*/ 1334943 w 1515052"/>
              <a:gd name="connsiteY44" fmla="*/ 2134623 h 2508696"/>
              <a:gd name="connsiteX45" fmla="*/ 1279524 w 1515052"/>
              <a:gd name="connsiteY45" fmla="*/ 2009932 h 2508696"/>
              <a:gd name="connsiteX46" fmla="*/ 1224106 w 1515052"/>
              <a:gd name="connsiteY46" fmla="*/ 1885242 h 2508696"/>
              <a:gd name="connsiteX47" fmla="*/ 1168688 w 1515052"/>
              <a:gd name="connsiteY47" fmla="*/ 1815969 h 2508696"/>
              <a:gd name="connsiteX48" fmla="*/ 1140979 w 1515052"/>
              <a:gd name="connsiteY48" fmla="*/ 1732842 h 2508696"/>
              <a:gd name="connsiteX49" fmla="*/ 1113270 w 1515052"/>
              <a:gd name="connsiteY49" fmla="*/ 1649714 h 2508696"/>
              <a:gd name="connsiteX50" fmla="*/ 1099415 w 1515052"/>
              <a:gd name="connsiteY50" fmla="*/ 1608151 h 2508696"/>
              <a:gd name="connsiteX51" fmla="*/ 1085561 w 1515052"/>
              <a:gd name="connsiteY51" fmla="*/ 1372623 h 2508696"/>
              <a:gd name="connsiteX52" fmla="*/ 1071706 w 1515052"/>
              <a:gd name="connsiteY52" fmla="*/ 1289496 h 2508696"/>
              <a:gd name="connsiteX53" fmla="*/ 1057852 w 1515052"/>
              <a:gd name="connsiteY53" fmla="*/ 1137096 h 2508696"/>
              <a:gd name="connsiteX54" fmla="*/ 1016288 w 1515052"/>
              <a:gd name="connsiteY54" fmla="*/ 1053969 h 2508696"/>
              <a:gd name="connsiteX55" fmla="*/ 974724 w 1515052"/>
              <a:gd name="connsiteY55" fmla="*/ 1012405 h 2508696"/>
              <a:gd name="connsiteX56" fmla="*/ 947015 w 1515052"/>
              <a:gd name="connsiteY56" fmla="*/ 970842 h 2508696"/>
              <a:gd name="connsiteX57" fmla="*/ 891597 w 1515052"/>
              <a:gd name="connsiteY57" fmla="*/ 901569 h 2508696"/>
              <a:gd name="connsiteX58" fmla="*/ 850033 w 1515052"/>
              <a:gd name="connsiteY58" fmla="*/ 832296 h 2508696"/>
              <a:gd name="connsiteX59" fmla="*/ 836179 w 1515052"/>
              <a:gd name="connsiteY59" fmla="*/ 790732 h 2508696"/>
              <a:gd name="connsiteX60" fmla="*/ 739197 w 1515052"/>
              <a:gd name="connsiteY60" fmla="*/ 679896 h 2508696"/>
              <a:gd name="connsiteX61" fmla="*/ 697633 w 1515052"/>
              <a:gd name="connsiteY61" fmla="*/ 610623 h 2508696"/>
              <a:gd name="connsiteX62" fmla="*/ 683779 w 1515052"/>
              <a:gd name="connsiteY62" fmla="*/ 569060 h 2508696"/>
              <a:gd name="connsiteX63" fmla="*/ 628361 w 1515052"/>
              <a:gd name="connsiteY63" fmla="*/ 485932 h 2508696"/>
              <a:gd name="connsiteX64" fmla="*/ 586797 w 1515052"/>
              <a:gd name="connsiteY64" fmla="*/ 402805 h 2508696"/>
              <a:gd name="connsiteX65" fmla="*/ 545233 w 1515052"/>
              <a:gd name="connsiteY65" fmla="*/ 375096 h 2508696"/>
              <a:gd name="connsiteX66" fmla="*/ 517524 w 1515052"/>
              <a:gd name="connsiteY66" fmla="*/ 333532 h 2508696"/>
              <a:gd name="connsiteX67" fmla="*/ 392833 w 1515052"/>
              <a:gd name="connsiteY67" fmla="*/ 264260 h 2508696"/>
              <a:gd name="connsiteX68" fmla="*/ 323561 w 1515052"/>
              <a:gd name="connsiteY68" fmla="*/ 194987 h 2508696"/>
              <a:gd name="connsiteX69" fmla="*/ 281997 w 1515052"/>
              <a:gd name="connsiteY69" fmla="*/ 167278 h 2508696"/>
              <a:gd name="connsiteX70" fmla="*/ 212724 w 1515052"/>
              <a:gd name="connsiteY70" fmla="*/ 98005 h 2508696"/>
              <a:gd name="connsiteX71" fmla="*/ 185015 w 1515052"/>
              <a:gd name="connsiteY71" fmla="*/ 56442 h 2508696"/>
              <a:gd name="connsiteX72" fmla="*/ 143452 w 1515052"/>
              <a:gd name="connsiteY72" fmla="*/ 42587 h 2508696"/>
              <a:gd name="connsiteX73" fmla="*/ 101888 w 1515052"/>
              <a:gd name="connsiteY73" fmla="*/ 14878 h 2508696"/>
              <a:gd name="connsiteX74" fmla="*/ 4906 w 1515052"/>
              <a:gd name="connsiteY74" fmla="*/ 14878 h 2508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1515052" h="2508696">
                <a:moveTo>
                  <a:pt x="4906" y="14878"/>
                </a:moveTo>
                <a:cubicBezTo>
                  <a:pt x="-4330" y="33351"/>
                  <a:pt x="-5422" y="8957"/>
                  <a:pt x="46470" y="125714"/>
                </a:cubicBezTo>
                <a:cubicBezTo>
                  <a:pt x="80992" y="203388"/>
                  <a:pt x="57095" y="196654"/>
                  <a:pt x="101888" y="250405"/>
                </a:cubicBezTo>
                <a:cubicBezTo>
                  <a:pt x="114431" y="265457"/>
                  <a:pt x="130909" y="276917"/>
                  <a:pt x="143452" y="291969"/>
                </a:cubicBezTo>
                <a:cubicBezTo>
                  <a:pt x="154112" y="304761"/>
                  <a:pt x="160759" y="320530"/>
                  <a:pt x="171161" y="333532"/>
                </a:cubicBezTo>
                <a:cubicBezTo>
                  <a:pt x="179321" y="343732"/>
                  <a:pt x="191033" y="350792"/>
                  <a:pt x="198870" y="361242"/>
                </a:cubicBezTo>
                <a:cubicBezTo>
                  <a:pt x="218851" y="387884"/>
                  <a:pt x="235815" y="416660"/>
                  <a:pt x="254288" y="444369"/>
                </a:cubicBezTo>
                <a:cubicBezTo>
                  <a:pt x="263524" y="458223"/>
                  <a:pt x="270223" y="474158"/>
                  <a:pt x="281997" y="485932"/>
                </a:cubicBezTo>
                <a:cubicBezTo>
                  <a:pt x="291233" y="495169"/>
                  <a:pt x="301546" y="503442"/>
                  <a:pt x="309706" y="513642"/>
                </a:cubicBezTo>
                <a:cubicBezTo>
                  <a:pt x="320108" y="526644"/>
                  <a:pt x="324413" y="544803"/>
                  <a:pt x="337415" y="555205"/>
                </a:cubicBezTo>
                <a:cubicBezTo>
                  <a:pt x="348819" y="564328"/>
                  <a:pt x="366213" y="561968"/>
                  <a:pt x="378979" y="569060"/>
                </a:cubicBezTo>
                <a:cubicBezTo>
                  <a:pt x="521892" y="648456"/>
                  <a:pt x="409623" y="606985"/>
                  <a:pt x="503670" y="638332"/>
                </a:cubicBezTo>
                <a:cubicBezTo>
                  <a:pt x="512906" y="647569"/>
                  <a:pt x="521179" y="657882"/>
                  <a:pt x="531379" y="666042"/>
                </a:cubicBezTo>
                <a:cubicBezTo>
                  <a:pt x="544381" y="676444"/>
                  <a:pt x="561169" y="681977"/>
                  <a:pt x="572943" y="693751"/>
                </a:cubicBezTo>
                <a:cubicBezTo>
                  <a:pt x="584717" y="705525"/>
                  <a:pt x="591416" y="721460"/>
                  <a:pt x="600652" y="735314"/>
                </a:cubicBezTo>
                <a:cubicBezTo>
                  <a:pt x="645069" y="868573"/>
                  <a:pt x="589542" y="689831"/>
                  <a:pt x="628361" y="1026260"/>
                </a:cubicBezTo>
                <a:cubicBezTo>
                  <a:pt x="632726" y="1064091"/>
                  <a:pt x="644028" y="1100968"/>
                  <a:pt x="656070" y="1137096"/>
                </a:cubicBezTo>
                <a:cubicBezTo>
                  <a:pt x="660688" y="1150951"/>
                  <a:pt x="663393" y="1165598"/>
                  <a:pt x="669924" y="1178660"/>
                </a:cubicBezTo>
                <a:cubicBezTo>
                  <a:pt x="677370" y="1193553"/>
                  <a:pt x="690870" y="1205007"/>
                  <a:pt x="697633" y="1220223"/>
                </a:cubicBezTo>
                <a:cubicBezTo>
                  <a:pt x="709496" y="1246914"/>
                  <a:pt x="716106" y="1275642"/>
                  <a:pt x="725343" y="1303351"/>
                </a:cubicBezTo>
                <a:lnTo>
                  <a:pt x="753052" y="1386478"/>
                </a:lnTo>
                <a:cubicBezTo>
                  <a:pt x="757670" y="1400333"/>
                  <a:pt x="753051" y="1423424"/>
                  <a:pt x="766906" y="1428042"/>
                </a:cubicBezTo>
                <a:lnTo>
                  <a:pt x="808470" y="1441896"/>
                </a:lnTo>
                <a:cubicBezTo>
                  <a:pt x="938919" y="1572348"/>
                  <a:pt x="742121" y="1363154"/>
                  <a:pt x="877743" y="1566587"/>
                </a:cubicBezTo>
                <a:lnTo>
                  <a:pt x="988579" y="1732842"/>
                </a:lnTo>
                <a:cubicBezTo>
                  <a:pt x="997815" y="1746696"/>
                  <a:pt x="1011022" y="1758609"/>
                  <a:pt x="1016288" y="1774405"/>
                </a:cubicBezTo>
                <a:cubicBezTo>
                  <a:pt x="1020906" y="1788260"/>
                  <a:pt x="1026131" y="1801927"/>
                  <a:pt x="1030143" y="1815969"/>
                </a:cubicBezTo>
                <a:cubicBezTo>
                  <a:pt x="1035374" y="1834278"/>
                  <a:pt x="1035482" y="1854356"/>
                  <a:pt x="1043997" y="1871387"/>
                </a:cubicBezTo>
                <a:cubicBezTo>
                  <a:pt x="1058890" y="1901173"/>
                  <a:pt x="1088884" y="1922921"/>
                  <a:pt x="1099415" y="1954514"/>
                </a:cubicBezTo>
                <a:cubicBezTo>
                  <a:pt x="1104033" y="1968369"/>
                  <a:pt x="1102943" y="1985751"/>
                  <a:pt x="1113270" y="1996078"/>
                </a:cubicBezTo>
                <a:cubicBezTo>
                  <a:pt x="1123596" y="2006404"/>
                  <a:pt x="1140979" y="2005314"/>
                  <a:pt x="1154833" y="2009932"/>
                </a:cubicBezTo>
                <a:cubicBezTo>
                  <a:pt x="1205364" y="2161522"/>
                  <a:pt x="1124774" y="1931907"/>
                  <a:pt x="1196397" y="2093060"/>
                </a:cubicBezTo>
                <a:cubicBezTo>
                  <a:pt x="1208259" y="2119750"/>
                  <a:pt x="1207905" y="2151885"/>
                  <a:pt x="1224106" y="2176187"/>
                </a:cubicBezTo>
                <a:cubicBezTo>
                  <a:pt x="1233342" y="2190042"/>
                  <a:pt x="1245052" y="2202535"/>
                  <a:pt x="1251815" y="2217751"/>
                </a:cubicBezTo>
                <a:cubicBezTo>
                  <a:pt x="1317764" y="2366137"/>
                  <a:pt x="1244524" y="2248377"/>
                  <a:pt x="1307233" y="2342442"/>
                </a:cubicBezTo>
                <a:cubicBezTo>
                  <a:pt x="1307923" y="2345893"/>
                  <a:pt x="1323582" y="2439077"/>
                  <a:pt x="1334943" y="2453278"/>
                </a:cubicBezTo>
                <a:cubicBezTo>
                  <a:pt x="1345345" y="2466280"/>
                  <a:pt x="1361613" y="2473540"/>
                  <a:pt x="1376506" y="2480987"/>
                </a:cubicBezTo>
                <a:cubicBezTo>
                  <a:pt x="1404910" y="2495189"/>
                  <a:pt x="1460991" y="2503426"/>
                  <a:pt x="1487343" y="2508696"/>
                </a:cubicBezTo>
                <a:cubicBezTo>
                  <a:pt x="1511056" y="2437553"/>
                  <a:pt x="1515052" y="2435737"/>
                  <a:pt x="1515052" y="2328587"/>
                </a:cubicBezTo>
                <a:cubicBezTo>
                  <a:pt x="1515052" y="2313983"/>
                  <a:pt x="1510320" y="2298427"/>
                  <a:pt x="1501197" y="2287023"/>
                </a:cubicBezTo>
                <a:cubicBezTo>
                  <a:pt x="1490795" y="2274021"/>
                  <a:pt x="1473488" y="2268550"/>
                  <a:pt x="1459633" y="2259314"/>
                </a:cubicBezTo>
                <a:cubicBezTo>
                  <a:pt x="1450397" y="2245460"/>
                  <a:pt x="1444926" y="2228153"/>
                  <a:pt x="1431924" y="2217751"/>
                </a:cubicBezTo>
                <a:cubicBezTo>
                  <a:pt x="1420520" y="2208628"/>
                  <a:pt x="1400687" y="2214223"/>
                  <a:pt x="1390361" y="2203896"/>
                </a:cubicBezTo>
                <a:cubicBezTo>
                  <a:pt x="1380034" y="2193569"/>
                  <a:pt x="1385629" y="2173736"/>
                  <a:pt x="1376506" y="2162332"/>
                </a:cubicBezTo>
                <a:cubicBezTo>
                  <a:pt x="1366104" y="2149330"/>
                  <a:pt x="1348797" y="2143859"/>
                  <a:pt x="1334943" y="2134623"/>
                </a:cubicBezTo>
                <a:cubicBezTo>
                  <a:pt x="1301967" y="2035699"/>
                  <a:pt x="1323435" y="2075799"/>
                  <a:pt x="1279524" y="2009932"/>
                </a:cubicBezTo>
                <a:cubicBezTo>
                  <a:pt x="1257552" y="1944016"/>
                  <a:pt x="1261744" y="1932290"/>
                  <a:pt x="1224106" y="1885242"/>
                </a:cubicBezTo>
                <a:cubicBezTo>
                  <a:pt x="1195320" y="1849259"/>
                  <a:pt x="1190007" y="1863937"/>
                  <a:pt x="1168688" y="1815969"/>
                </a:cubicBezTo>
                <a:cubicBezTo>
                  <a:pt x="1156826" y="1789279"/>
                  <a:pt x="1150215" y="1760551"/>
                  <a:pt x="1140979" y="1732842"/>
                </a:cubicBezTo>
                <a:lnTo>
                  <a:pt x="1113270" y="1649714"/>
                </a:lnTo>
                <a:lnTo>
                  <a:pt x="1099415" y="1608151"/>
                </a:lnTo>
                <a:cubicBezTo>
                  <a:pt x="1094797" y="1529642"/>
                  <a:pt x="1097227" y="1450398"/>
                  <a:pt x="1085561" y="1372623"/>
                </a:cubicBezTo>
                <a:cubicBezTo>
                  <a:pt x="1068891" y="1261487"/>
                  <a:pt x="1035800" y="1397220"/>
                  <a:pt x="1071706" y="1289496"/>
                </a:cubicBezTo>
                <a:cubicBezTo>
                  <a:pt x="1067088" y="1238696"/>
                  <a:pt x="1065066" y="1187593"/>
                  <a:pt x="1057852" y="1137096"/>
                </a:cubicBezTo>
                <a:cubicBezTo>
                  <a:pt x="1053543" y="1106931"/>
                  <a:pt x="1035211" y="1076676"/>
                  <a:pt x="1016288" y="1053969"/>
                </a:cubicBezTo>
                <a:cubicBezTo>
                  <a:pt x="1003745" y="1038917"/>
                  <a:pt x="987267" y="1027457"/>
                  <a:pt x="974724" y="1012405"/>
                </a:cubicBezTo>
                <a:cubicBezTo>
                  <a:pt x="964064" y="999613"/>
                  <a:pt x="957417" y="983844"/>
                  <a:pt x="947015" y="970842"/>
                </a:cubicBezTo>
                <a:cubicBezTo>
                  <a:pt x="868049" y="872134"/>
                  <a:pt x="976881" y="1029494"/>
                  <a:pt x="891597" y="901569"/>
                </a:cubicBezTo>
                <a:cubicBezTo>
                  <a:pt x="852351" y="783825"/>
                  <a:pt x="907087" y="927385"/>
                  <a:pt x="850033" y="832296"/>
                </a:cubicBezTo>
                <a:cubicBezTo>
                  <a:pt x="842519" y="819773"/>
                  <a:pt x="843271" y="803498"/>
                  <a:pt x="836179" y="790732"/>
                </a:cubicBezTo>
                <a:cubicBezTo>
                  <a:pt x="788640" y="705160"/>
                  <a:pt x="799912" y="720372"/>
                  <a:pt x="739197" y="679896"/>
                </a:cubicBezTo>
                <a:cubicBezTo>
                  <a:pt x="699952" y="562156"/>
                  <a:pt x="754686" y="705709"/>
                  <a:pt x="697633" y="610623"/>
                </a:cubicBezTo>
                <a:cubicBezTo>
                  <a:pt x="690119" y="598100"/>
                  <a:pt x="690871" y="581826"/>
                  <a:pt x="683779" y="569060"/>
                </a:cubicBezTo>
                <a:cubicBezTo>
                  <a:pt x="667606" y="539948"/>
                  <a:pt x="638893" y="517525"/>
                  <a:pt x="628361" y="485932"/>
                </a:cubicBezTo>
                <a:cubicBezTo>
                  <a:pt x="617093" y="452129"/>
                  <a:pt x="613653" y="429661"/>
                  <a:pt x="586797" y="402805"/>
                </a:cubicBezTo>
                <a:cubicBezTo>
                  <a:pt x="575023" y="391031"/>
                  <a:pt x="559088" y="384332"/>
                  <a:pt x="545233" y="375096"/>
                </a:cubicBezTo>
                <a:cubicBezTo>
                  <a:pt x="535997" y="361241"/>
                  <a:pt x="530055" y="344497"/>
                  <a:pt x="517524" y="333532"/>
                </a:cubicBezTo>
                <a:cubicBezTo>
                  <a:pt x="458891" y="282228"/>
                  <a:pt x="449920" y="283288"/>
                  <a:pt x="392833" y="264260"/>
                </a:cubicBezTo>
                <a:cubicBezTo>
                  <a:pt x="281995" y="190367"/>
                  <a:pt x="415927" y="287353"/>
                  <a:pt x="323561" y="194987"/>
                </a:cubicBezTo>
                <a:cubicBezTo>
                  <a:pt x="311787" y="183213"/>
                  <a:pt x="295852" y="176514"/>
                  <a:pt x="281997" y="167278"/>
                </a:cubicBezTo>
                <a:cubicBezTo>
                  <a:pt x="208109" y="56445"/>
                  <a:pt x="305085" y="190365"/>
                  <a:pt x="212724" y="98005"/>
                </a:cubicBezTo>
                <a:cubicBezTo>
                  <a:pt x="200950" y="86231"/>
                  <a:pt x="198017" y="66844"/>
                  <a:pt x="185015" y="56442"/>
                </a:cubicBezTo>
                <a:cubicBezTo>
                  <a:pt x="173611" y="47319"/>
                  <a:pt x="156514" y="49118"/>
                  <a:pt x="143452" y="42587"/>
                </a:cubicBezTo>
                <a:cubicBezTo>
                  <a:pt x="128559" y="35140"/>
                  <a:pt x="116781" y="22325"/>
                  <a:pt x="101888" y="14878"/>
                </a:cubicBezTo>
                <a:cubicBezTo>
                  <a:pt x="59574" y="-6279"/>
                  <a:pt x="14142" y="-3595"/>
                  <a:pt x="4906" y="14878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10" name="Freeform 9"/>
          <p:cNvSpPr/>
          <p:nvPr/>
        </p:nvSpPr>
        <p:spPr>
          <a:xfrm>
            <a:off x="-55418" y="645702"/>
            <a:ext cx="1856509" cy="4535898"/>
          </a:xfrm>
          <a:custGeom>
            <a:avLst/>
            <a:gdLst>
              <a:gd name="connsiteX0" fmla="*/ 1856509 w 1856509"/>
              <a:gd name="connsiteY0" fmla="*/ 33171 h 4535898"/>
              <a:gd name="connsiteX1" fmla="*/ 1731818 w 1856509"/>
              <a:gd name="connsiteY1" fmla="*/ 171716 h 4535898"/>
              <a:gd name="connsiteX2" fmla="*/ 1690254 w 1856509"/>
              <a:gd name="connsiteY2" fmla="*/ 199425 h 4535898"/>
              <a:gd name="connsiteX3" fmla="*/ 1537854 w 1856509"/>
              <a:gd name="connsiteY3" fmla="*/ 268698 h 4535898"/>
              <a:gd name="connsiteX4" fmla="*/ 1496291 w 1856509"/>
              <a:gd name="connsiteY4" fmla="*/ 296407 h 4535898"/>
              <a:gd name="connsiteX5" fmla="*/ 1454727 w 1856509"/>
              <a:gd name="connsiteY5" fmla="*/ 310262 h 4535898"/>
              <a:gd name="connsiteX6" fmla="*/ 1371600 w 1856509"/>
              <a:gd name="connsiteY6" fmla="*/ 365680 h 4535898"/>
              <a:gd name="connsiteX7" fmla="*/ 1288473 w 1856509"/>
              <a:gd name="connsiteY7" fmla="*/ 393389 h 4535898"/>
              <a:gd name="connsiteX8" fmla="*/ 1108363 w 1856509"/>
              <a:gd name="connsiteY8" fmla="*/ 379534 h 4535898"/>
              <a:gd name="connsiteX9" fmla="*/ 1066800 w 1856509"/>
              <a:gd name="connsiteY9" fmla="*/ 365680 h 4535898"/>
              <a:gd name="connsiteX10" fmla="*/ 983673 w 1856509"/>
              <a:gd name="connsiteY10" fmla="*/ 379534 h 4535898"/>
              <a:gd name="connsiteX11" fmla="*/ 942109 w 1856509"/>
              <a:gd name="connsiteY11" fmla="*/ 393389 h 4535898"/>
              <a:gd name="connsiteX12" fmla="*/ 914400 w 1856509"/>
              <a:gd name="connsiteY12" fmla="*/ 476516 h 4535898"/>
              <a:gd name="connsiteX13" fmla="*/ 872836 w 1856509"/>
              <a:gd name="connsiteY13" fmla="*/ 504225 h 4535898"/>
              <a:gd name="connsiteX14" fmla="*/ 817418 w 1856509"/>
              <a:gd name="connsiteY14" fmla="*/ 573498 h 4535898"/>
              <a:gd name="connsiteX15" fmla="*/ 748145 w 1856509"/>
              <a:gd name="connsiteY15" fmla="*/ 628916 h 4535898"/>
              <a:gd name="connsiteX16" fmla="*/ 734291 w 1856509"/>
              <a:gd name="connsiteY16" fmla="*/ 670480 h 4535898"/>
              <a:gd name="connsiteX17" fmla="*/ 651163 w 1856509"/>
              <a:gd name="connsiteY17" fmla="*/ 767462 h 4535898"/>
              <a:gd name="connsiteX18" fmla="*/ 568036 w 1856509"/>
              <a:gd name="connsiteY18" fmla="*/ 822880 h 4535898"/>
              <a:gd name="connsiteX19" fmla="*/ 540327 w 1856509"/>
              <a:gd name="connsiteY19" fmla="*/ 864443 h 4535898"/>
              <a:gd name="connsiteX20" fmla="*/ 484909 w 1856509"/>
              <a:gd name="connsiteY20" fmla="*/ 933716 h 4535898"/>
              <a:gd name="connsiteX21" fmla="*/ 429491 w 1856509"/>
              <a:gd name="connsiteY21" fmla="*/ 1058407 h 4535898"/>
              <a:gd name="connsiteX22" fmla="*/ 415636 w 1856509"/>
              <a:gd name="connsiteY22" fmla="*/ 1280080 h 4535898"/>
              <a:gd name="connsiteX23" fmla="*/ 387927 w 1856509"/>
              <a:gd name="connsiteY23" fmla="*/ 1460189 h 4535898"/>
              <a:gd name="connsiteX24" fmla="*/ 318654 w 1856509"/>
              <a:gd name="connsiteY24" fmla="*/ 1543316 h 4535898"/>
              <a:gd name="connsiteX25" fmla="*/ 290945 w 1856509"/>
              <a:gd name="connsiteY25" fmla="*/ 1584880 h 4535898"/>
              <a:gd name="connsiteX26" fmla="*/ 277091 w 1856509"/>
              <a:gd name="connsiteY26" fmla="*/ 1626443 h 4535898"/>
              <a:gd name="connsiteX27" fmla="*/ 207818 w 1856509"/>
              <a:gd name="connsiteY27" fmla="*/ 1695716 h 4535898"/>
              <a:gd name="connsiteX28" fmla="*/ 221673 w 1856509"/>
              <a:gd name="connsiteY28" fmla="*/ 1737280 h 4535898"/>
              <a:gd name="connsiteX29" fmla="*/ 193963 w 1856509"/>
              <a:gd name="connsiteY29" fmla="*/ 1931243 h 4535898"/>
              <a:gd name="connsiteX30" fmla="*/ 166254 w 1856509"/>
              <a:gd name="connsiteY30" fmla="*/ 2014371 h 4535898"/>
              <a:gd name="connsiteX31" fmla="*/ 152400 w 1856509"/>
              <a:gd name="connsiteY31" fmla="*/ 2055934 h 4535898"/>
              <a:gd name="connsiteX32" fmla="*/ 69273 w 1856509"/>
              <a:gd name="connsiteY32" fmla="*/ 2139062 h 4535898"/>
              <a:gd name="connsiteX33" fmla="*/ 96982 w 1856509"/>
              <a:gd name="connsiteY33" fmla="*/ 2374589 h 4535898"/>
              <a:gd name="connsiteX34" fmla="*/ 124691 w 1856509"/>
              <a:gd name="connsiteY34" fmla="*/ 2457716 h 4535898"/>
              <a:gd name="connsiteX35" fmla="*/ 152400 w 1856509"/>
              <a:gd name="connsiteY35" fmla="*/ 2499280 h 4535898"/>
              <a:gd name="connsiteX36" fmla="*/ 166254 w 1856509"/>
              <a:gd name="connsiteY36" fmla="*/ 2568553 h 4535898"/>
              <a:gd name="connsiteX37" fmla="*/ 207818 w 1856509"/>
              <a:gd name="connsiteY37" fmla="*/ 2596262 h 4535898"/>
              <a:gd name="connsiteX38" fmla="*/ 263236 w 1856509"/>
              <a:gd name="connsiteY38" fmla="*/ 2679389 h 4535898"/>
              <a:gd name="connsiteX39" fmla="*/ 304800 w 1856509"/>
              <a:gd name="connsiteY39" fmla="*/ 2720953 h 4535898"/>
              <a:gd name="connsiteX40" fmla="*/ 318654 w 1856509"/>
              <a:gd name="connsiteY40" fmla="*/ 3233571 h 4535898"/>
              <a:gd name="connsiteX41" fmla="*/ 332509 w 1856509"/>
              <a:gd name="connsiteY41" fmla="*/ 3372116 h 4535898"/>
              <a:gd name="connsiteX42" fmla="*/ 346363 w 1856509"/>
              <a:gd name="connsiteY42" fmla="*/ 3413680 h 4535898"/>
              <a:gd name="connsiteX43" fmla="*/ 387927 w 1856509"/>
              <a:gd name="connsiteY43" fmla="*/ 3427534 h 4535898"/>
              <a:gd name="connsiteX44" fmla="*/ 457200 w 1856509"/>
              <a:gd name="connsiteY44" fmla="*/ 3482953 h 4535898"/>
              <a:gd name="connsiteX45" fmla="*/ 484909 w 1856509"/>
              <a:gd name="connsiteY45" fmla="*/ 3524516 h 4535898"/>
              <a:gd name="connsiteX46" fmla="*/ 526473 w 1856509"/>
              <a:gd name="connsiteY46" fmla="*/ 3552225 h 4535898"/>
              <a:gd name="connsiteX47" fmla="*/ 568036 w 1856509"/>
              <a:gd name="connsiteY47" fmla="*/ 3635353 h 4535898"/>
              <a:gd name="connsiteX48" fmla="*/ 609600 w 1856509"/>
              <a:gd name="connsiteY48" fmla="*/ 3663062 h 4535898"/>
              <a:gd name="connsiteX49" fmla="*/ 623454 w 1856509"/>
              <a:gd name="connsiteY49" fmla="*/ 3704625 h 4535898"/>
              <a:gd name="connsiteX50" fmla="*/ 665018 w 1856509"/>
              <a:gd name="connsiteY50" fmla="*/ 3926298 h 4535898"/>
              <a:gd name="connsiteX51" fmla="*/ 692727 w 1856509"/>
              <a:gd name="connsiteY51" fmla="*/ 3967862 h 4535898"/>
              <a:gd name="connsiteX52" fmla="*/ 734291 w 1856509"/>
              <a:gd name="connsiteY52" fmla="*/ 3995571 h 4535898"/>
              <a:gd name="connsiteX53" fmla="*/ 762000 w 1856509"/>
              <a:gd name="connsiteY53" fmla="*/ 4037134 h 4535898"/>
              <a:gd name="connsiteX54" fmla="*/ 845127 w 1856509"/>
              <a:gd name="connsiteY54" fmla="*/ 4064843 h 4535898"/>
              <a:gd name="connsiteX55" fmla="*/ 872836 w 1856509"/>
              <a:gd name="connsiteY55" fmla="*/ 4092553 h 4535898"/>
              <a:gd name="connsiteX56" fmla="*/ 955963 w 1856509"/>
              <a:gd name="connsiteY56" fmla="*/ 4120262 h 4535898"/>
              <a:gd name="connsiteX57" fmla="*/ 1052945 w 1856509"/>
              <a:gd name="connsiteY57" fmla="*/ 4147971 h 4535898"/>
              <a:gd name="connsiteX58" fmla="*/ 1094509 w 1856509"/>
              <a:gd name="connsiteY58" fmla="*/ 4175680 h 4535898"/>
              <a:gd name="connsiteX59" fmla="*/ 1191491 w 1856509"/>
              <a:gd name="connsiteY59" fmla="*/ 4286516 h 4535898"/>
              <a:gd name="connsiteX60" fmla="*/ 1274618 w 1856509"/>
              <a:gd name="connsiteY60" fmla="*/ 4314225 h 4535898"/>
              <a:gd name="connsiteX61" fmla="*/ 1288473 w 1856509"/>
              <a:gd name="connsiteY61" fmla="*/ 4355789 h 4535898"/>
              <a:gd name="connsiteX62" fmla="*/ 1274618 w 1856509"/>
              <a:gd name="connsiteY62" fmla="*/ 4452771 h 4535898"/>
              <a:gd name="connsiteX63" fmla="*/ 1233054 w 1856509"/>
              <a:gd name="connsiteY63" fmla="*/ 4494334 h 4535898"/>
              <a:gd name="connsiteX64" fmla="*/ 1122218 w 1856509"/>
              <a:gd name="connsiteY64" fmla="*/ 4522043 h 4535898"/>
              <a:gd name="connsiteX65" fmla="*/ 1066800 w 1856509"/>
              <a:gd name="connsiteY65" fmla="*/ 4535898 h 4535898"/>
              <a:gd name="connsiteX66" fmla="*/ 928254 w 1856509"/>
              <a:gd name="connsiteY66" fmla="*/ 4522043 h 4535898"/>
              <a:gd name="connsiteX67" fmla="*/ 886691 w 1856509"/>
              <a:gd name="connsiteY67" fmla="*/ 4494334 h 4535898"/>
              <a:gd name="connsiteX68" fmla="*/ 803563 w 1856509"/>
              <a:gd name="connsiteY68" fmla="*/ 4466625 h 4535898"/>
              <a:gd name="connsiteX69" fmla="*/ 678873 w 1856509"/>
              <a:gd name="connsiteY69" fmla="*/ 4397353 h 4535898"/>
              <a:gd name="connsiteX70" fmla="*/ 651163 w 1856509"/>
              <a:gd name="connsiteY70" fmla="*/ 4369643 h 4535898"/>
              <a:gd name="connsiteX71" fmla="*/ 609600 w 1856509"/>
              <a:gd name="connsiteY71" fmla="*/ 4355789 h 4535898"/>
              <a:gd name="connsiteX72" fmla="*/ 581891 w 1856509"/>
              <a:gd name="connsiteY72" fmla="*/ 4314225 h 4535898"/>
              <a:gd name="connsiteX73" fmla="*/ 540327 w 1856509"/>
              <a:gd name="connsiteY73" fmla="*/ 4286516 h 4535898"/>
              <a:gd name="connsiteX74" fmla="*/ 484909 w 1856509"/>
              <a:gd name="connsiteY74" fmla="*/ 4203389 h 4535898"/>
              <a:gd name="connsiteX75" fmla="*/ 471054 w 1856509"/>
              <a:gd name="connsiteY75" fmla="*/ 4161825 h 4535898"/>
              <a:gd name="connsiteX76" fmla="*/ 387927 w 1856509"/>
              <a:gd name="connsiteY76" fmla="*/ 4106407 h 4535898"/>
              <a:gd name="connsiteX77" fmla="*/ 304800 w 1856509"/>
              <a:gd name="connsiteY77" fmla="*/ 4023280 h 4535898"/>
              <a:gd name="connsiteX78" fmla="*/ 263236 w 1856509"/>
              <a:gd name="connsiteY78" fmla="*/ 3981716 h 4535898"/>
              <a:gd name="connsiteX79" fmla="*/ 221673 w 1856509"/>
              <a:gd name="connsiteY79" fmla="*/ 3954007 h 4535898"/>
              <a:gd name="connsiteX80" fmla="*/ 166254 w 1856509"/>
              <a:gd name="connsiteY80" fmla="*/ 3829316 h 4535898"/>
              <a:gd name="connsiteX81" fmla="*/ 138545 w 1856509"/>
              <a:gd name="connsiteY81" fmla="*/ 3746189 h 4535898"/>
              <a:gd name="connsiteX82" fmla="*/ 124691 w 1856509"/>
              <a:gd name="connsiteY82" fmla="*/ 3704625 h 4535898"/>
              <a:gd name="connsiteX83" fmla="*/ 69273 w 1856509"/>
              <a:gd name="connsiteY83" fmla="*/ 3579934 h 4535898"/>
              <a:gd name="connsiteX84" fmla="*/ 55418 w 1856509"/>
              <a:gd name="connsiteY84" fmla="*/ 3510662 h 4535898"/>
              <a:gd name="connsiteX85" fmla="*/ 27709 w 1856509"/>
              <a:gd name="connsiteY85" fmla="*/ 3427534 h 4535898"/>
              <a:gd name="connsiteX86" fmla="*/ 13854 w 1856509"/>
              <a:gd name="connsiteY86" fmla="*/ 2901062 h 4535898"/>
              <a:gd name="connsiteX87" fmla="*/ 0 w 1856509"/>
              <a:gd name="connsiteY87" fmla="*/ 2859498 h 4535898"/>
              <a:gd name="connsiteX88" fmla="*/ 13854 w 1856509"/>
              <a:gd name="connsiteY88" fmla="*/ 2346880 h 4535898"/>
              <a:gd name="connsiteX89" fmla="*/ 27709 w 1856509"/>
              <a:gd name="connsiteY89" fmla="*/ 2305316 h 4535898"/>
              <a:gd name="connsiteX90" fmla="*/ 41563 w 1856509"/>
              <a:gd name="connsiteY90" fmla="*/ 2125207 h 4535898"/>
              <a:gd name="connsiteX91" fmla="*/ 41563 w 1856509"/>
              <a:gd name="connsiteY91" fmla="*/ 1640298 h 4535898"/>
              <a:gd name="connsiteX92" fmla="*/ 69273 w 1856509"/>
              <a:gd name="connsiteY92" fmla="*/ 1557171 h 4535898"/>
              <a:gd name="connsiteX93" fmla="*/ 83127 w 1856509"/>
              <a:gd name="connsiteY93" fmla="*/ 1515607 h 4535898"/>
              <a:gd name="connsiteX94" fmla="*/ 110836 w 1856509"/>
              <a:gd name="connsiteY94" fmla="*/ 1474043 h 4535898"/>
              <a:gd name="connsiteX95" fmla="*/ 124691 w 1856509"/>
              <a:gd name="connsiteY95" fmla="*/ 1418625 h 4535898"/>
              <a:gd name="connsiteX96" fmla="*/ 221673 w 1856509"/>
              <a:gd name="connsiteY96" fmla="*/ 1307789 h 4535898"/>
              <a:gd name="connsiteX97" fmla="*/ 235527 w 1856509"/>
              <a:gd name="connsiteY97" fmla="*/ 1266225 h 4535898"/>
              <a:gd name="connsiteX98" fmla="*/ 263236 w 1856509"/>
              <a:gd name="connsiteY98" fmla="*/ 1224662 h 4535898"/>
              <a:gd name="connsiteX99" fmla="*/ 221673 w 1856509"/>
              <a:gd name="connsiteY99" fmla="*/ 1072262 h 4535898"/>
              <a:gd name="connsiteX100" fmla="*/ 249382 w 1856509"/>
              <a:gd name="connsiteY100" fmla="*/ 933716 h 4535898"/>
              <a:gd name="connsiteX101" fmla="*/ 290945 w 1856509"/>
              <a:gd name="connsiteY101" fmla="*/ 892153 h 4535898"/>
              <a:gd name="connsiteX102" fmla="*/ 346363 w 1856509"/>
              <a:gd name="connsiteY102" fmla="*/ 809025 h 4535898"/>
              <a:gd name="connsiteX103" fmla="*/ 401782 w 1856509"/>
              <a:gd name="connsiteY103" fmla="*/ 725898 h 4535898"/>
              <a:gd name="connsiteX104" fmla="*/ 512618 w 1856509"/>
              <a:gd name="connsiteY104" fmla="*/ 559643 h 4535898"/>
              <a:gd name="connsiteX105" fmla="*/ 540327 w 1856509"/>
              <a:gd name="connsiteY105" fmla="*/ 518080 h 4535898"/>
              <a:gd name="connsiteX106" fmla="*/ 581891 w 1856509"/>
              <a:gd name="connsiteY106" fmla="*/ 490371 h 4535898"/>
              <a:gd name="connsiteX107" fmla="*/ 651163 w 1856509"/>
              <a:gd name="connsiteY107" fmla="*/ 421098 h 4535898"/>
              <a:gd name="connsiteX108" fmla="*/ 678873 w 1856509"/>
              <a:gd name="connsiteY108" fmla="*/ 393389 h 4535898"/>
              <a:gd name="connsiteX109" fmla="*/ 720436 w 1856509"/>
              <a:gd name="connsiteY109" fmla="*/ 379534 h 4535898"/>
              <a:gd name="connsiteX110" fmla="*/ 762000 w 1856509"/>
              <a:gd name="connsiteY110" fmla="*/ 351825 h 4535898"/>
              <a:gd name="connsiteX111" fmla="*/ 789709 w 1856509"/>
              <a:gd name="connsiteY111" fmla="*/ 310262 h 4535898"/>
              <a:gd name="connsiteX112" fmla="*/ 831273 w 1856509"/>
              <a:gd name="connsiteY112" fmla="*/ 268698 h 4535898"/>
              <a:gd name="connsiteX113" fmla="*/ 886691 w 1856509"/>
              <a:gd name="connsiteY113" fmla="*/ 199425 h 4535898"/>
              <a:gd name="connsiteX114" fmla="*/ 969818 w 1856509"/>
              <a:gd name="connsiteY114" fmla="*/ 171716 h 4535898"/>
              <a:gd name="connsiteX115" fmla="*/ 1288473 w 1856509"/>
              <a:gd name="connsiteY115" fmla="*/ 171716 h 4535898"/>
              <a:gd name="connsiteX116" fmla="*/ 1371600 w 1856509"/>
              <a:gd name="connsiteY116" fmla="*/ 144007 h 4535898"/>
              <a:gd name="connsiteX117" fmla="*/ 1454727 w 1856509"/>
              <a:gd name="connsiteY117" fmla="*/ 102443 h 4535898"/>
              <a:gd name="connsiteX118" fmla="*/ 1537854 w 1856509"/>
              <a:gd name="connsiteY118" fmla="*/ 47025 h 4535898"/>
              <a:gd name="connsiteX119" fmla="*/ 1565563 w 1856509"/>
              <a:gd name="connsiteY119" fmla="*/ 5462 h 4535898"/>
              <a:gd name="connsiteX120" fmla="*/ 1745673 w 1856509"/>
              <a:gd name="connsiteY120" fmla="*/ 47025 h 4535898"/>
              <a:gd name="connsiteX121" fmla="*/ 1856509 w 1856509"/>
              <a:gd name="connsiteY121" fmla="*/ 33171 h 45358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</a:cxnLst>
            <a:rect l="l" t="t" r="r" b="b"/>
            <a:pathLst>
              <a:path w="1856509" h="4535898">
                <a:moveTo>
                  <a:pt x="1856509" y="33171"/>
                </a:moveTo>
                <a:cubicBezTo>
                  <a:pt x="1827357" y="69611"/>
                  <a:pt x="1770466" y="145951"/>
                  <a:pt x="1731818" y="171716"/>
                </a:cubicBezTo>
                <a:cubicBezTo>
                  <a:pt x="1717963" y="180952"/>
                  <a:pt x="1705147" y="191978"/>
                  <a:pt x="1690254" y="199425"/>
                </a:cubicBezTo>
                <a:cubicBezTo>
                  <a:pt x="1572568" y="258269"/>
                  <a:pt x="1766227" y="116447"/>
                  <a:pt x="1537854" y="268698"/>
                </a:cubicBezTo>
                <a:cubicBezTo>
                  <a:pt x="1524000" y="277934"/>
                  <a:pt x="1511184" y="288960"/>
                  <a:pt x="1496291" y="296407"/>
                </a:cubicBezTo>
                <a:cubicBezTo>
                  <a:pt x="1483229" y="302938"/>
                  <a:pt x="1467493" y="303170"/>
                  <a:pt x="1454727" y="310262"/>
                </a:cubicBezTo>
                <a:cubicBezTo>
                  <a:pt x="1425616" y="326435"/>
                  <a:pt x="1403193" y="355149"/>
                  <a:pt x="1371600" y="365680"/>
                </a:cubicBezTo>
                <a:lnTo>
                  <a:pt x="1288473" y="393389"/>
                </a:lnTo>
                <a:cubicBezTo>
                  <a:pt x="1228436" y="388771"/>
                  <a:pt x="1168112" y="387003"/>
                  <a:pt x="1108363" y="379534"/>
                </a:cubicBezTo>
                <a:cubicBezTo>
                  <a:pt x="1093872" y="377723"/>
                  <a:pt x="1081404" y="365680"/>
                  <a:pt x="1066800" y="365680"/>
                </a:cubicBezTo>
                <a:cubicBezTo>
                  <a:pt x="1038709" y="365680"/>
                  <a:pt x="1011382" y="374916"/>
                  <a:pt x="983673" y="379534"/>
                </a:cubicBezTo>
                <a:cubicBezTo>
                  <a:pt x="969818" y="384152"/>
                  <a:pt x="950597" y="381505"/>
                  <a:pt x="942109" y="393389"/>
                </a:cubicBezTo>
                <a:cubicBezTo>
                  <a:pt x="925132" y="417156"/>
                  <a:pt x="938702" y="460315"/>
                  <a:pt x="914400" y="476516"/>
                </a:cubicBezTo>
                <a:lnTo>
                  <a:pt x="872836" y="504225"/>
                </a:lnTo>
                <a:cubicBezTo>
                  <a:pt x="845865" y="585141"/>
                  <a:pt x="880085" y="510831"/>
                  <a:pt x="817418" y="573498"/>
                </a:cubicBezTo>
                <a:cubicBezTo>
                  <a:pt x="754751" y="636165"/>
                  <a:pt x="829061" y="601945"/>
                  <a:pt x="748145" y="628916"/>
                </a:cubicBezTo>
                <a:cubicBezTo>
                  <a:pt x="743527" y="642771"/>
                  <a:pt x="740822" y="657418"/>
                  <a:pt x="734291" y="670480"/>
                </a:cubicBezTo>
                <a:cubicBezTo>
                  <a:pt x="718623" y="701816"/>
                  <a:pt x="676727" y="750419"/>
                  <a:pt x="651163" y="767462"/>
                </a:cubicBezTo>
                <a:lnTo>
                  <a:pt x="568036" y="822880"/>
                </a:lnTo>
                <a:cubicBezTo>
                  <a:pt x="558800" y="836734"/>
                  <a:pt x="550729" y="851441"/>
                  <a:pt x="540327" y="864443"/>
                </a:cubicBezTo>
                <a:cubicBezTo>
                  <a:pt x="511541" y="900426"/>
                  <a:pt x="506228" y="885748"/>
                  <a:pt x="484909" y="933716"/>
                </a:cubicBezTo>
                <a:cubicBezTo>
                  <a:pt x="418958" y="1082105"/>
                  <a:pt x="492201" y="964341"/>
                  <a:pt x="429491" y="1058407"/>
                </a:cubicBezTo>
                <a:cubicBezTo>
                  <a:pt x="424873" y="1132298"/>
                  <a:pt x="421314" y="1206263"/>
                  <a:pt x="415636" y="1280080"/>
                </a:cubicBezTo>
                <a:cubicBezTo>
                  <a:pt x="412746" y="1317655"/>
                  <a:pt x="412552" y="1410939"/>
                  <a:pt x="387927" y="1460189"/>
                </a:cubicBezTo>
                <a:cubicBezTo>
                  <a:pt x="362126" y="1511790"/>
                  <a:pt x="356958" y="1497351"/>
                  <a:pt x="318654" y="1543316"/>
                </a:cubicBezTo>
                <a:cubicBezTo>
                  <a:pt x="307994" y="1556108"/>
                  <a:pt x="300181" y="1571025"/>
                  <a:pt x="290945" y="1584880"/>
                </a:cubicBezTo>
                <a:cubicBezTo>
                  <a:pt x="286327" y="1598734"/>
                  <a:pt x="285853" y="1614760"/>
                  <a:pt x="277091" y="1626443"/>
                </a:cubicBezTo>
                <a:cubicBezTo>
                  <a:pt x="257498" y="1652567"/>
                  <a:pt x="207818" y="1695716"/>
                  <a:pt x="207818" y="1695716"/>
                </a:cubicBezTo>
                <a:cubicBezTo>
                  <a:pt x="212436" y="1709571"/>
                  <a:pt x="221673" y="1722676"/>
                  <a:pt x="221673" y="1737280"/>
                </a:cubicBezTo>
                <a:cubicBezTo>
                  <a:pt x="221673" y="1772817"/>
                  <a:pt x="206754" y="1884343"/>
                  <a:pt x="193963" y="1931243"/>
                </a:cubicBezTo>
                <a:cubicBezTo>
                  <a:pt x="186278" y="1959422"/>
                  <a:pt x="175490" y="1986662"/>
                  <a:pt x="166254" y="2014371"/>
                </a:cubicBezTo>
                <a:cubicBezTo>
                  <a:pt x="161636" y="2028225"/>
                  <a:pt x="162726" y="2045608"/>
                  <a:pt x="152400" y="2055934"/>
                </a:cubicBezTo>
                <a:lnTo>
                  <a:pt x="69273" y="2139062"/>
                </a:lnTo>
                <a:cubicBezTo>
                  <a:pt x="72721" y="2173547"/>
                  <a:pt x="86171" y="2327741"/>
                  <a:pt x="96982" y="2374589"/>
                </a:cubicBezTo>
                <a:cubicBezTo>
                  <a:pt x="103550" y="2403049"/>
                  <a:pt x="108490" y="2433414"/>
                  <a:pt x="124691" y="2457716"/>
                </a:cubicBezTo>
                <a:lnTo>
                  <a:pt x="152400" y="2499280"/>
                </a:lnTo>
                <a:cubicBezTo>
                  <a:pt x="157018" y="2522371"/>
                  <a:pt x="154571" y="2548107"/>
                  <a:pt x="166254" y="2568553"/>
                </a:cubicBezTo>
                <a:cubicBezTo>
                  <a:pt x="174515" y="2583010"/>
                  <a:pt x="196853" y="2583731"/>
                  <a:pt x="207818" y="2596262"/>
                </a:cubicBezTo>
                <a:cubicBezTo>
                  <a:pt x="229748" y="2621324"/>
                  <a:pt x="239688" y="2655841"/>
                  <a:pt x="263236" y="2679389"/>
                </a:cubicBezTo>
                <a:lnTo>
                  <a:pt x="304800" y="2720953"/>
                </a:lnTo>
                <a:cubicBezTo>
                  <a:pt x="377805" y="2939968"/>
                  <a:pt x="333451" y="2774887"/>
                  <a:pt x="318654" y="3233571"/>
                </a:cubicBezTo>
                <a:cubicBezTo>
                  <a:pt x="323272" y="3279753"/>
                  <a:pt x="325452" y="3326244"/>
                  <a:pt x="332509" y="3372116"/>
                </a:cubicBezTo>
                <a:cubicBezTo>
                  <a:pt x="334730" y="3386550"/>
                  <a:pt x="336036" y="3403353"/>
                  <a:pt x="346363" y="3413680"/>
                </a:cubicBezTo>
                <a:cubicBezTo>
                  <a:pt x="356690" y="3424007"/>
                  <a:pt x="374072" y="3422916"/>
                  <a:pt x="387927" y="3427534"/>
                </a:cubicBezTo>
                <a:cubicBezTo>
                  <a:pt x="467335" y="3546647"/>
                  <a:pt x="361601" y="3406475"/>
                  <a:pt x="457200" y="3482953"/>
                </a:cubicBezTo>
                <a:cubicBezTo>
                  <a:pt x="470202" y="3493355"/>
                  <a:pt x="473135" y="3512742"/>
                  <a:pt x="484909" y="3524516"/>
                </a:cubicBezTo>
                <a:cubicBezTo>
                  <a:pt x="496683" y="3536290"/>
                  <a:pt x="512618" y="3542989"/>
                  <a:pt x="526473" y="3552225"/>
                </a:cubicBezTo>
                <a:cubicBezTo>
                  <a:pt x="537741" y="3586030"/>
                  <a:pt x="541178" y="3608495"/>
                  <a:pt x="568036" y="3635353"/>
                </a:cubicBezTo>
                <a:cubicBezTo>
                  <a:pt x="579810" y="3647127"/>
                  <a:pt x="595745" y="3653826"/>
                  <a:pt x="609600" y="3663062"/>
                </a:cubicBezTo>
                <a:cubicBezTo>
                  <a:pt x="614218" y="3676916"/>
                  <a:pt x="621233" y="3690191"/>
                  <a:pt x="623454" y="3704625"/>
                </a:cubicBezTo>
                <a:cubicBezTo>
                  <a:pt x="631742" y="3758495"/>
                  <a:pt x="627965" y="3870717"/>
                  <a:pt x="665018" y="3926298"/>
                </a:cubicBezTo>
                <a:cubicBezTo>
                  <a:pt x="674254" y="3940153"/>
                  <a:pt x="680953" y="3956088"/>
                  <a:pt x="692727" y="3967862"/>
                </a:cubicBezTo>
                <a:cubicBezTo>
                  <a:pt x="704501" y="3979636"/>
                  <a:pt x="720436" y="3986335"/>
                  <a:pt x="734291" y="3995571"/>
                </a:cubicBezTo>
                <a:cubicBezTo>
                  <a:pt x="743527" y="4009425"/>
                  <a:pt x="747880" y="4028309"/>
                  <a:pt x="762000" y="4037134"/>
                </a:cubicBezTo>
                <a:cubicBezTo>
                  <a:pt x="786768" y="4052614"/>
                  <a:pt x="845127" y="4064843"/>
                  <a:pt x="845127" y="4064843"/>
                </a:cubicBezTo>
                <a:cubicBezTo>
                  <a:pt x="854363" y="4074080"/>
                  <a:pt x="861153" y="4086711"/>
                  <a:pt x="872836" y="4092553"/>
                </a:cubicBezTo>
                <a:cubicBezTo>
                  <a:pt x="898960" y="4105615"/>
                  <a:pt x="928254" y="4111026"/>
                  <a:pt x="955963" y="4120262"/>
                </a:cubicBezTo>
                <a:cubicBezTo>
                  <a:pt x="1015584" y="4140135"/>
                  <a:pt x="983369" y="4130576"/>
                  <a:pt x="1052945" y="4147971"/>
                </a:cubicBezTo>
                <a:cubicBezTo>
                  <a:pt x="1066800" y="4157207"/>
                  <a:pt x="1083544" y="4163149"/>
                  <a:pt x="1094509" y="4175680"/>
                </a:cubicBezTo>
                <a:cubicBezTo>
                  <a:pt x="1148145" y="4236977"/>
                  <a:pt x="1127727" y="4258177"/>
                  <a:pt x="1191491" y="4286516"/>
                </a:cubicBezTo>
                <a:cubicBezTo>
                  <a:pt x="1218181" y="4298378"/>
                  <a:pt x="1274618" y="4314225"/>
                  <a:pt x="1274618" y="4314225"/>
                </a:cubicBezTo>
                <a:cubicBezTo>
                  <a:pt x="1279236" y="4328080"/>
                  <a:pt x="1288473" y="4341185"/>
                  <a:pt x="1288473" y="4355789"/>
                </a:cubicBezTo>
                <a:cubicBezTo>
                  <a:pt x="1288473" y="4388445"/>
                  <a:pt x="1286746" y="4422451"/>
                  <a:pt x="1274618" y="4452771"/>
                </a:cubicBezTo>
                <a:cubicBezTo>
                  <a:pt x="1267341" y="4470963"/>
                  <a:pt x="1249357" y="4483466"/>
                  <a:pt x="1233054" y="4494334"/>
                </a:cubicBezTo>
                <a:cubicBezTo>
                  <a:pt x="1214483" y="4506715"/>
                  <a:pt x="1132715" y="4519710"/>
                  <a:pt x="1122218" y="4522043"/>
                </a:cubicBezTo>
                <a:cubicBezTo>
                  <a:pt x="1103630" y="4526174"/>
                  <a:pt x="1085273" y="4531280"/>
                  <a:pt x="1066800" y="4535898"/>
                </a:cubicBezTo>
                <a:cubicBezTo>
                  <a:pt x="1020618" y="4531280"/>
                  <a:pt x="973478" y="4532479"/>
                  <a:pt x="928254" y="4522043"/>
                </a:cubicBezTo>
                <a:cubicBezTo>
                  <a:pt x="912030" y="4518299"/>
                  <a:pt x="901907" y="4501097"/>
                  <a:pt x="886691" y="4494334"/>
                </a:cubicBezTo>
                <a:cubicBezTo>
                  <a:pt x="860000" y="4482471"/>
                  <a:pt x="827866" y="4482827"/>
                  <a:pt x="803563" y="4466625"/>
                </a:cubicBezTo>
                <a:cubicBezTo>
                  <a:pt x="708285" y="4403106"/>
                  <a:pt x="752029" y="4421738"/>
                  <a:pt x="678873" y="4397353"/>
                </a:cubicBezTo>
                <a:cubicBezTo>
                  <a:pt x="669636" y="4388116"/>
                  <a:pt x="662364" y="4376364"/>
                  <a:pt x="651163" y="4369643"/>
                </a:cubicBezTo>
                <a:cubicBezTo>
                  <a:pt x="638640" y="4362129"/>
                  <a:pt x="621004" y="4364912"/>
                  <a:pt x="609600" y="4355789"/>
                </a:cubicBezTo>
                <a:cubicBezTo>
                  <a:pt x="596598" y="4345387"/>
                  <a:pt x="593665" y="4325999"/>
                  <a:pt x="581891" y="4314225"/>
                </a:cubicBezTo>
                <a:cubicBezTo>
                  <a:pt x="570117" y="4302451"/>
                  <a:pt x="554182" y="4295752"/>
                  <a:pt x="540327" y="4286516"/>
                </a:cubicBezTo>
                <a:cubicBezTo>
                  <a:pt x="521854" y="4258807"/>
                  <a:pt x="495440" y="4234982"/>
                  <a:pt x="484909" y="4203389"/>
                </a:cubicBezTo>
                <a:cubicBezTo>
                  <a:pt x="480291" y="4189534"/>
                  <a:pt x="481381" y="4172152"/>
                  <a:pt x="471054" y="4161825"/>
                </a:cubicBezTo>
                <a:cubicBezTo>
                  <a:pt x="447506" y="4138277"/>
                  <a:pt x="411475" y="4129955"/>
                  <a:pt x="387927" y="4106407"/>
                </a:cubicBezTo>
                <a:lnTo>
                  <a:pt x="304800" y="4023280"/>
                </a:lnTo>
                <a:cubicBezTo>
                  <a:pt x="290945" y="4009425"/>
                  <a:pt x="279539" y="3992585"/>
                  <a:pt x="263236" y="3981716"/>
                </a:cubicBezTo>
                <a:lnTo>
                  <a:pt x="221673" y="3954007"/>
                </a:lnTo>
                <a:cubicBezTo>
                  <a:pt x="188697" y="3855083"/>
                  <a:pt x="210165" y="3895183"/>
                  <a:pt x="166254" y="3829316"/>
                </a:cubicBezTo>
                <a:lnTo>
                  <a:pt x="138545" y="3746189"/>
                </a:lnTo>
                <a:cubicBezTo>
                  <a:pt x="133927" y="3732334"/>
                  <a:pt x="132792" y="3716776"/>
                  <a:pt x="124691" y="3704625"/>
                </a:cubicBezTo>
                <a:cubicBezTo>
                  <a:pt x="91521" y="3654871"/>
                  <a:pt x="83406" y="3650597"/>
                  <a:pt x="69273" y="3579934"/>
                </a:cubicBezTo>
                <a:cubicBezTo>
                  <a:pt x="64655" y="3556843"/>
                  <a:pt x="61614" y="3533380"/>
                  <a:pt x="55418" y="3510662"/>
                </a:cubicBezTo>
                <a:cubicBezTo>
                  <a:pt x="47733" y="3482483"/>
                  <a:pt x="27709" y="3427534"/>
                  <a:pt x="27709" y="3427534"/>
                </a:cubicBezTo>
                <a:cubicBezTo>
                  <a:pt x="23091" y="3252043"/>
                  <a:pt x="22407" y="3076405"/>
                  <a:pt x="13854" y="2901062"/>
                </a:cubicBezTo>
                <a:cubicBezTo>
                  <a:pt x="13142" y="2886475"/>
                  <a:pt x="0" y="2874102"/>
                  <a:pt x="0" y="2859498"/>
                </a:cubicBezTo>
                <a:cubicBezTo>
                  <a:pt x="0" y="2688563"/>
                  <a:pt x="5318" y="2517602"/>
                  <a:pt x="13854" y="2346880"/>
                </a:cubicBezTo>
                <a:cubicBezTo>
                  <a:pt x="14583" y="2332294"/>
                  <a:pt x="23091" y="2319171"/>
                  <a:pt x="27709" y="2305316"/>
                </a:cubicBezTo>
                <a:cubicBezTo>
                  <a:pt x="32327" y="2245280"/>
                  <a:pt x="41563" y="2185421"/>
                  <a:pt x="41563" y="2125207"/>
                </a:cubicBezTo>
                <a:cubicBezTo>
                  <a:pt x="41563" y="1842848"/>
                  <a:pt x="5613" y="1915913"/>
                  <a:pt x="41563" y="1640298"/>
                </a:cubicBezTo>
                <a:cubicBezTo>
                  <a:pt x="45341" y="1611335"/>
                  <a:pt x="60037" y="1584880"/>
                  <a:pt x="69273" y="1557171"/>
                </a:cubicBezTo>
                <a:cubicBezTo>
                  <a:pt x="73891" y="1543316"/>
                  <a:pt x="75026" y="1527758"/>
                  <a:pt x="83127" y="1515607"/>
                </a:cubicBezTo>
                <a:lnTo>
                  <a:pt x="110836" y="1474043"/>
                </a:lnTo>
                <a:cubicBezTo>
                  <a:pt x="115454" y="1455570"/>
                  <a:pt x="116175" y="1435656"/>
                  <a:pt x="124691" y="1418625"/>
                </a:cubicBezTo>
                <a:cubicBezTo>
                  <a:pt x="165101" y="1337806"/>
                  <a:pt x="164522" y="1345889"/>
                  <a:pt x="221673" y="1307789"/>
                </a:cubicBezTo>
                <a:cubicBezTo>
                  <a:pt x="226291" y="1293934"/>
                  <a:pt x="228996" y="1279287"/>
                  <a:pt x="235527" y="1266225"/>
                </a:cubicBezTo>
                <a:cubicBezTo>
                  <a:pt x="242973" y="1251332"/>
                  <a:pt x="261728" y="1241245"/>
                  <a:pt x="263236" y="1224662"/>
                </a:cubicBezTo>
                <a:cubicBezTo>
                  <a:pt x="271515" y="1133599"/>
                  <a:pt x="259214" y="1128573"/>
                  <a:pt x="221673" y="1072262"/>
                </a:cubicBezTo>
                <a:cubicBezTo>
                  <a:pt x="222847" y="1064044"/>
                  <a:pt x="231795" y="960097"/>
                  <a:pt x="249382" y="933716"/>
                </a:cubicBezTo>
                <a:cubicBezTo>
                  <a:pt x="260250" y="917414"/>
                  <a:pt x="277091" y="906007"/>
                  <a:pt x="290945" y="892153"/>
                </a:cubicBezTo>
                <a:cubicBezTo>
                  <a:pt x="317442" y="812664"/>
                  <a:pt x="285826" y="886859"/>
                  <a:pt x="346363" y="809025"/>
                </a:cubicBezTo>
                <a:cubicBezTo>
                  <a:pt x="366809" y="782738"/>
                  <a:pt x="383309" y="753607"/>
                  <a:pt x="401782" y="725898"/>
                </a:cubicBezTo>
                <a:lnTo>
                  <a:pt x="512618" y="559643"/>
                </a:lnTo>
                <a:cubicBezTo>
                  <a:pt x="521854" y="545789"/>
                  <a:pt x="526473" y="527316"/>
                  <a:pt x="540327" y="518080"/>
                </a:cubicBezTo>
                <a:lnTo>
                  <a:pt x="581891" y="490371"/>
                </a:lnTo>
                <a:cubicBezTo>
                  <a:pt x="629391" y="419121"/>
                  <a:pt x="585191" y="473875"/>
                  <a:pt x="651163" y="421098"/>
                </a:cubicBezTo>
                <a:cubicBezTo>
                  <a:pt x="661363" y="412938"/>
                  <a:pt x="667672" y="400110"/>
                  <a:pt x="678873" y="393389"/>
                </a:cubicBezTo>
                <a:cubicBezTo>
                  <a:pt x="691396" y="385875"/>
                  <a:pt x="707374" y="386065"/>
                  <a:pt x="720436" y="379534"/>
                </a:cubicBezTo>
                <a:cubicBezTo>
                  <a:pt x="735329" y="372087"/>
                  <a:pt x="748145" y="361061"/>
                  <a:pt x="762000" y="351825"/>
                </a:cubicBezTo>
                <a:cubicBezTo>
                  <a:pt x="771236" y="337971"/>
                  <a:pt x="779049" y="323054"/>
                  <a:pt x="789709" y="310262"/>
                </a:cubicBezTo>
                <a:cubicBezTo>
                  <a:pt x="802252" y="295210"/>
                  <a:pt x="820405" y="285001"/>
                  <a:pt x="831273" y="268698"/>
                </a:cubicBezTo>
                <a:cubicBezTo>
                  <a:pt x="867646" y="214138"/>
                  <a:pt x="813303" y="232042"/>
                  <a:pt x="886691" y="199425"/>
                </a:cubicBezTo>
                <a:cubicBezTo>
                  <a:pt x="913381" y="187563"/>
                  <a:pt x="969818" y="171716"/>
                  <a:pt x="969818" y="171716"/>
                </a:cubicBezTo>
                <a:cubicBezTo>
                  <a:pt x="1113494" y="186084"/>
                  <a:pt x="1133164" y="196239"/>
                  <a:pt x="1288473" y="171716"/>
                </a:cubicBezTo>
                <a:cubicBezTo>
                  <a:pt x="1317323" y="167161"/>
                  <a:pt x="1347298" y="160209"/>
                  <a:pt x="1371600" y="144007"/>
                </a:cubicBezTo>
                <a:cubicBezTo>
                  <a:pt x="1556102" y="21004"/>
                  <a:pt x="1282655" y="198039"/>
                  <a:pt x="1454727" y="102443"/>
                </a:cubicBezTo>
                <a:cubicBezTo>
                  <a:pt x="1483838" y="86270"/>
                  <a:pt x="1537854" y="47025"/>
                  <a:pt x="1537854" y="47025"/>
                </a:cubicBezTo>
                <a:cubicBezTo>
                  <a:pt x="1547090" y="33171"/>
                  <a:pt x="1549309" y="9074"/>
                  <a:pt x="1565563" y="5462"/>
                </a:cubicBezTo>
                <a:cubicBezTo>
                  <a:pt x="1675994" y="-19078"/>
                  <a:pt x="1645398" y="47025"/>
                  <a:pt x="1745673" y="47025"/>
                </a:cubicBezTo>
                <a:lnTo>
                  <a:pt x="1856509" y="33171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11" name="Line Callout 1 10"/>
          <p:cNvSpPr/>
          <p:nvPr/>
        </p:nvSpPr>
        <p:spPr>
          <a:xfrm>
            <a:off x="1043608" y="5629363"/>
            <a:ext cx="1944216" cy="839688"/>
          </a:xfrm>
          <a:prstGeom prst="borderCallout1">
            <a:avLst>
              <a:gd name="adj1" fmla="val -90148"/>
              <a:gd name="adj2" fmla="val -21160"/>
              <a:gd name="adj3" fmla="val 44851"/>
              <a:gd name="adj4" fmla="val -4841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2000" b="1" dirty="0">
                <a:latin typeface="KaiTi" panose="02010609060101010101" pitchFamily="49" charset="-122"/>
                <a:ea typeface="KaiTi" panose="02010609060101010101" pitchFamily="49" charset="-122"/>
              </a:rPr>
              <a:t>大西洋火山带</a:t>
            </a:r>
            <a:endParaRPr lang="en-MY" sz="2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2" name="Line Callout 1 11"/>
          <p:cNvSpPr/>
          <p:nvPr/>
        </p:nvSpPr>
        <p:spPr>
          <a:xfrm>
            <a:off x="3958037" y="5651843"/>
            <a:ext cx="1944216" cy="839688"/>
          </a:xfrm>
          <a:prstGeom prst="borderCallout1">
            <a:avLst>
              <a:gd name="adj1" fmla="val -355791"/>
              <a:gd name="adj2" fmla="val -120211"/>
              <a:gd name="adj3" fmla="val 64651"/>
              <a:gd name="adj4" fmla="val -7691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r>
              <a:rPr lang="zh-CN" altLang="en-US" sz="20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地中海沿岸与东非火山带</a:t>
            </a:r>
            <a:endParaRPr lang="en-MY" sz="2000" b="1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3" name="Line Callout 1 12"/>
          <p:cNvSpPr/>
          <p:nvPr/>
        </p:nvSpPr>
        <p:spPr>
          <a:xfrm>
            <a:off x="6876256" y="5781763"/>
            <a:ext cx="2088232" cy="839688"/>
          </a:xfrm>
          <a:prstGeom prst="borderCallout1">
            <a:avLst>
              <a:gd name="adj1" fmla="val -253494"/>
              <a:gd name="adj2" fmla="val 23022"/>
              <a:gd name="adj3" fmla="val -12897"/>
              <a:gd name="adj4" fmla="val -565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2000" b="1" dirty="0">
                <a:latin typeface="KaiTi" panose="02010609060101010101" pitchFamily="49" charset="-122"/>
                <a:ea typeface="KaiTi" panose="02010609060101010101" pitchFamily="49" charset="-122"/>
              </a:rPr>
              <a:t>环太平洋火山带</a:t>
            </a:r>
            <a:endParaRPr lang="en-MY" sz="2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5" name="Freeform 4"/>
          <p:cNvSpPr/>
          <p:nvPr/>
        </p:nvSpPr>
        <p:spPr>
          <a:xfrm>
            <a:off x="540327" y="1551709"/>
            <a:ext cx="1136073" cy="2313709"/>
          </a:xfrm>
          <a:custGeom>
            <a:avLst/>
            <a:gdLst>
              <a:gd name="connsiteX0" fmla="*/ 914400 w 1136073"/>
              <a:gd name="connsiteY0" fmla="*/ 1884218 h 2313709"/>
              <a:gd name="connsiteX1" fmla="*/ 955964 w 1136073"/>
              <a:gd name="connsiteY1" fmla="*/ 1801091 h 2313709"/>
              <a:gd name="connsiteX2" fmla="*/ 983673 w 1136073"/>
              <a:gd name="connsiteY2" fmla="*/ 1759527 h 2313709"/>
              <a:gd name="connsiteX3" fmla="*/ 997528 w 1136073"/>
              <a:gd name="connsiteY3" fmla="*/ 1704109 h 2313709"/>
              <a:gd name="connsiteX4" fmla="*/ 1025237 w 1136073"/>
              <a:gd name="connsiteY4" fmla="*/ 1620982 h 2313709"/>
              <a:gd name="connsiteX5" fmla="*/ 1052946 w 1136073"/>
              <a:gd name="connsiteY5" fmla="*/ 1094509 h 2313709"/>
              <a:gd name="connsiteX6" fmla="*/ 1066800 w 1136073"/>
              <a:gd name="connsiteY6" fmla="*/ 1039091 h 2313709"/>
              <a:gd name="connsiteX7" fmla="*/ 1080655 w 1136073"/>
              <a:gd name="connsiteY7" fmla="*/ 955964 h 2313709"/>
              <a:gd name="connsiteX8" fmla="*/ 1094509 w 1136073"/>
              <a:gd name="connsiteY8" fmla="*/ 858982 h 2313709"/>
              <a:gd name="connsiteX9" fmla="*/ 1122218 w 1136073"/>
              <a:gd name="connsiteY9" fmla="*/ 748146 h 2313709"/>
              <a:gd name="connsiteX10" fmla="*/ 1136073 w 1136073"/>
              <a:gd name="connsiteY10" fmla="*/ 609600 h 2313709"/>
              <a:gd name="connsiteX11" fmla="*/ 1122218 w 1136073"/>
              <a:gd name="connsiteY11" fmla="*/ 401782 h 2313709"/>
              <a:gd name="connsiteX12" fmla="*/ 1108364 w 1136073"/>
              <a:gd name="connsiteY12" fmla="*/ 360218 h 2313709"/>
              <a:gd name="connsiteX13" fmla="*/ 983673 w 1136073"/>
              <a:gd name="connsiteY13" fmla="*/ 277091 h 2313709"/>
              <a:gd name="connsiteX14" fmla="*/ 942109 w 1136073"/>
              <a:gd name="connsiteY14" fmla="*/ 249382 h 2313709"/>
              <a:gd name="connsiteX15" fmla="*/ 872837 w 1136073"/>
              <a:gd name="connsiteY15" fmla="*/ 166255 h 2313709"/>
              <a:gd name="connsiteX16" fmla="*/ 845128 w 1136073"/>
              <a:gd name="connsiteY16" fmla="*/ 124691 h 2313709"/>
              <a:gd name="connsiteX17" fmla="*/ 734291 w 1136073"/>
              <a:gd name="connsiteY17" fmla="*/ 41564 h 2313709"/>
              <a:gd name="connsiteX18" fmla="*/ 651164 w 1136073"/>
              <a:gd name="connsiteY18" fmla="*/ 0 h 2313709"/>
              <a:gd name="connsiteX19" fmla="*/ 304800 w 1136073"/>
              <a:gd name="connsiteY19" fmla="*/ 13855 h 2313709"/>
              <a:gd name="connsiteX20" fmla="*/ 221673 w 1136073"/>
              <a:gd name="connsiteY20" fmla="*/ 41564 h 2313709"/>
              <a:gd name="connsiteX21" fmla="*/ 180109 w 1136073"/>
              <a:gd name="connsiteY21" fmla="*/ 55418 h 2313709"/>
              <a:gd name="connsiteX22" fmla="*/ 138546 w 1136073"/>
              <a:gd name="connsiteY22" fmla="*/ 83127 h 2313709"/>
              <a:gd name="connsiteX23" fmla="*/ 96982 w 1136073"/>
              <a:gd name="connsiteY23" fmla="*/ 96982 h 2313709"/>
              <a:gd name="connsiteX24" fmla="*/ 83128 w 1136073"/>
              <a:gd name="connsiteY24" fmla="*/ 138546 h 2313709"/>
              <a:gd name="connsiteX25" fmla="*/ 55418 w 1136073"/>
              <a:gd name="connsiteY25" fmla="*/ 166255 h 2313709"/>
              <a:gd name="connsiteX26" fmla="*/ 0 w 1136073"/>
              <a:gd name="connsiteY26" fmla="*/ 249382 h 2313709"/>
              <a:gd name="connsiteX27" fmla="*/ 13855 w 1136073"/>
              <a:gd name="connsiteY27" fmla="*/ 360218 h 2313709"/>
              <a:gd name="connsiteX28" fmla="*/ 138546 w 1136073"/>
              <a:gd name="connsiteY28" fmla="*/ 429491 h 2313709"/>
              <a:gd name="connsiteX29" fmla="*/ 249382 w 1136073"/>
              <a:gd name="connsiteY29" fmla="*/ 457200 h 2313709"/>
              <a:gd name="connsiteX30" fmla="*/ 332509 w 1136073"/>
              <a:gd name="connsiteY30" fmla="*/ 484909 h 2313709"/>
              <a:gd name="connsiteX31" fmla="*/ 498764 w 1136073"/>
              <a:gd name="connsiteY31" fmla="*/ 512618 h 2313709"/>
              <a:gd name="connsiteX32" fmla="*/ 637309 w 1136073"/>
              <a:gd name="connsiteY32" fmla="*/ 540327 h 2313709"/>
              <a:gd name="connsiteX33" fmla="*/ 803564 w 1136073"/>
              <a:gd name="connsiteY33" fmla="*/ 568036 h 2313709"/>
              <a:gd name="connsiteX34" fmla="*/ 886691 w 1136073"/>
              <a:gd name="connsiteY34" fmla="*/ 609600 h 2313709"/>
              <a:gd name="connsiteX35" fmla="*/ 900546 w 1136073"/>
              <a:gd name="connsiteY35" fmla="*/ 651164 h 2313709"/>
              <a:gd name="connsiteX36" fmla="*/ 928255 w 1136073"/>
              <a:gd name="connsiteY36" fmla="*/ 692727 h 2313709"/>
              <a:gd name="connsiteX37" fmla="*/ 942109 w 1136073"/>
              <a:gd name="connsiteY37" fmla="*/ 734291 h 2313709"/>
              <a:gd name="connsiteX38" fmla="*/ 928255 w 1136073"/>
              <a:gd name="connsiteY38" fmla="*/ 928255 h 2313709"/>
              <a:gd name="connsiteX39" fmla="*/ 914400 w 1136073"/>
              <a:gd name="connsiteY39" fmla="*/ 969818 h 2313709"/>
              <a:gd name="connsiteX40" fmla="*/ 858982 w 1136073"/>
              <a:gd name="connsiteY40" fmla="*/ 1052946 h 2313709"/>
              <a:gd name="connsiteX41" fmla="*/ 803564 w 1136073"/>
              <a:gd name="connsiteY41" fmla="*/ 1136073 h 2313709"/>
              <a:gd name="connsiteX42" fmla="*/ 775855 w 1136073"/>
              <a:gd name="connsiteY42" fmla="*/ 1177636 h 2313709"/>
              <a:gd name="connsiteX43" fmla="*/ 762000 w 1136073"/>
              <a:gd name="connsiteY43" fmla="*/ 1219200 h 2313709"/>
              <a:gd name="connsiteX44" fmla="*/ 734291 w 1136073"/>
              <a:gd name="connsiteY44" fmla="*/ 1427018 h 2313709"/>
              <a:gd name="connsiteX45" fmla="*/ 720437 w 1136073"/>
              <a:gd name="connsiteY45" fmla="*/ 1482436 h 2313709"/>
              <a:gd name="connsiteX46" fmla="*/ 720437 w 1136073"/>
              <a:gd name="connsiteY46" fmla="*/ 2050473 h 2313709"/>
              <a:gd name="connsiteX47" fmla="*/ 748146 w 1136073"/>
              <a:gd name="connsiteY47" fmla="*/ 2133600 h 2313709"/>
              <a:gd name="connsiteX48" fmla="*/ 762000 w 1136073"/>
              <a:gd name="connsiteY48" fmla="*/ 2175164 h 2313709"/>
              <a:gd name="connsiteX49" fmla="*/ 789709 w 1136073"/>
              <a:gd name="connsiteY49" fmla="*/ 2216727 h 2313709"/>
              <a:gd name="connsiteX50" fmla="*/ 803564 w 1136073"/>
              <a:gd name="connsiteY50" fmla="*/ 2258291 h 2313709"/>
              <a:gd name="connsiteX51" fmla="*/ 886691 w 1136073"/>
              <a:gd name="connsiteY51" fmla="*/ 2313709 h 2313709"/>
              <a:gd name="connsiteX52" fmla="*/ 969818 w 1136073"/>
              <a:gd name="connsiteY52" fmla="*/ 2299855 h 2313709"/>
              <a:gd name="connsiteX53" fmla="*/ 969818 w 1136073"/>
              <a:gd name="connsiteY53" fmla="*/ 2216727 h 2313709"/>
              <a:gd name="connsiteX54" fmla="*/ 955964 w 1136073"/>
              <a:gd name="connsiteY54" fmla="*/ 2161309 h 2313709"/>
              <a:gd name="connsiteX55" fmla="*/ 942109 w 1136073"/>
              <a:gd name="connsiteY55" fmla="*/ 2119746 h 2313709"/>
              <a:gd name="connsiteX56" fmla="*/ 914400 w 1136073"/>
              <a:gd name="connsiteY56" fmla="*/ 1995055 h 2313709"/>
              <a:gd name="connsiteX57" fmla="*/ 928255 w 1136073"/>
              <a:gd name="connsiteY57" fmla="*/ 1870364 h 2313709"/>
              <a:gd name="connsiteX58" fmla="*/ 997528 w 1136073"/>
              <a:gd name="connsiteY58" fmla="*/ 1745673 h 2313709"/>
              <a:gd name="connsiteX59" fmla="*/ 997528 w 1136073"/>
              <a:gd name="connsiteY59" fmla="*/ 1717964 h 2313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1136073" h="2313709">
                <a:moveTo>
                  <a:pt x="914400" y="1884218"/>
                </a:moveTo>
                <a:cubicBezTo>
                  <a:pt x="928255" y="1856509"/>
                  <a:pt x="940919" y="1828172"/>
                  <a:pt x="955964" y="1801091"/>
                </a:cubicBezTo>
                <a:cubicBezTo>
                  <a:pt x="964051" y="1786535"/>
                  <a:pt x="977114" y="1774832"/>
                  <a:pt x="983673" y="1759527"/>
                </a:cubicBezTo>
                <a:cubicBezTo>
                  <a:pt x="991174" y="1742025"/>
                  <a:pt x="992056" y="1722347"/>
                  <a:pt x="997528" y="1704109"/>
                </a:cubicBezTo>
                <a:cubicBezTo>
                  <a:pt x="1005921" y="1676133"/>
                  <a:pt x="1025237" y="1620982"/>
                  <a:pt x="1025237" y="1620982"/>
                </a:cubicBezTo>
                <a:cubicBezTo>
                  <a:pt x="1030332" y="1473229"/>
                  <a:pt x="1027475" y="1260070"/>
                  <a:pt x="1052946" y="1094509"/>
                </a:cubicBezTo>
                <a:cubicBezTo>
                  <a:pt x="1055841" y="1075689"/>
                  <a:pt x="1063066" y="1057762"/>
                  <a:pt x="1066800" y="1039091"/>
                </a:cubicBezTo>
                <a:cubicBezTo>
                  <a:pt x="1072309" y="1011545"/>
                  <a:pt x="1076384" y="983729"/>
                  <a:pt x="1080655" y="955964"/>
                </a:cubicBezTo>
                <a:cubicBezTo>
                  <a:pt x="1085620" y="923688"/>
                  <a:pt x="1088105" y="891003"/>
                  <a:pt x="1094509" y="858982"/>
                </a:cubicBezTo>
                <a:cubicBezTo>
                  <a:pt x="1122485" y="719100"/>
                  <a:pt x="1094738" y="954247"/>
                  <a:pt x="1122218" y="748146"/>
                </a:cubicBezTo>
                <a:cubicBezTo>
                  <a:pt x="1128352" y="702141"/>
                  <a:pt x="1131455" y="655782"/>
                  <a:pt x="1136073" y="609600"/>
                </a:cubicBezTo>
                <a:cubicBezTo>
                  <a:pt x="1131455" y="540327"/>
                  <a:pt x="1129885" y="470784"/>
                  <a:pt x="1122218" y="401782"/>
                </a:cubicBezTo>
                <a:cubicBezTo>
                  <a:pt x="1120605" y="387267"/>
                  <a:pt x="1118691" y="370545"/>
                  <a:pt x="1108364" y="360218"/>
                </a:cubicBezTo>
                <a:cubicBezTo>
                  <a:pt x="1108362" y="360216"/>
                  <a:pt x="1004456" y="290946"/>
                  <a:pt x="983673" y="277091"/>
                </a:cubicBezTo>
                <a:lnTo>
                  <a:pt x="942109" y="249382"/>
                </a:lnTo>
                <a:cubicBezTo>
                  <a:pt x="873312" y="146186"/>
                  <a:pt x="961733" y="272931"/>
                  <a:pt x="872837" y="166255"/>
                </a:cubicBezTo>
                <a:cubicBezTo>
                  <a:pt x="862177" y="153463"/>
                  <a:pt x="855530" y="137693"/>
                  <a:pt x="845128" y="124691"/>
                </a:cubicBezTo>
                <a:cubicBezTo>
                  <a:pt x="815840" y="88081"/>
                  <a:pt x="772274" y="66886"/>
                  <a:pt x="734291" y="41564"/>
                </a:cubicBezTo>
                <a:cubicBezTo>
                  <a:pt x="680576" y="5754"/>
                  <a:pt x="708525" y="19121"/>
                  <a:pt x="651164" y="0"/>
                </a:cubicBezTo>
                <a:cubicBezTo>
                  <a:pt x="535709" y="4618"/>
                  <a:pt x="419810" y="2725"/>
                  <a:pt x="304800" y="13855"/>
                </a:cubicBezTo>
                <a:cubicBezTo>
                  <a:pt x="275728" y="16668"/>
                  <a:pt x="249382" y="32328"/>
                  <a:pt x="221673" y="41564"/>
                </a:cubicBezTo>
                <a:lnTo>
                  <a:pt x="180109" y="55418"/>
                </a:lnTo>
                <a:cubicBezTo>
                  <a:pt x="166255" y="64654"/>
                  <a:pt x="153439" y="75680"/>
                  <a:pt x="138546" y="83127"/>
                </a:cubicBezTo>
                <a:cubicBezTo>
                  <a:pt x="125484" y="89658"/>
                  <a:pt x="107309" y="86655"/>
                  <a:pt x="96982" y="96982"/>
                </a:cubicBezTo>
                <a:cubicBezTo>
                  <a:pt x="86655" y="107309"/>
                  <a:pt x="90642" y="126023"/>
                  <a:pt x="83128" y="138546"/>
                </a:cubicBezTo>
                <a:cubicBezTo>
                  <a:pt x="76407" y="149747"/>
                  <a:pt x="63255" y="155805"/>
                  <a:pt x="55418" y="166255"/>
                </a:cubicBezTo>
                <a:cubicBezTo>
                  <a:pt x="35437" y="192897"/>
                  <a:pt x="0" y="249382"/>
                  <a:pt x="0" y="249382"/>
                </a:cubicBezTo>
                <a:cubicBezTo>
                  <a:pt x="4618" y="286327"/>
                  <a:pt x="-4906" y="328057"/>
                  <a:pt x="13855" y="360218"/>
                </a:cubicBezTo>
                <a:cubicBezTo>
                  <a:pt x="32878" y="392828"/>
                  <a:pt x="98830" y="418659"/>
                  <a:pt x="138546" y="429491"/>
                </a:cubicBezTo>
                <a:cubicBezTo>
                  <a:pt x="175286" y="439511"/>
                  <a:pt x="213254" y="445157"/>
                  <a:pt x="249382" y="457200"/>
                </a:cubicBezTo>
                <a:cubicBezTo>
                  <a:pt x="277091" y="466436"/>
                  <a:pt x="303699" y="480107"/>
                  <a:pt x="332509" y="484909"/>
                </a:cubicBezTo>
                <a:lnTo>
                  <a:pt x="498764" y="512618"/>
                </a:lnTo>
                <a:cubicBezTo>
                  <a:pt x="575580" y="538224"/>
                  <a:pt x="516318" y="521223"/>
                  <a:pt x="637309" y="540327"/>
                </a:cubicBezTo>
                <a:lnTo>
                  <a:pt x="803564" y="568036"/>
                </a:lnTo>
                <a:cubicBezTo>
                  <a:pt x="830944" y="577163"/>
                  <a:pt x="867159" y="585184"/>
                  <a:pt x="886691" y="609600"/>
                </a:cubicBezTo>
                <a:cubicBezTo>
                  <a:pt x="895814" y="621004"/>
                  <a:pt x="894015" y="638102"/>
                  <a:pt x="900546" y="651164"/>
                </a:cubicBezTo>
                <a:cubicBezTo>
                  <a:pt x="907993" y="666057"/>
                  <a:pt x="919019" y="678873"/>
                  <a:pt x="928255" y="692727"/>
                </a:cubicBezTo>
                <a:cubicBezTo>
                  <a:pt x="932873" y="706582"/>
                  <a:pt x="942109" y="719687"/>
                  <a:pt x="942109" y="734291"/>
                </a:cubicBezTo>
                <a:cubicBezTo>
                  <a:pt x="942109" y="799110"/>
                  <a:pt x="935829" y="863880"/>
                  <a:pt x="928255" y="928255"/>
                </a:cubicBezTo>
                <a:cubicBezTo>
                  <a:pt x="926549" y="942759"/>
                  <a:pt x="921492" y="957052"/>
                  <a:pt x="914400" y="969818"/>
                </a:cubicBezTo>
                <a:cubicBezTo>
                  <a:pt x="898227" y="998929"/>
                  <a:pt x="877455" y="1025237"/>
                  <a:pt x="858982" y="1052946"/>
                </a:cubicBezTo>
                <a:lnTo>
                  <a:pt x="803564" y="1136073"/>
                </a:lnTo>
                <a:cubicBezTo>
                  <a:pt x="794328" y="1149927"/>
                  <a:pt x="781121" y="1161840"/>
                  <a:pt x="775855" y="1177636"/>
                </a:cubicBezTo>
                <a:lnTo>
                  <a:pt x="762000" y="1219200"/>
                </a:lnTo>
                <a:cubicBezTo>
                  <a:pt x="752757" y="1302391"/>
                  <a:pt x="749840" y="1349271"/>
                  <a:pt x="734291" y="1427018"/>
                </a:cubicBezTo>
                <a:cubicBezTo>
                  <a:pt x="730557" y="1445689"/>
                  <a:pt x="725055" y="1463963"/>
                  <a:pt x="720437" y="1482436"/>
                </a:cubicBezTo>
                <a:cubicBezTo>
                  <a:pt x="703096" y="1725208"/>
                  <a:pt x="693780" y="1757254"/>
                  <a:pt x="720437" y="2050473"/>
                </a:cubicBezTo>
                <a:cubicBezTo>
                  <a:pt x="723081" y="2079561"/>
                  <a:pt x="738910" y="2105891"/>
                  <a:pt x="748146" y="2133600"/>
                </a:cubicBezTo>
                <a:cubicBezTo>
                  <a:pt x="752764" y="2147455"/>
                  <a:pt x="753899" y="2163013"/>
                  <a:pt x="762000" y="2175164"/>
                </a:cubicBezTo>
                <a:cubicBezTo>
                  <a:pt x="771236" y="2189018"/>
                  <a:pt x="782262" y="2201834"/>
                  <a:pt x="789709" y="2216727"/>
                </a:cubicBezTo>
                <a:cubicBezTo>
                  <a:pt x="796240" y="2229789"/>
                  <a:pt x="793237" y="2247964"/>
                  <a:pt x="803564" y="2258291"/>
                </a:cubicBezTo>
                <a:cubicBezTo>
                  <a:pt x="827112" y="2281839"/>
                  <a:pt x="886691" y="2313709"/>
                  <a:pt x="886691" y="2313709"/>
                </a:cubicBezTo>
                <a:cubicBezTo>
                  <a:pt x="914400" y="2309091"/>
                  <a:pt x="945428" y="2313792"/>
                  <a:pt x="969818" y="2299855"/>
                </a:cubicBezTo>
                <a:cubicBezTo>
                  <a:pt x="1001579" y="2281706"/>
                  <a:pt x="975003" y="2234876"/>
                  <a:pt x="969818" y="2216727"/>
                </a:cubicBezTo>
                <a:cubicBezTo>
                  <a:pt x="964587" y="2198418"/>
                  <a:pt x="961195" y="2179618"/>
                  <a:pt x="955964" y="2161309"/>
                </a:cubicBezTo>
                <a:cubicBezTo>
                  <a:pt x="951952" y="2147267"/>
                  <a:pt x="946121" y="2133788"/>
                  <a:pt x="942109" y="2119746"/>
                </a:cubicBezTo>
                <a:cubicBezTo>
                  <a:pt x="929069" y="2074107"/>
                  <a:pt x="923920" y="2042653"/>
                  <a:pt x="914400" y="1995055"/>
                </a:cubicBezTo>
                <a:cubicBezTo>
                  <a:pt x="919018" y="1953491"/>
                  <a:pt x="915031" y="1910037"/>
                  <a:pt x="928255" y="1870364"/>
                </a:cubicBezTo>
                <a:cubicBezTo>
                  <a:pt x="983802" y="1703722"/>
                  <a:pt x="976637" y="1850124"/>
                  <a:pt x="997528" y="1745673"/>
                </a:cubicBezTo>
                <a:cubicBezTo>
                  <a:pt x="999339" y="1736616"/>
                  <a:pt x="997528" y="1727200"/>
                  <a:pt x="997528" y="1717964"/>
                </a:cubicBezTo>
              </a:path>
            </a:pathLst>
          </a:cu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16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85907" y="188640"/>
            <a:ext cx="599715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 dirty="0">
                <a:latin typeface="华文行楷" panose="02010800040101010101" pitchFamily="2" charset="-122"/>
                <a:ea typeface="华文行楷" panose="02010800040101010101" pitchFamily="2" charset="-122"/>
              </a:rPr>
              <a:t>5.2 </a:t>
            </a:r>
            <a:r>
              <a:rPr lang="zh-CN" altLang="en-US" sz="4800" dirty="0">
                <a:latin typeface="华文行楷" panose="02010800040101010101" pitchFamily="2" charset="-122"/>
                <a:ea typeface="华文行楷" panose="02010800040101010101" pitchFamily="2" charset="-122"/>
              </a:rPr>
              <a:t>火山分布在哪里？</a:t>
            </a:r>
            <a:endParaRPr lang="en-MY" sz="4800" dirty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pic>
        <p:nvPicPr>
          <p:cNvPr id="4" name="二5.2位置全球主要三大火山带">
            <a:hlinkClick r:id="" action="ppaction://media"/>
            <a:extLst>
              <a:ext uri="{FF2B5EF4-FFF2-40B4-BE49-F238E27FC236}">
                <a16:creationId xmlns:a16="http://schemas.microsoft.com/office/drawing/2014/main" id="{1A34CAAE-BE90-45A0-8B19-9CBBBFE569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1019636"/>
            <a:ext cx="9144000" cy="5838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505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67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260648"/>
            <a:ext cx="9144000" cy="1323439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4000" b="1" dirty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全球有三个主要的火山带：</a:t>
            </a:r>
            <a:br>
              <a:rPr lang="en-US" altLang="zh-CN" sz="4000" b="1" dirty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en-US" sz="4000" b="1" dirty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516</a:t>
            </a:r>
            <a:r>
              <a:rPr lang="zh-CN" altLang="en-US" sz="4000" b="1" dirty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座活火山</a:t>
            </a:r>
            <a:endParaRPr lang="en-MY" sz="4000" b="1" dirty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71"/>
          <a:stretch>
            <a:fillRect/>
          </a:stretch>
        </p:blipFill>
        <p:spPr>
          <a:xfrm>
            <a:off x="0" y="1486246"/>
            <a:ext cx="9144000" cy="537175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16632"/>
            <a:ext cx="9144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4330" lvl="0" indent="-354330">
              <a:buFont typeface="+mj-lt"/>
              <a:buAutoNum type="arabicPeriod"/>
            </a:pP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环太平洋火山带</a:t>
            </a:r>
            <a:endParaRPr lang="en-MY" sz="3600" b="1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925830" indent="-571500">
              <a:buFont typeface="Wingdings" panose="05000000000000000000" pitchFamily="2" charset="2"/>
              <a:buChar char="v"/>
            </a:pP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全球一半以上的火山分布在这条火山带上。（</a:t>
            </a:r>
            <a:r>
              <a:rPr 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319</a:t>
            </a: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座活火山）</a:t>
            </a:r>
            <a:endParaRPr lang="en-MY" sz="3600" b="1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925830" indent="-571500">
              <a:buFont typeface="Wingdings" panose="05000000000000000000" pitchFamily="2" charset="2"/>
              <a:buChar char="v"/>
            </a:pP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如日本、菲律宾及印尼的火山。</a:t>
            </a:r>
            <a:endParaRPr lang="en-MY" sz="3600" b="1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528" y="2197576"/>
            <a:ext cx="6546784" cy="46604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35202" y="149039"/>
            <a:ext cx="917920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4330" lvl="0" indent="-354330">
              <a:buFont typeface="+mj-lt"/>
              <a:buAutoNum type="arabicPeriod" startAt="2"/>
            </a:pP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大西洋火山带</a:t>
            </a:r>
            <a:endParaRPr lang="en-MY" sz="3600" b="1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925830" indent="-571500">
              <a:buFont typeface="Wingdings" panose="05000000000000000000" pitchFamily="2" charset="2"/>
              <a:buChar char="v"/>
            </a:pP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位于大西洋中部。（</a:t>
            </a:r>
            <a:r>
              <a:rPr 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29</a:t>
            </a: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座活火山）</a:t>
            </a:r>
            <a:endParaRPr lang="en-MY" sz="3600" b="1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925830" indent="-571500">
              <a:buFont typeface="Wingdings" panose="05000000000000000000" pitchFamily="2" charset="2"/>
              <a:buChar char="v"/>
            </a:pP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多数由海底火山组成。</a:t>
            </a:r>
            <a:endParaRPr lang="en-MY" sz="3600" b="1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-34925" y="3357245"/>
            <a:ext cx="9048115" cy="23069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4330" lvl="0" indent="-354330">
              <a:buFont typeface="+mj-lt"/>
              <a:buAutoNum type="arabicPeriod" startAt="3"/>
            </a:pP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地中海沿岸与东非火山带</a:t>
            </a:r>
            <a:endParaRPr lang="en-MY" sz="3600" b="1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925830" indent="-571500">
              <a:buFont typeface="Wingdings" panose="05000000000000000000" pitchFamily="2" charset="2"/>
              <a:buChar char="v"/>
            </a:pP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主要分布在地中海地区。（</a:t>
            </a:r>
            <a:r>
              <a:rPr lang="en-US" altLang="zh-CN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94</a:t>
            </a: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座活火山）</a:t>
            </a:r>
            <a:endParaRPr lang="en-MY" sz="3600" b="1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925830" indent="-571500">
              <a:buFont typeface="Wingdings" panose="05000000000000000000" pitchFamily="2" charset="2"/>
              <a:buChar char="v"/>
            </a:pP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向东延伸到东非的火山带。</a:t>
            </a:r>
          </a:p>
          <a:p>
            <a:pPr marL="354330" indent="0">
              <a:buFont typeface="Wingdings" panose="05000000000000000000" pitchFamily="2" charset="2"/>
              <a:buNone/>
            </a:pPr>
            <a:r>
              <a:rPr lang="en-US" altLang="zh-CN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   (14</a:t>
            </a:r>
            <a:r>
              <a:rPr lang="zh-CN" altLang="en-US" sz="3600" b="1" dirty="0">
                <a:latin typeface="华文楷体" panose="02010600040101010101" pitchFamily="2" charset="-122"/>
                <a:ea typeface="华文楷体" panose="02010600040101010101" pitchFamily="2" charset="-122"/>
              </a:rPr>
              <a:t>座活火山）</a:t>
            </a:r>
            <a:endParaRPr lang="en-MY" sz="3600" b="1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5825" y="1556792"/>
            <a:ext cx="3240360" cy="19294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79712" y="207055"/>
            <a:ext cx="449353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800" dirty="0">
                <a:latin typeface="华文行楷" panose="02010800040101010101" pitchFamily="2" charset="-122"/>
                <a:ea typeface="华文行楷" panose="02010800040101010101" pitchFamily="2" charset="-122"/>
              </a:rPr>
              <a:t>动动脑，想一想</a:t>
            </a:r>
            <a:endParaRPr lang="en-MY" sz="4800" dirty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3" name="Content Placeholder 2"/>
          <p:cNvSpPr txBox="1"/>
          <p:nvPr/>
        </p:nvSpPr>
        <p:spPr>
          <a:xfrm>
            <a:off x="88489" y="1046360"/>
            <a:ext cx="9055511" cy="76782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火山会一直生气（火山爆发）吗？</a:t>
            </a:r>
            <a:endParaRPr lang="en-US" altLang="zh-CN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>
              <a:spcBef>
                <a:spcPts val="0"/>
              </a:spcBef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如果会的话，我们要叫什么名称呢？</a:t>
            </a:r>
            <a:endParaRPr lang="en-US" altLang="zh-CN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（活火山）</a:t>
            </a:r>
            <a:endParaRPr lang="en-US" altLang="zh-CN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>
              <a:spcBef>
                <a:spcPts val="0"/>
              </a:spcBef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如果不会的话，有时候才生气，我们又要叫什么呢？</a:t>
            </a:r>
            <a:endParaRPr lang="en-US" altLang="zh-CN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（睡火山）</a:t>
            </a:r>
            <a:endParaRPr lang="en-US" altLang="zh-CN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>
              <a:spcBef>
                <a:spcPts val="0"/>
              </a:spcBef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会不会有一种火山的脾气很好，比如像你老师一样很温柔，从来不动怒的呢？那样我们又要称它为什么呢？</a:t>
            </a:r>
            <a:endParaRPr lang="en-US" altLang="zh-CN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（死火山）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19672" y="196951"/>
            <a:ext cx="542648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 dirty="0">
                <a:latin typeface="华文行楷" panose="02010800040101010101" pitchFamily="2" charset="-122"/>
                <a:ea typeface="华文行楷" panose="02010800040101010101" pitchFamily="2" charset="-122"/>
              </a:rPr>
              <a:t>5.3 </a:t>
            </a:r>
            <a:r>
              <a:rPr lang="zh-CN" altLang="en-US" sz="4800" dirty="0">
                <a:latin typeface="华文行楷" panose="02010800040101010101" pitchFamily="2" charset="-122"/>
                <a:ea typeface="华文行楷" panose="02010800040101010101" pitchFamily="2" charset="-122"/>
              </a:rPr>
              <a:t>火山怎样分类？</a:t>
            </a:r>
            <a:endParaRPr lang="en-MY" sz="4800" dirty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3" name="Content Placeholder 2"/>
          <p:cNvSpPr txBox="1"/>
          <p:nvPr/>
        </p:nvSpPr>
        <p:spPr>
          <a:xfrm>
            <a:off x="88489" y="1046360"/>
            <a:ext cx="9055511" cy="76782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330" indent="-354330">
              <a:spcBef>
                <a:spcPts val="0"/>
              </a:spcBef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按</a:t>
            </a:r>
            <a:r>
              <a:rPr lang="zh-CN" altLang="en-US" sz="4400" b="1" u="sng" dirty="0">
                <a:latin typeface="华文楷体" panose="02010600040101010101" pitchFamily="2" charset="-122"/>
                <a:ea typeface="华文楷体" panose="02010600040101010101" pitchFamily="2" charset="-122"/>
              </a:rPr>
              <a:t>活跃程度</a:t>
            </a: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可分为三大类：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86062" y="1794111"/>
          <a:ext cx="9057938" cy="47971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58019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AC9896B-D027-4C0F-97AB-64376E4F45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682" b="4545"/>
          <a:stretch/>
        </p:blipFill>
        <p:spPr>
          <a:xfrm>
            <a:off x="0" y="548680"/>
            <a:ext cx="9144000" cy="6048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3399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5" y="404664"/>
            <a:ext cx="7056783" cy="70675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l"/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活火山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马荣火山  	</a:t>
            </a:r>
            <a:r>
              <a:rPr lang="zh-CN" altLang="en-US" sz="2400" dirty="0">
                <a:latin typeface="KaiTi" panose="02010609060101010101" pitchFamily="49" charset="-122"/>
                <a:ea typeface="KaiTi" panose="02010609060101010101" pitchFamily="49" charset="-122"/>
              </a:rPr>
              <a:t>2463米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1150546"/>
            <a:ext cx="7070387" cy="530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811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5" y="404664"/>
            <a:ext cx="7056783" cy="70675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l"/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活火山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马荣火山  	</a:t>
            </a:r>
            <a:r>
              <a:rPr lang="zh-CN" altLang="en-US" sz="2400" dirty="0">
                <a:latin typeface="KaiTi" panose="02010609060101010101" pitchFamily="49" charset="-122"/>
                <a:ea typeface="KaiTi" panose="02010609060101010101" pitchFamily="49" charset="-122"/>
              </a:rPr>
              <a:t>2463米</a:t>
            </a:r>
          </a:p>
        </p:txBody>
      </p:sp>
      <p:sp>
        <p:nvSpPr>
          <p:cNvPr id="3" name="Rectangle: Diagonal Corners Rounded 2">
            <a:extLst>
              <a:ext uri="{FF2B5EF4-FFF2-40B4-BE49-F238E27FC236}">
                <a16:creationId xmlns:a16="http://schemas.microsoft.com/office/drawing/2014/main" id="{AB6B9BD5-FC40-4F18-B295-519DF7165FB2}"/>
              </a:ext>
            </a:extLst>
          </p:cNvPr>
          <p:cNvSpPr/>
          <p:nvPr/>
        </p:nvSpPr>
        <p:spPr>
          <a:xfrm>
            <a:off x="395535" y="1340768"/>
            <a:ext cx="8352929" cy="5112568"/>
          </a:xfrm>
          <a:prstGeom prst="round2Diag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TW" altLang="en-US" sz="2800" dirty="0"/>
              <a:t>馬榮火山是位於菲律賓呂宋島東南部的活火山。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TW" altLang="en-US" sz="2800" dirty="0"/>
              <a:t>高度有</a:t>
            </a:r>
            <a:r>
              <a:rPr lang="en-US" altLang="zh-TW" sz="2800" dirty="0"/>
              <a:t>2,463 m</a:t>
            </a:r>
            <a:r>
              <a:rPr lang="zh-TW" altLang="en-US" sz="2800" dirty="0"/>
              <a:t>。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TW" altLang="en-US" sz="2800" dirty="0"/>
              <a:t>它那近乎完美的</a:t>
            </a:r>
            <a:r>
              <a:rPr lang="zh-TW" altLang="en-US" sz="2800" b="1" dirty="0"/>
              <a:t>圓錐形山體</a:t>
            </a:r>
            <a:r>
              <a:rPr lang="zh-TW" altLang="en-US" sz="2800" dirty="0"/>
              <a:t>，號稱「最完美的圓錐體」。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TW" altLang="en-US" sz="2800" dirty="0"/>
              <a:t>同時也是世界上</a:t>
            </a:r>
            <a:r>
              <a:rPr lang="zh-TW" altLang="en-US" sz="2800" b="1" dirty="0"/>
              <a:t>輪廓最完整</a:t>
            </a:r>
            <a:r>
              <a:rPr lang="zh-TW" altLang="en-US" sz="2800" dirty="0"/>
              <a:t>的火山，日本富士山僅次於它。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TW" altLang="en-US" sz="2800" dirty="0"/>
              <a:t>近來的多次瀕臨噴發，雖然菲律賓政府疏散了附近居民，卻反而吸引了許多攝影愛好者。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TW" altLang="en-US" sz="2800" dirty="0"/>
              <a:t>马榮是菲律賓最活躍的火山之一，在過去</a:t>
            </a:r>
            <a:r>
              <a:rPr lang="en-US" altLang="zh-TW" sz="2800" dirty="0"/>
              <a:t>400</a:t>
            </a:r>
            <a:r>
              <a:rPr lang="zh-TW" altLang="en-US" sz="2800" dirty="0"/>
              <a:t>年間爆發了</a:t>
            </a:r>
            <a:r>
              <a:rPr lang="en-US" altLang="zh-TW" sz="2800" dirty="0"/>
              <a:t>50</a:t>
            </a:r>
            <a:r>
              <a:rPr lang="zh-TW" altLang="en-US" sz="2800" dirty="0"/>
              <a:t>次。</a:t>
            </a:r>
          </a:p>
        </p:txBody>
      </p:sp>
    </p:spTree>
    <p:extLst>
      <p:ext uri="{BB962C8B-B14F-4D97-AF65-F5344CB8AC3E}">
        <p14:creationId xmlns:p14="http://schemas.microsoft.com/office/powerpoint/2010/main" val="3468866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5" y="404664"/>
            <a:ext cx="7056783" cy="70675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l"/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活火山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马荣火山  	</a:t>
            </a:r>
            <a:r>
              <a:rPr lang="zh-CN" altLang="en-US" sz="2400" dirty="0">
                <a:latin typeface="KaiTi" panose="02010609060101010101" pitchFamily="49" charset="-122"/>
                <a:ea typeface="KaiTi" panose="02010609060101010101" pitchFamily="49" charset="-122"/>
              </a:rPr>
              <a:t>2463米</a:t>
            </a:r>
          </a:p>
        </p:txBody>
      </p:sp>
      <p:sp>
        <p:nvSpPr>
          <p:cNvPr id="3" name="Rectangle: Diagonal Corners Rounded 2">
            <a:extLst>
              <a:ext uri="{FF2B5EF4-FFF2-40B4-BE49-F238E27FC236}">
                <a16:creationId xmlns:a16="http://schemas.microsoft.com/office/drawing/2014/main" id="{AB6B9BD5-FC40-4F18-B295-519DF7165FB2}"/>
              </a:ext>
            </a:extLst>
          </p:cNvPr>
          <p:cNvSpPr/>
          <p:nvPr/>
        </p:nvSpPr>
        <p:spPr>
          <a:xfrm>
            <a:off x="395535" y="1340768"/>
            <a:ext cx="8352929" cy="5112568"/>
          </a:xfrm>
          <a:prstGeom prst="round2Diag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TW" altLang="en-US" sz="2800" b="1" dirty="0"/>
              <a:t>第一次記錄上的噴發是</a:t>
            </a:r>
            <a:r>
              <a:rPr lang="en-US" altLang="zh-TW" sz="2800" b="1" dirty="0"/>
              <a:t>1616</a:t>
            </a:r>
            <a:r>
              <a:rPr lang="zh-TW" altLang="en-US" sz="2800" b="1" dirty="0"/>
              <a:t>年</a:t>
            </a:r>
            <a:r>
              <a:rPr lang="zh-TW" altLang="en-US" sz="2800" dirty="0"/>
              <a:t>，最近的一次（</a:t>
            </a:r>
            <a:r>
              <a:rPr lang="en-US" altLang="zh-TW" sz="2800" dirty="0"/>
              <a:t>2006</a:t>
            </a:r>
            <a:r>
              <a:rPr lang="zh-TW" altLang="en-US" sz="2800" dirty="0"/>
              <a:t>年之前），最具毀滅性的火山爆發是發生在</a:t>
            </a:r>
            <a:r>
              <a:rPr lang="en-US" altLang="zh-TW" sz="2800" dirty="0"/>
              <a:t>1814</a:t>
            </a:r>
            <a:r>
              <a:rPr lang="zh-TW" altLang="en-US" sz="2800" dirty="0"/>
              <a:t>年</a:t>
            </a:r>
            <a:r>
              <a:rPr lang="en-US" altLang="zh-TW" sz="2800" dirty="0"/>
              <a:t>2</a:t>
            </a:r>
            <a:r>
              <a:rPr lang="zh-TW" altLang="en-US" sz="2800" dirty="0"/>
              <a:t>月</a:t>
            </a:r>
            <a:r>
              <a:rPr lang="en-US" altLang="zh-TW" sz="2800" dirty="0"/>
              <a:t>1</a:t>
            </a:r>
            <a:r>
              <a:rPr lang="zh-TW" altLang="en-US" sz="2800" dirty="0"/>
              <a:t>日，熔岩流掩埋了</a:t>
            </a:r>
            <a:r>
              <a:rPr lang="en-US" altLang="zh-TW" sz="2800" dirty="0" err="1"/>
              <a:t>Cagsawa</a:t>
            </a:r>
            <a:r>
              <a:rPr lang="zh-TW" altLang="en-US" sz="2800" dirty="0"/>
              <a:t>城，造成</a:t>
            </a:r>
            <a:r>
              <a:rPr lang="en-US" altLang="zh-TW" sz="2800" dirty="0"/>
              <a:t>1200</a:t>
            </a:r>
            <a:r>
              <a:rPr lang="zh-TW" altLang="en-US" sz="2800" dirty="0"/>
              <a:t>人死亡。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TW" altLang="en-US" sz="2800" dirty="0"/>
              <a:t>在地質學上，菲律賓位於</a:t>
            </a:r>
            <a:r>
              <a:rPr lang="zh-TW" altLang="en-US" sz="2800" b="1" dirty="0"/>
              <a:t>歐亞板塊</a:t>
            </a:r>
            <a:r>
              <a:rPr lang="zh-TW" altLang="en-US" sz="2800" dirty="0"/>
              <a:t>和</a:t>
            </a:r>
            <a:r>
              <a:rPr lang="zh-TW" altLang="en-US" sz="2800" b="1" dirty="0"/>
              <a:t>菲律賓板塊</a:t>
            </a:r>
            <a:r>
              <a:rPr lang="zh-TW" altLang="en-US" sz="2800" dirty="0"/>
              <a:t>的交界地帶，因為</a:t>
            </a:r>
            <a:r>
              <a:rPr lang="zh-TW" altLang="en-US" sz="2800" b="1" dirty="0"/>
              <a:t>板塊擠壓</a:t>
            </a:r>
            <a:r>
              <a:rPr lang="zh-TW" altLang="en-US" sz="2800" dirty="0"/>
              <a:t>作用，</a:t>
            </a:r>
            <a:r>
              <a:rPr lang="zh-TW" altLang="en-US" sz="2800" b="1" dirty="0"/>
              <a:t>較重的海洋板塊把較輕的大陸板塊往上推</a:t>
            </a:r>
            <a:r>
              <a:rPr lang="zh-TW" altLang="en-US" sz="2800" dirty="0"/>
              <a:t>，推擠過程中強大的</a:t>
            </a:r>
            <a:r>
              <a:rPr lang="zh-TW" altLang="en-US" sz="2800" b="1" dirty="0"/>
              <a:t>壓力及高熱</a:t>
            </a:r>
            <a:r>
              <a:rPr lang="zh-TW" altLang="en-US" sz="2800" dirty="0"/>
              <a:t>使得板塊熔化，</a:t>
            </a:r>
            <a:r>
              <a:rPr lang="zh-TW" altLang="en-US" sz="2800" b="1" dirty="0"/>
              <a:t>產生岩漿</a:t>
            </a:r>
            <a:r>
              <a:rPr lang="zh-TW" altLang="en-US" sz="2800" dirty="0"/>
              <a:t>。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TW" altLang="en-US" sz="2800" dirty="0"/>
              <a:t>因此菲律賓有多達</a:t>
            </a:r>
            <a:r>
              <a:rPr lang="en-US" altLang="zh-TW" sz="2800" dirty="0"/>
              <a:t>22</a:t>
            </a:r>
            <a:r>
              <a:rPr lang="zh-TW" altLang="en-US" sz="2800" dirty="0"/>
              <a:t>座活火山，全部分佈在</a:t>
            </a:r>
            <a:r>
              <a:rPr lang="zh-TW" altLang="en-US" sz="2800" b="1" dirty="0"/>
              <a:t>環太平洋火山帶</a:t>
            </a:r>
            <a:r>
              <a:rPr lang="zh-TW" altLang="en-US" sz="2800" dirty="0"/>
              <a:t>上。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4150979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8B25196-8413-4F00-BEC9-4A1755EB6C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68" y="0"/>
            <a:ext cx="90999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379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404664"/>
            <a:ext cx="3484880" cy="70675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睡火山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富士山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7365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3484880" cy="70675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睡火山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富士山</a:t>
            </a:r>
          </a:p>
        </p:txBody>
      </p:sp>
      <p:sp>
        <p:nvSpPr>
          <p:cNvPr id="8" name="Rectangle: Diagonal Corners Rounded 7">
            <a:extLst>
              <a:ext uri="{FF2B5EF4-FFF2-40B4-BE49-F238E27FC236}">
                <a16:creationId xmlns:a16="http://schemas.microsoft.com/office/drawing/2014/main" id="{5D95A312-355E-4242-AAD0-CBC5E7515FEE}"/>
              </a:ext>
            </a:extLst>
          </p:cNvPr>
          <p:cNvSpPr/>
          <p:nvPr/>
        </p:nvSpPr>
        <p:spPr>
          <a:xfrm>
            <a:off x="251520" y="1111419"/>
            <a:ext cx="8640960" cy="5269909"/>
          </a:xfrm>
          <a:prstGeom prst="round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ja-JP" altLang="en-US" sz="3200" dirty="0"/>
              <a:t>富士山是日本一座橫跨靜岡縣和山梨縣的活火山</a:t>
            </a:r>
            <a:r>
              <a:rPr lang="zh-CN" altLang="en-US" sz="3200" dirty="0"/>
              <a:t>。</a:t>
            </a:r>
            <a:endParaRPr lang="en-US" altLang="zh-CN" sz="32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ja-JP" altLang="en-US" sz="3200" dirty="0"/>
              <a:t>位於東京西南方約</a:t>
            </a:r>
            <a:r>
              <a:rPr lang="en-US" altLang="ja-JP" sz="3200" dirty="0"/>
              <a:t>80</a:t>
            </a:r>
            <a:r>
              <a:rPr lang="ja-JP" altLang="en-US" sz="3200" dirty="0"/>
              <a:t>公里處，主峰海拔</a:t>
            </a:r>
            <a:r>
              <a:rPr lang="en-US" altLang="ja-JP" sz="3200" dirty="0"/>
              <a:t>3776</a:t>
            </a:r>
            <a:r>
              <a:rPr lang="ja-JP" altLang="en-US" sz="3200" dirty="0"/>
              <a:t>米，</a:t>
            </a:r>
            <a:r>
              <a:rPr lang="en-US" altLang="ja-JP" sz="3200" dirty="0"/>
              <a:t>2002</a:t>
            </a:r>
            <a:r>
              <a:rPr lang="ja-JP" altLang="en-US" sz="3200" dirty="0"/>
              <a:t>年</a:t>
            </a:r>
            <a:r>
              <a:rPr lang="en-US" altLang="ja-JP" sz="3200" dirty="0"/>
              <a:t>8</a:t>
            </a:r>
            <a:r>
              <a:rPr lang="ja-JP" altLang="en-US" sz="3200" dirty="0"/>
              <a:t>月（平成</a:t>
            </a:r>
            <a:r>
              <a:rPr lang="en-US" altLang="ja-JP" sz="3200" dirty="0"/>
              <a:t>14</a:t>
            </a:r>
            <a:r>
              <a:rPr lang="ja-JP" altLang="en-US" sz="3200" dirty="0"/>
              <a:t>年）</a:t>
            </a:r>
            <a:r>
              <a:rPr lang="zh-CN" altLang="en-US" sz="3200" dirty="0"/>
              <a:t>。</a:t>
            </a:r>
            <a:endParaRPr lang="en-US" altLang="zh-CN" sz="32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ja-JP" altLang="en-US" sz="3200" dirty="0"/>
              <a:t>經日本國土地理院重新測量後，為</a:t>
            </a:r>
            <a:r>
              <a:rPr lang="en-US" altLang="ja-JP" sz="3200" dirty="0"/>
              <a:t>3775.63</a:t>
            </a:r>
            <a:r>
              <a:rPr lang="ja-JP" altLang="en-US" sz="3200" dirty="0"/>
              <a:t>公尺，是日本国内的最高峰。</a:t>
            </a:r>
            <a:endParaRPr lang="en-US" altLang="ja-JP" sz="32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ja-JP" altLang="en-US" sz="3200" dirty="0"/>
              <a:t>富士山顶於冬季积雪，直至次年</a:t>
            </a:r>
            <a:r>
              <a:rPr lang="en-US" altLang="ja-JP" sz="3200" dirty="0"/>
              <a:t>6</a:t>
            </a:r>
            <a:r>
              <a:rPr lang="ja-JP" altLang="en-US" sz="3200" dirty="0"/>
              <a:t>、</a:t>
            </a:r>
            <a:r>
              <a:rPr lang="en-US" altLang="ja-JP" sz="3200" dirty="0"/>
              <a:t>7</a:t>
            </a:r>
            <a:r>
              <a:rPr lang="ja-JP" altLang="en-US" sz="3200" dirty="0"/>
              <a:t>月才會融化</a:t>
            </a:r>
            <a:r>
              <a:rPr lang="zh-CN" altLang="en-US" sz="3200" dirty="0"/>
              <a:t>。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3323535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3484880" cy="70675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睡火山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富士山</a:t>
            </a:r>
          </a:p>
        </p:txBody>
      </p:sp>
      <p:sp>
        <p:nvSpPr>
          <p:cNvPr id="8" name="Rectangle: Diagonal Corners Rounded 7">
            <a:extLst>
              <a:ext uri="{FF2B5EF4-FFF2-40B4-BE49-F238E27FC236}">
                <a16:creationId xmlns:a16="http://schemas.microsoft.com/office/drawing/2014/main" id="{5D95A312-355E-4242-AAD0-CBC5E7515FEE}"/>
              </a:ext>
            </a:extLst>
          </p:cNvPr>
          <p:cNvSpPr/>
          <p:nvPr/>
        </p:nvSpPr>
        <p:spPr>
          <a:xfrm>
            <a:off x="107504" y="1196752"/>
            <a:ext cx="8640960" cy="5269909"/>
          </a:xfrm>
          <a:prstGeom prst="round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在富士山周围分布着</a:t>
            </a:r>
            <a:r>
              <a:rPr lang="en-US" altLang="zh-CN" sz="3200" b="1" dirty="0"/>
              <a:t>5</a:t>
            </a:r>
            <a:r>
              <a:rPr lang="zh-CN" altLang="en-US" sz="3200" b="1" dirty="0"/>
              <a:t>个淡水湖</a:t>
            </a:r>
            <a:r>
              <a:rPr lang="zh-CN" altLang="en-US" sz="3200" dirty="0"/>
              <a:t>，统称</a:t>
            </a:r>
            <a:r>
              <a:rPr lang="zh-CN" altLang="en-US" sz="3200" b="1" dirty="0"/>
              <a:t>富士五湖</a:t>
            </a:r>
            <a:r>
              <a:rPr lang="zh-CN" altLang="en-US" sz="3200" dirty="0"/>
              <a:t>，是日本著名的观光度假名胜地。</a:t>
            </a:r>
            <a:endParaRPr lang="en-US" altLang="zh-CN" sz="32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富士山有</a:t>
            </a:r>
            <a:r>
              <a:rPr lang="en-US" altLang="zh-CN" sz="3200" dirty="0"/>
              <a:t>4</a:t>
            </a:r>
            <a:r>
              <a:rPr lang="zh-CN" altLang="en-US" sz="3200" dirty="0"/>
              <a:t>个主要的登山口，分别为</a:t>
            </a:r>
            <a:r>
              <a:rPr lang="zh-CN" altLang="en-US" sz="3200" b="1" dirty="0"/>
              <a:t>富士宫口、须走口、御殿场口、富士吉田</a:t>
            </a:r>
            <a:r>
              <a:rPr lang="zh-CN" altLang="en-US" sz="3200" dirty="0"/>
              <a:t>。</a:t>
            </a:r>
            <a:endParaRPr lang="en-US" altLang="zh-CN" sz="32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於</a:t>
            </a:r>
            <a:r>
              <a:rPr lang="en-US" altLang="zh-CN" sz="3200" dirty="0"/>
              <a:t>2013</a:t>
            </a:r>
            <a:r>
              <a:rPr lang="zh-CN" altLang="en-US" sz="3200" dirty="0"/>
              <a:t>年</a:t>
            </a:r>
            <a:r>
              <a:rPr lang="en-US" altLang="zh-CN" sz="3200" dirty="0"/>
              <a:t>6</a:t>
            </a:r>
            <a:r>
              <a:rPr lang="zh-CN" altLang="en-US" sz="3200" dirty="0"/>
              <a:t>月</a:t>
            </a:r>
            <a:r>
              <a:rPr lang="en-US" altLang="zh-CN" sz="3200" dirty="0"/>
              <a:t>22</a:t>
            </a:r>
            <a:r>
              <a:rPr lang="zh-CN" altLang="en-US" sz="3200" dirty="0"/>
              <a:t>日正式獲選列入世界文化遗产。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5380739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3484880" cy="70675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睡火山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富士山</a:t>
            </a:r>
          </a:p>
        </p:txBody>
      </p:sp>
      <p:sp>
        <p:nvSpPr>
          <p:cNvPr id="8" name="Rectangle: Diagonal Corners Rounded 7">
            <a:extLst>
              <a:ext uri="{FF2B5EF4-FFF2-40B4-BE49-F238E27FC236}">
                <a16:creationId xmlns:a16="http://schemas.microsoft.com/office/drawing/2014/main" id="{5D95A312-355E-4242-AAD0-CBC5E7515FEE}"/>
              </a:ext>
            </a:extLst>
          </p:cNvPr>
          <p:cNvSpPr/>
          <p:nvPr/>
        </p:nvSpPr>
        <p:spPr>
          <a:xfrm>
            <a:off x="251520" y="895395"/>
            <a:ext cx="8712968" cy="5773965"/>
          </a:xfrm>
          <a:prstGeom prst="round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富士山是典型的複式火山。</a:t>
            </a:r>
            <a:endParaRPr lang="en-US" altLang="zh-CN" sz="32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属于标准的</a:t>
            </a:r>
            <a:r>
              <a:rPr lang="zh-CN" altLang="en-US" sz="3200" b="1" dirty="0"/>
              <a:t>锥状火山</a:t>
            </a:r>
            <a:r>
              <a:rPr lang="zh-CN" altLang="en-US" sz="3200" dirty="0"/>
              <a:t>。</a:t>
            </a:r>
            <a:endParaRPr lang="en-US" altLang="zh-CN" sz="32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具有独特的优美轮廓。</a:t>
            </a:r>
            <a:endParaRPr lang="en-US" altLang="zh-CN" sz="32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至今为止，富士山在山体形成过程中，大致可以分为三个阶段：</a:t>
            </a:r>
            <a:r>
              <a:rPr lang="zh-CN" altLang="en-US" sz="3200" b="1" dirty="0"/>
              <a:t>小御岳、古富士、新富士</a:t>
            </a:r>
            <a:r>
              <a:rPr lang="zh-CN" altLang="en-US" sz="3200" dirty="0"/>
              <a:t>。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小御岳年代最为久远，是在数十万年前的更新世形成的火山。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古富士是从</a:t>
            </a:r>
            <a:r>
              <a:rPr lang="en-US" altLang="zh-CN" sz="3200" dirty="0"/>
              <a:t>8</a:t>
            </a:r>
            <a:r>
              <a:rPr lang="zh-CN" altLang="en-US" sz="3200" dirty="0"/>
              <a:t>万年前左右开始直到</a:t>
            </a:r>
            <a:r>
              <a:rPr lang="en-US" altLang="zh-CN" sz="3200" dirty="0"/>
              <a:t>1</a:t>
            </a:r>
            <a:r>
              <a:rPr lang="zh-CN" altLang="en-US" sz="3200" dirty="0"/>
              <a:t>万</a:t>
            </a:r>
            <a:r>
              <a:rPr lang="en-US" altLang="zh-CN" sz="3200" dirty="0"/>
              <a:t>5</a:t>
            </a:r>
            <a:r>
              <a:rPr lang="zh-CN" altLang="en-US" sz="3200" dirty="0"/>
              <a:t>千年前左右持续喷发的火山灰等物质沉降后形成的，其高度接近标高</a:t>
            </a:r>
            <a:r>
              <a:rPr lang="en-US" altLang="zh-CN" sz="3200" dirty="0"/>
              <a:t>3000</a:t>
            </a:r>
            <a:r>
              <a:rPr lang="zh-CN" altLang="en-US" sz="3200" dirty="0"/>
              <a:t>米。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5363415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3484880" cy="70675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睡火山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富士山</a:t>
            </a:r>
          </a:p>
        </p:txBody>
      </p:sp>
      <p:sp>
        <p:nvSpPr>
          <p:cNvPr id="8" name="Rectangle: Diagonal Corners Rounded 7">
            <a:extLst>
              <a:ext uri="{FF2B5EF4-FFF2-40B4-BE49-F238E27FC236}">
                <a16:creationId xmlns:a16="http://schemas.microsoft.com/office/drawing/2014/main" id="{5D95A312-355E-4242-AAD0-CBC5E7515FEE}"/>
              </a:ext>
            </a:extLst>
          </p:cNvPr>
          <p:cNvSpPr/>
          <p:nvPr/>
        </p:nvSpPr>
        <p:spPr>
          <a:xfrm>
            <a:off x="107504" y="1196752"/>
            <a:ext cx="8640960" cy="5269909"/>
          </a:xfrm>
          <a:prstGeom prst="round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距今大约</a:t>
            </a:r>
            <a:r>
              <a:rPr lang="en-US" altLang="zh-CN" sz="3200" dirty="0"/>
              <a:t>1</a:t>
            </a:r>
            <a:r>
              <a:rPr lang="zh-CN" altLang="en-US" sz="3200" dirty="0"/>
              <a:t>万</a:t>
            </a:r>
            <a:r>
              <a:rPr lang="en-US" altLang="zh-CN" sz="3200" dirty="0"/>
              <a:t>1</a:t>
            </a:r>
            <a:r>
              <a:rPr lang="zh-CN" altLang="en-US" sz="3200" dirty="0"/>
              <a:t>千年前，</a:t>
            </a:r>
            <a:r>
              <a:rPr lang="zh-CN" altLang="en-US" sz="3200" b="1" dirty="0"/>
              <a:t>古富士</a:t>
            </a:r>
            <a:r>
              <a:rPr lang="zh-CN" altLang="en-US" sz="3200" dirty="0"/>
              <a:t>的山顶</a:t>
            </a:r>
            <a:r>
              <a:rPr lang="zh-CN" altLang="en-US" sz="3200" b="1" dirty="0"/>
              <a:t>西侧</a:t>
            </a:r>
            <a:r>
              <a:rPr lang="zh-CN" altLang="en-US" sz="3200" dirty="0"/>
              <a:t>开始</a:t>
            </a:r>
            <a:r>
              <a:rPr lang="zh-CN" altLang="en-US" sz="3200" b="1" dirty="0"/>
              <a:t>喷发</a:t>
            </a:r>
            <a:r>
              <a:rPr lang="zh-CN" altLang="en-US" sz="3200" dirty="0"/>
              <a:t>出大量</a:t>
            </a:r>
            <a:r>
              <a:rPr lang="zh-CN" altLang="en-US" sz="3200" b="1" dirty="0"/>
              <a:t>玄武岩質熔岩</a:t>
            </a:r>
            <a:r>
              <a:rPr lang="zh-CN" altLang="en-US" sz="3200" dirty="0"/>
              <a:t>。</a:t>
            </a:r>
            <a:endParaRPr lang="en-US" altLang="zh-CN" sz="32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这些熔岩形成了现在的富士山主体的新富士。</a:t>
            </a:r>
            <a:endParaRPr lang="en-US" altLang="zh-CN" sz="32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此后，古富士与新富士的山顶东西并列。</a:t>
            </a:r>
            <a:endParaRPr lang="en-US" altLang="zh-CN" sz="32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约</a:t>
            </a:r>
            <a:r>
              <a:rPr lang="en-US" altLang="zh-CN" sz="3200" dirty="0"/>
              <a:t>2500-2800</a:t>
            </a:r>
            <a:r>
              <a:rPr lang="zh-CN" altLang="en-US" sz="3200" dirty="0"/>
              <a:t>年前，古富士的山顶部分由于</a:t>
            </a:r>
            <a:r>
              <a:rPr lang="zh-CN" altLang="en-US" sz="3200" b="1" dirty="0"/>
              <a:t>风化作用</a:t>
            </a:r>
            <a:r>
              <a:rPr lang="zh-CN" altLang="en-US" sz="3200" dirty="0"/>
              <a:t>，引起了大规模的山崩。</a:t>
            </a:r>
            <a:endParaRPr lang="en-US" altLang="zh-CN" sz="32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最终只剩下新富士的山顶。</a:t>
            </a:r>
            <a:endParaRPr lang="en-US" altLang="zh-CN" sz="3200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3893340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3484880" cy="70675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睡火山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富士山</a:t>
            </a:r>
          </a:p>
        </p:txBody>
      </p:sp>
      <p:sp>
        <p:nvSpPr>
          <p:cNvPr id="8" name="Rectangle: Diagonal Corners Rounded 7">
            <a:extLst>
              <a:ext uri="{FF2B5EF4-FFF2-40B4-BE49-F238E27FC236}">
                <a16:creationId xmlns:a16="http://schemas.microsoft.com/office/drawing/2014/main" id="{5D95A312-355E-4242-AAD0-CBC5E7515FEE}"/>
              </a:ext>
            </a:extLst>
          </p:cNvPr>
          <p:cNvSpPr/>
          <p:nvPr/>
        </p:nvSpPr>
        <p:spPr>
          <a:xfrm>
            <a:off x="107504" y="1196752"/>
            <a:ext cx="8640960" cy="5269909"/>
          </a:xfrm>
          <a:prstGeom prst="round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距今</a:t>
            </a:r>
            <a:r>
              <a:rPr lang="en-US" altLang="zh-CN" sz="3200" dirty="0"/>
              <a:t>1</a:t>
            </a:r>
            <a:r>
              <a:rPr lang="zh-CN" altLang="en-US" sz="3200" dirty="0"/>
              <a:t>万</a:t>
            </a:r>
            <a:r>
              <a:rPr lang="en-US" altLang="zh-CN" sz="3200" dirty="0"/>
              <a:t>1</a:t>
            </a:r>
            <a:r>
              <a:rPr lang="zh-CN" altLang="en-US" sz="3200" dirty="0"/>
              <a:t>千年前到</a:t>
            </a:r>
            <a:r>
              <a:rPr lang="en-US" altLang="zh-CN" sz="3200" dirty="0"/>
              <a:t>8</a:t>
            </a:r>
            <a:r>
              <a:rPr lang="zh-CN" altLang="en-US" sz="3200" dirty="0"/>
              <a:t>千年前的</a:t>
            </a:r>
            <a:r>
              <a:rPr lang="en-US" altLang="zh-CN" sz="3200" dirty="0"/>
              <a:t>3000</a:t>
            </a:r>
            <a:r>
              <a:rPr lang="zh-CN" altLang="en-US" sz="3200" dirty="0"/>
              <a:t>年间，新富士山顶仍在不断喷发出熔岩。</a:t>
            </a:r>
            <a:endParaRPr lang="en-US" altLang="zh-CN" sz="32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3200" dirty="0"/>
              <a:t>此后，山顶部没有新的喷发，但是长尾山和宝永山等侧火山仍有断断续续的喷发活动。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1189993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476672"/>
            <a:ext cx="6939280" cy="70675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l"/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死火山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乞力马扎罗火山  </a:t>
            </a:r>
            <a:r>
              <a:rPr lang="zh-CN" altLang="en-US" sz="2400" dirty="0">
                <a:latin typeface="KaiTi" panose="02010609060101010101" pitchFamily="49" charset="-122"/>
                <a:ea typeface="KaiTi" panose="02010609060101010101" pitchFamily="49" charset="-122"/>
              </a:rPr>
              <a:t>5895米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40768"/>
            <a:ext cx="7536879" cy="4187155"/>
          </a:xfrm>
          <a:prstGeom prst="rect">
            <a:avLst/>
          </a:prstGeom>
        </p:spPr>
      </p:pic>
      <p:pic>
        <p:nvPicPr>
          <p:cNvPr id="4" name="Picture 3" descr="Kilimanjaro_glacier_retreat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49367" y="-26035"/>
            <a:ext cx="4549775" cy="68840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6083717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死火山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乞力马扎罗火山  </a:t>
            </a:r>
          </a:p>
        </p:txBody>
      </p:sp>
      <p:sp>
        <p:nvSpPr>
          <p:cNvPr id="8" name="Rectangle: Diagonal Corners Rounded 7">
            <a:extLst>
              <a:ext uri="{FF2B5EF4-FFF2-40B4-BE49-F238E27FC236}">
                <a16:creationId xmlns:a16="http://schemas.microsoft.com/office/drawing/2014/main" id="{5D95A312-355E-4242-AAD0-CBC5E7515FEE}"/>
              </a:ext>
            </a:extLst>
          </p:cNvPr>
          <p:cNvSpPr/>
          <p:nvPr/>
        </p:nvSpPr>
        <p:spPr>
          <a:xfrm>
            <a:off x="0" y="1052736"/>
            <a:ext cx="8640960" cy="5269909"/>
          </a:xfrm>
          <a:prstGeom prst="round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zh-TW" altLang="en-US" sz="3200" dirty="0"/>
              <a:t>乞力馬扎羅山位于坦桑尼亚東北的乞力馬扎羅區，临近肯尼亚边界，是非洲的最高山</a:t>
            </a:r>
            <a:r>
              <a:rPr lang="zh-CN" altLang="en-US" sz="3200" dirty="0"/>
              <a:t>。</a:t>
            </a:r>
            <a:endParaRPr lang="en-US" altLang="zh-CN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zh-TW" altLang="en-US" sz="3200" dirty="0"/>
              <a:t>常被称为“</a:t>
            </a:r>
            <a:r>
              <a:rPr lang="zh-TW" altLang="en-US" sz="3200" b="1" dirty="0"/>
              <a:t>非洲屋脊</a:t>
            </a:r>
            <a:r>
              <a:rPr lang="zh-TW" altLang="en-US" sz="3200" dirty="0"/>
              <a:t>”、“非洲之王”</a:t>
            </a:r>
            <a:r>
              <a:rPr lang="en-US" altLang="zh-TW" sz="3200" dirty="0"/>
              <a:t> </a:t>
            </a:r>
            <a:r>
              <a:rPr lang="zh-TW" altLang="en-US" sz="3200" dirty="0"/>
              <a:t>。</a:t>
            </a:r>
            <a:endParaRPr lang="en-US" altLang="zh-TW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zh-TW" altLang="en-US" sz="3200" dirty="0"/>
              <a:t>其最高峰为</a:t>
            </a:r>
            <a:r>
              <a:rPr lang="zh-TW" altLang="en-US" sz="3200" b="1" dirty="0"/>
              <a:t>基博峰</a:t>
            </a:r>
            <a:r>
              <a:rPr lang="zh-TW" altLang="en-US" sz="3200" dirty="0"/>
              <a:t>（也称乌呼鲁峰）</a:t>
            </a:r>
            <a:r>
              <a:rPr lang="zh-CN" altLang="en-US" sz="3200" dirty="0"/>
              <a:t>。</a:t>
            </a:r>
            <a:endParaRPr lang="en-US" altLang="zh-TW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zh-TW" altLang="en-US" sz="3200" b="1" dirty="0"/>
              <a:t>海拔</a:t>
            </a:r>
            <a:r>
              <a:rPr lang="en-US" altLang="zh-TW" sz="3200" b="1" dirty="0"/>
              <a:t>5,895</a:t>
            </a:r>
            <a:r>
              <a:rPr lang="zh-TW" altLang="en-US" sz="3200" b="1" dirty="0"/>
              <a:t>米（</a:t>
            </a:r>
            <a:r>
              <a:rPr lang="en-US" altLang="zh-TW" sz="3200" b="1" dirty="0"/>
              <a:t>19,341</a:t>
            </a:r>
            <a:r>
              <a:rPr lang="zh-TW" altLang="en-US" sz="3200" b="1" dirty="0"/>
              <a:t>英尺）</a:t>
            </a:r>
            <a:r>
              <a:rPr lang="zh-TW" altLang="en-US" sz="3200" dirty="0"/>
              <a:t>。</a:t>
            </a:r>
            <a:endParaRPr lang="en-US" altLang="zh-TW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zh-TW" altLang="en-US" sz="3200" dirty="0"/>
              <a:t>乞力馬扎羅山的部分山區被指定為吉力馬札羅國家公園，並登錄為世界遺產。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3859769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6083717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死火山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乞力马扎罗火山  </a:t>
            </a:r>
          </a:p>
        </p:txBody>
      </p:sp>
      <p:sp>
        <p:nvSpPr>
          <p:cNvPr id="8" name="Rectangle: Diagonal Corners Rounded 7">
            <a:extLst>
              <a:ext uri="{FF2B5EF4-FFF2-40B4-BE49-F238E27FC236}">
                <a16:creationId xmlns:a16="http://schemas.microsoft.com/office/drawing/2014/main" id="{5D95A312-355E-4242-AAD0-CBC5E7515FEE}"/>
              </a:ext>
            </a:extLst>
          </p:cNvPr>
          <p:cNvSpPr/>
          <p:nvPr/>
        </p:nvSpPr>
        <p:spPr>
          <a:xfrm>
            <a:off x="107504" y="896526"/>
            <a:ext cx="8640960" cy="5570135"/>
          </a:xfrm>
          <a:prstGeom prst="round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 typeface="Wingdings" panose="05000000000000000000" pitchFamily="2" charset="2"/>
              <a:buChar char="Ø"/>
            </a:pPr>
            <a:endParaRPr lang="en-US" altLang="zh-CN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altLang="zh-CN" sz="3200" dirty="0"/>
              <a:t>19</a:t>
            </a:r>
            <a:r>
              <a:rPr lang="zh-CN" altLang="en-US" sz="3200" dirty="0"/>
              <a:t>世纪</a:t>
            </a:r>
            <a:r>
              <a:rPr lang="en-US" altLang="zh-CN" sz="3200" dirty="0"/>
              <a:t>80</a:t>
            </a:r>
            <a:r>
              <a:rPr lang="zh-CN" altLang="en-US" sz="3200" dirty="0"/>
              <a:t>年代晚期，基博峰山顶完全覆盖着冰盖。</a:t>
            </a:r>
            <a:endParaRPr lang="en-US" altLang="zh-CN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zh-CN" altLang="en-US" sz="3200" dirty="0"/>
              <a:t>出口的冰川沿着西面和北面的山坡下滑。</a:t>
            </a:r>
            <a:endParaRPr lang="en-US" altLang="zh-CN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zh-CN" altLang="en-US" sz="3200" dirty="0"/>
              <a:t>除了火山口内的内火山锥，火山口内为常年的积冰，从西侧流出一条冰川。</a:t>
            </a:r>
            <a:endParaRPr lang="en-US" altLang="zh-CN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zh-CN" altLang="en-US" sz="3200" dirty="0"/>
              <a:t>冰川有至少</a:t>
            </a:r>
            <a:r>
              <a:rPr lang="en-US" altLang="zh-CN" sz="3200" dirty="0"/>
              <a:t>11700</a:t>
            </a:r>
            <a:r>
              <a:rPr lang="zh-CN" altLang="en-US" sz="3200" dirty="0"/>
              <a:t>年的历史。</a:t>
            </a:r>
            <a:endParaRPr lang="en-US" altLang="zh-CN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zh-CN" altLang="en-US" sz="3200" dirty="0"/>
              <a:t>在冰川最大的时期，连续的冰盖覆盖了大约</a:t>
            </a:r>
            <a:r>
              <a:rPr lang="en-US" altLang="zh-CN" sz="3200" dirty="0"/>
              <a:t>400</a:t>
            </a:r>
            <a:r>
              <a:rPr lang="zh-CN" altLang="en-US" sz="3200" dirty="0"/>
              <a:t>平方公里（</a:t>
            </a:r>
            <a:r>
              <a:rPr lang="en-US" altLang="zh-CN" sz="3200" dirty="0"/>
              <a:t>150</a:t>
            </a:r>
            <a:r>
              <a:rPr lang="zh-CN" altLang="en-US" sz="3200" dirty="0"/>
              <a:t>平方英里）的面积。</a:t>
            </a:r>
            <a:endParaRPr lang="en-US" altLang="zh-CN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zh-CN" altLang="en-US" sz="3200" dirty="0"/>
              <a:t>一直延伸跨越基博峰和马文济峰。</a:t>
            </a:r>
            <a:endParaRPr lang="en-US" altLang="zh-CN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zh-CN" altLang="en-US" sz="3200" dirty="0"/>
              <a:t>从公元前</a:t>
            </a:r>
            <a:r>
              <a:rPr lang="en-US" altLang="zh-CN" sz="3200" dirty="0"/>
              <a:t>2200</a:t>
            </a:r>
            <a:r>
              <a:rPr lang="zh-CN" altLang="en-US" sz="3200" dirty="0"/>
              <a:t>年开始的</a:t>
            </a:r>
            <a:r>
              <a:rPr lang="en-US" altLang="zh-CN" sz="3200" dirty="0"/>
              <a:t>3</a:t>
            </a:r>
            <a:r>
              <a:rPr lang="zh-CN" altLang="en-US" sz="3200" dirty="0"/>
              <a:t>个世纪的干旱时期，仍然有冰川保留了下来。</a:t>
            </a:r>
            <a:endParaRPr lang="en-US" altLang="zh-CN" sz="3200" dirty="0"/>
          </a:p>
          <a:p>
            <a:endParaRPr lang="en-US" altLang="zh-CN" sz="3200" dirty="0"/>
          </a:p>
        </p:txBody>
      </p:sp>
    </p:spTree>
    <p:extLst>
      <p:ext uri="{BB962C8B-B14F-4D97-AF65-F5344CB8AC3E}">
        <p14:creationId xmlns:p14="http://schemas.microsoft.com/office/powerpoint/2010/main" val="10167854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6083717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死火山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乞力马扎罗火山  </a:t>
            </a:r>
          </a:p>
        </p:txBody>
      </p:sp>
      <p:sp>
        <p:nvSpPr>
          <p:cNvPr id="8" name="Rectangle: Diagonal Corners Rounded 7">
            <a:extLst>
              <a:ext uri="{FF2B5EF4-FFF2-40B4-BE49-F238E27FC236}">
                <a16:creationId xmlns:a16="http://schemas.microsoft.com/office/drawing/2014/main" id="{5D95A312-355E-4242-AAD0-CBC5E7515FEE}"/>
              </a:ext>
            </a:extLst>
          </p:cNvPr>
          <p:cNvSpPr/>
          <p:nvPr/>
        </p:nvSpPr>
        <p:spPr>
          <a:xfrm>
            <a:off x="0" y="1196752"/>
            <a:ext cx="8640960" cy="5269909"/>
          </a:xfrm>
          <a:prstGeom prst="round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US" altLang="zh-CN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zh-CN" altLang="en-US" sz="3200" dirty="0"/>
              <a:t>但近年来，山顶积雪融化、冰川消失的现象非常严重，从</a:t>
            </a:r>
            <a:r>
              <a:rPr lang="en-US" altLang="zh-CN" sz="3200" dirty="0"/>
              <a:t>1912</a:t>
            </a:r>
            <a:r>
              <a:rPr lang="zh-CN" altLang="en-US" sz="3200" dirty="0"/>
              <a:t>年到</a:t>
            </a:r>
            <a:r>
              <a:rPr lang="en-US" altLang="zh-CN" sz="3200" dirty="0"/>
              <a:t>2009</a:t>
            </a:r>
            <a:r>
              <a:rPr lang="zh-CN" altLang="en-US" sz="3200" dirty="0"/>
              <a:t>年的近</a:t>
            </a:r>
            <a:r>
              <a:rPr lang="en-US" altLang="zh-CN" sz="3200" dirty="0"/>
              <a:t>80</a:t>
            </a:r>
            <a:r>
              <a:rPr lang="zh-CN" altLang="en-US" sz="3200" dirty="0"/>
              <a:t>年间，冰川已萎缩</a:t>
            </a:r>
            <a:r>
              <a:rPr lang="en-US" altLang="zh-CN" sz="3200" dirty="0"/>
              <a:t>85%</a:t>
            </a:r>
            <a:r>
              <a:rPr lang="zh-CN" altLang="en-US" sz="3200" dirty="0"/>
              <a:t>。</a:t>
            </a:r>
            <a:endParaRPr lang="en-US" altLang="zh-CN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zh-CN" altLang="en-US" sz="3200" dirty="0"/>
              <a:t>从</a:t>
            </a:r>
            <a:r>
              <a:rPr lang="en-US" altLang="zh-CN" sz="3200" dirty="0"/>
              <a:t>1912</a:t>
            </a:r>
            <a:r>
              <a:rPr lang="zh-CN" altLang="en-US" sz="3200" dirty="0"/>
              <a:t>年至</a:t>
            </a:r>
            <a:r>
              <a:rPr lang="en-US" altLang="zh-CN" sz="3200" dirty="0"/>
              <a:t>1953</a:t>
            </a:r>
            <a:r>
              <a:rPr lang="zh-CN" altLang="en-US" sz="3200" dirty="0"/>
              <a:t>年，峰顶冰川大约每年减少</a:t>
            </a:r>
            <a:r>
              <a:rPr lang="en-US" altLang="zh-CN" sz="3200" dirty="0"/>
              <a:t>1%</a:t>
            </a:r>
            <a:r>
              <a:rPr lang="zh-CN" altLang="en-US" sz="3200" dirty="0"/>
              <a:t>；从</a:t>
            </a:r>
            <a:r>
              <a:rPr lang="en-US" altLang="zh-CN" sz="3200" dirty="0"/>
              <a:t>1989</a:t>
            </a:r>
            <a:r>
              <a:rPr lang="zh-CN" altLang="en-US" sz="3200" dirty="0"/>
              <a:t>年到</a:t>
            </a:r>
            <a:r>
              <a:rPr lang="en-US" altLang="zh-CN" sz="3200" dirty="0"/>
              <a:t>2007</a:t>
            </a:r>
            <a:r>
              <a:rPr lang="zh-CN" altLang="en-US" sz="3200" dirty="0"/>
              <a:t>年间，每年减少</a:t>
            </a:r>
            <a:r>
              <a:rPr lang="en-US" altLang="zh-CN" sz="3200" dirty="0"/>
              <a:t>2.5%</a:t>
            </a:r>
            <a:r>
              <a:rPr lang="zh-CN" altLang="en-US" sz="3200" dirty="0"/>
              <a:t>。</a:t>
            </a:r>
            <a:endParaRPr lang="en-US" altLang="zh-CN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zh-CN" altLang="en-US" sz="3200" dirty="0"/>
              <a:t>如果冰川以这个速度消融，大约在</a:t>
            </a:r>
            <a:r>
              <a:rPr lang="en-US" altLang="zh-CN" sz="3200" dirty="0"/>
              <a:t>2022</a:t>
            </a:r>
            <a:r>
              <a:rPr lang="zh-CN" altLang="en-US" sz="3200" dirty="0"/>
              <a:t>年至</a:t>
            </a:r>
            <a:r>
              <a:rPr lang="en-US" altLang="zh-CN" sz="3200" dirty="0"/>
              <a:t>2033</a:t>
            </a:r>
            <a:r>
              <a:rPr lang="zh-CN" altLang="en-US" sz="3200" dirty="0"/>
              <a:t>年间，乞力马扎罗山峰顶的冰川将会完全消失。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5337708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121058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总结</a:t>
            </a:r>
            <a:endParaRPr lang="en-US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17F71C5-A541-4D87-9124-58BA6BA2A5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7941680"/>
              </p:ext>
            </p:extLst>
          </p:nvPr>
        </p:nvGraphicFramePr>
        <p:xfrm>
          <a:off x="323528" y="896526"/>
          <a:ext cx="8712968" cy="5772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83659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490EBAB-0D10-490D-8F9F-A2015D6D2C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068960"/>
            <a:ext cx="4248472" cy="32766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45EDCE2-CE0E-4421-95EE-0E61DCE599BA}"/>
              </a:ext>
            </a:extLst>
          </p:cNvPr>
          <p:cNvSpPr txBox="1"/>
          <p:nvPr/>
        </p:nvSpPr>
        <p:spPr>
          <a:xfrm>
            <a:off x="359532" y="454452"/>
            <a:ext cx="8424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 dirty="0"/>
              <a:t>猜猜看，两者有何差异？</a:t>
            </a:r>
            <a:endParaRPr lang="en-US" sz="5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BBAB9F-9150-437D-AC11-08EE690CE587}"/>
              </a:ext>
            </a:extLst>
          </p:cNvPr>
          <p:cNvSpPr/>
          <p:nvPr/>
        </p:nvSpPr>
        <p:spPr>
          <a:xfrm>
            <a:off x="899592" y="2132856"/>
            <a:ext cx="244169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400" dirty="0"/>
              <a:t>盾状火山</a:t>
            </a:r>
            <a:endParaRPr lang="en-US" sz="44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65AD51-71A6-4482-A0A9-6E16F59AA7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068960"/>
            <a:ext cx="4464496" cy="327668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DAF8B64-F59B-409D-9213-0C005E96BAD1}"/>
              </a:ext>
            </a:extLst>
          </p:cNvPr>
          <p:cNvSpPr/>
          <p:nvPr/>
        </p:nvSpPr>
        <p:spPr>
          <a:xfrm>
            <a:off x="5583401" y="2132855"/>
            <a:ext cx="244169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400" dirty="0"/>
              <a:t>锥状火山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658856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/>
          <p:cNvSpPr txBox="1"/>
          <p:nvPr/>
        </p:nvSpPr>
        <p:spPr>
          <a:xfrm>
            <a:off x="0" y="256660"/>
            <a:ext cx="9144000" cy="86409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按照</a:t>
            </a:r>
            <a:r>
              <a:rPr lang="zh-CN" altLang="en-US" sz="4400" b="1" u="sng" dirty="0">
                <a:latin typeface="华文楷体" panose="02010600040101010101" pitchFamily="2" charset="-122"/>
                <a:ea typeface="华文楷体" panose="02010600040101010101" pitchFamily="2" charset="-122"/>
              </a:rPr>
              <a:t>爆发形式</a:t>
            </a: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可分为以下两类：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0" y="1120775"/>
          <a:ext cx="9144000" cy="27603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2530" y="3689985"/>
            <a:ext cx="3536315" cy="25241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3345" y="455295"/>
          <a:ext cx="9144000" cy="2748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535" y="3486150"/>
            <a:ext cx="3595370" cy="281686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332656"/>
            <a:ext cx="57246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锥状火山（日本：富士山）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96" b="6250"/>
          <a:stretch>
            <a:fillRect/>
          </a:stretch>
        </p:blipFill>
        <p:spPr bwMode="auto">
          <a:xfrm>
            <a:off x="0" y="980195"/>
            <a:ext cx="9144000" cy="4326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332656"/>
            <a:ext cx="66479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锥状火山（菲律宾：马荣火山）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rcRect l="18646" t="9246" b="8100"/>
          <a:stretch>
            <a:fillRect/>
          </a:stretch>
        </p:blipFill>
        <p:spPr>
          <a:xfrm>
            <a:off x="-10795" y="977900"/>
            <a:ext cx="9164955" cy="5235575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58164"/>
            <a:ext cx="8892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锥状火山（东非坦桑尼亚：乞力马扎罗火山）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rcRect l="18543" t="9454" b="5113"/>
          <a:stretch>
            <a:fillRect/>
          </a:stretch>
        </p:blipFill>
        <p:spPr>
          <a:xfrm>
            <a:off x="-5080" y="977900"/>
            <a:ext cx="9154795" cy="5398770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332656"/>
            <a:ext cx="75713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锥状火山（维苏威火山）（活火山）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rcRect l="18646" t="10253" b="8065"/>
          <a:stretch>
            <a:fillRect/>
          </a:stretch>
        </p:blipFill>
        <p:spPr>
          <a:xfrm>
            <a:off x="-24765" y="977900"/>
            <a:ext cx="9194165" cy="5190490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172354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小总结</a:t>
            </a:r>
            <a:endParaRPr lang="en-US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17F71C5-A541-4D87-9124-58BA6BA2A5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2562024"/>
              </p:ext>
            </p:extLst>
          </p:nvPr>
        </p:nvGraphicFramePr>
        <p:xfrm>
          <a:off x="323528" y="896526"/>
          <a:ext cx="8712968" cy="5772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242997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16" b="6250"/>
          <a:stretch>
            <a:fillRect/>
          </a:stretch>
        </p:blipFill>
        <p:spPr bwMode="auto">
          <a:xfrm>
            <a:off x="-22537" y="1025494"/>
            <a:ext cx="9166537" cy="42896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7544" y="373661"/>
            <a:ext cx="6186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盾状火山（济州岛：汉拿山）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373661"/>
            <a:ext cx="52120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盾状火山（夏威夷群岛）</a:t>
            </a:r>
            <a:endParaRPr lang="en-MY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rcRect l="18646" t="9636" b="5296"/>
          <a:stretch>
            <a:fillRect/>
          </a:stretch>
        </p:blipFill>
        <p:spPr>
          <a:xfrm>
            <a:off x="-30480" y="1018540"/>
            <a:ext cx="9204960" cy="5412105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373661"/>
            <a:ext cx="74726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盾状火山（火星：奥林帕斯山）</a:t>
            </a:r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</a:rPr>
              <a:t>21229米</a:t>
            </a:r>
          </a:p>
        </p:txBody>
      </p:sp>
      <p:pic>
        <p:nvPicPr>
          <p:cNvPr id="4" name="Picture 3" descr="Olympus_Mons_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4500" y="1238250"/>
            <a:ext cx="5714365" cy="4380865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8F24A68-2F8C-4110-AC28-34E030CD87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2834468"/>
              </p:ext>
            </p:extLst>
          </p:nvPr>
        </p:nvGraphicFramePr>
        <p:xfrm>
          <a:off x="12010" y="260648"/>
          <a:ext cx="9145311" cy="637032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25437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056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95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火山特点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酸性熔岩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基性（碱性）熔岩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温度</a:t>
                      </a:r>
                      <a:endParaRPr lang="en-MY" sz="3200" b="1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低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高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粘性</a:t>
                      </a:r>
                      <a:endParaRPr lang="en-MY" sz="3200" b="1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大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小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流速</a:t>
                      </a:r>
                      <a:endParaRPr lang="en-MY" sz="3200" b="1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慢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快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覆盖范围</a:t>
                      </a:r>
                      <a:endParaRPr lang="en-MY" sz="3200" b="1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小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大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火山坡度</a:t>
                      </a:r>
                      <a:endParaRPr lang="en-MY" sz="3200" b="1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陡峭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和缓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爆发状态</a:t>
                      </a:r>
                      <a:endParaRPr lang="en-MY" sz="3200" b="1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猛烈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稳静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水汽</a:t>
                      </a:r>
                      <a:endParaRPr lang="en-MY" sz="3200" b="1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多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少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冷却时间</a:t>
                      </a:r>
                      <a:endParaRPr lang="en-MY" sz="3200" b="1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短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长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色泽</a:t>
                      </a:r>
                      <a:endParaRPr lang="en-MY" sz="3200" b="1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明亮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黑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风化土</a:t>
                      </a:r>
                      <a:endParaRPr lang="en-MY" sz="3200" b="1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不肥沃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dirty="0">
                          <a:solidFill>
                            <a:schemeClr val="tx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肥沃</a:t>
                      </a:r>
                      <a:endParaRPr lang="en-MY" sz="3200" dirty="0">
                        <a:solidFill>
                          <a:schemeClr val="tx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16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01自然教室：認識火山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34490" y="620688"/>
            <a:ext cx="9217024" cy="51845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16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How Geologists Collect Lava Samples From Volcanoes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233" y="476672"/>
            <a:ext cx="9217024" cy="51845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87E79D9-3690-422D-8F79-420371B219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60648"/>
            <a:ext cx="7791029" cy="518457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8658CAF-DBF7-4749-8762-DE5663FE7F59}"/>
              </a:ext>
            </a:extLst>
          </p:cNvPr>
          <p:cNvSpPr/>
          <p:nvPr/>
        </p:nvSpPr>
        <p:spPr>
          <a:xfrm>
            <a:off x="331896" y="5733256"/>
            <a:ext cx="84802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 b="1" dirty="0"/>
              <a:t>火山猛烈爆发出大量火山灰和熔岩，菲律宾马荣火山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53285283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8658CAF-DBF7-4749-8762-DE5663FE7F59}"/>
              </a:ext>
            </a:extLst>
          </p:cNvPr>
          <p:cNvSpPr/>
          <p:nvPr/>
        </p:nvSpPr>
        <p:spPr>
          <a:xfrm>
            <a:off x="2771800" y="5661248"/>
            <a:ext cx="30700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 b="1"/>
              <a:t>火山稳静爆发情景</a:t>
            </a:r>
            <a:endParaRPr lang="en-US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88FF06-351E-4CDF-BCA4-C693CD87F1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89879"/>
            <a:ext cx="7848872" cy="5209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45714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8658CAF-DBF7-4749-8762-DE5663FE7F59}"/>
              </a:ext>
            </a:extLst>
          </p:cNvPr>
          <p:cNvSpPr/>
          <p:nvPr/>
        </p:nvSpPr>
        <p:spPr>
          <a:xfrm>
            <a:off x="2699792" y="5733256"/>
            <a:ext cx="34307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 b="1"/>
              <a:t>冷却凝固的酸性熔岩</a:t>
            </a:r>
            <a:endParaRPr lang="en-US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769045-871A-4E99-A0EE-CA8B78655B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524" y="260648"/>
            <a:ext cx="7964950" cy="5300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86217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8658CAF-DBF7-4749-8762-DE5663FE7F59}"/>
              </a:ext>
            </a:extLst>
          </p:cNvPr>
          <p:cNvSpPr/>
          <p:nvPr/>
        </p:nvSpPr>
        <p:spPr>
          <a:xfrm>
            <a:off x="2627784" y="5517232"/>
            <a:ext cx="34307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 b="1"/>
              <a:t>冷却凝固的基性熔岩</a:t>
            </a:r>
            <a:endParaRPr lang="en-US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B14C83-C98F-4F00-A9CF-583A316715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3" y="260648"/>
            <a:ext cx="7236805" cy="496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21607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685800" y="332656"/>
            <a:ext cx="8001921" cy="73921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1" algn="ctr" rtl="0">
              <a:lnSpc>
                <a:spcPct val="90000"/>
              </a:lnSpc>
              <a:spcBef>
                <a:spcPct val="0"/>
              </a:spcBef>
            </a:pPr>
            <a:r>
              <a:rPr lang="en-US" altLang="zh-CN" sz="4800" kern="0" dirty="0">
                <a:solidFill>
                  <a:sysClr val="windowText" lastClr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5.4</a:t>
            </a:r>
            <a:r>
              <a:rPr lang="zh-CN" altLang="en-US" sz="4800" kern="0" dirty="0">
                <a:solidFill>
                  <a:sysClr val="windowText" lastClr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火山灾害有多严重？</a:t>
            </a:r>
            <a:endParaRPr lang="en-MY" sz="4800" kern="0" dirty="0">
              <a:solidFill>
                <a:sysClr val="windowText" lastClr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/>
          <p:cNvSpPr txBox="1"/>
          <p:nvPr/>
        </p:nvSpPr>
        <p:spPr>
          <a:xfrm>
            <a:off x="133725" y="1124169"/>
            <a:ext cx="8748464" cy="352839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indent="-742950">
              <a:buFont typeface="+mj-lt"/>
              <a:buAutoNum type="arabicPeriod"/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吞噬、摧毁大片土地、毁灭大批生命和财务。</a:t>
            </a: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742950" indent="-742950">
              <a:buFont typeface="+mj-lt"/>
              <a:buAutoNum type="arabicPeriod"/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火山熔岩会烧毁它所流经的房屋和森林。</a:t>
            </a: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742950" indent="-742950">
              <a:buFont typeface="+mj-lt"/>
              <a:buAutoNum type="arabicPeriod"/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大量的火山灰足以淹埋房屋和农田。</a:t>
            </a: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742950" indent="-742950">
              <a:buFont typeface="+mj-lt"/>
              <a:buAutoNum type="arabicPeriod"/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部分火山气体，如二氧化碳及硫酸，令人窒息及形成酸雨。</a:t>
            </a: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742950" indent="-742950">
              <a:buFont typeface="+mj-lt"/>
              <a:buAutoNum type="arabicPeriod"/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引致山泥倾泻、雪崩及地震，造成人命伤亡。</a:t>
            </a: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742950" indent="-742950">
              <a:buFont typeface="+mj-lt"/>
              <a:buAutoNum type="arabicPeriod"/>
            </a:pP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DD6862"/>
              </a:clrFrom>
              <a:clrTo>
                <a:srgbClr val="DD686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4029" y="3964504"/>
            <a:ext cx="3810000" cy="2857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452459"/>
            <a:ext cx="2520280" cy="23209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668" y="2132856"/>
            <a:ext cx="3726606" cy="297644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1282" y="0"/>
            <a:ext cx="54727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2339752" y="260648"/>
            <a:ext cx="5832647" cy="73921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5400" dirty="0">
                <a:latin typeface="华文行楷" panose="02010800040101010101" pitchFamily="2" charset="-122"/>
                <a:ea typeface="华文行楷" panose="02010800040101010101" pitchFamily="2" charset="-122"/>
              </a:rPr>
              <a:t>5.5 </a:t>
            </a:r>
            <a:r>
              <a:rPr lang="zh-CN" altLang="en-US" sz="5400" dirty="0">
                <a:latin typeface="华文行楷" panose="02010800040101010101" pitchFamily="2" charset="-122"/>
                <a:ea typeface="华文行楷" panose="02010800040101010101" pitchFamily="2" charset="-122"/>
              </a:rPr>
              <a:t>火山的礼物</a:t>
            </a:r>
            <a:endParaRPr lang="en-MY" sz="5400" dirty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3" name="Content Placeholder 2"/>
          <p:cNvSpPr txBox="1"/>
          <p:nvPr/>
        </p:nvSpPr>
        <p:spPr>
          <a:xfrm>
            <a:off x="107505" y="1026915"/>
            <a:ext cx="9036496" cy="5068295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5430" indent="-265430">
              <a:buFont typeface="+mj-lt"/>
              <a:buAutoNum type="arabicPeriod"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肥沃的土壤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265430" indent="0"/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因为火山灰含有丰富的矿物。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265430" indent="0"/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如菲律宾的马荣火山为当地农业提供了肥沃的土壤。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4938" y="2970846"/>
            <a:ext cx="5554424" cy="31243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564" y="4506063"/>
            <a:ext cx="3726601" cy="20049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-23548" y="332656"/>
            <a:ext cx="9167548" cy="739218"/>
          </a:xfrm>
          <a:prstGeom prst="rect">
            <a:avLst/>
          </a:prstGeom>
          <a:solidFill>
            <a:schemeClr val="tx1"/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5400" dirty="0">
                <a:solidFill>
                  <a:schemeClr val="bg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例子：菲律宾的马荣火山</a:t>
            </a:r>
            <a:endParaRPr lang="en-MY" sz="5400" dirty="0">
              <a:solidFill>
                <a:schemeClr val="bg1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3" name="Content Placeholder 2"/>
          <p:cNvSpPr txBox="1"/>
          <p:nvPr/>
        </p:nvSpPr>
        <p:spPr>
          <a:xfrm>
            <a:off x="0" y="1112733"/>
            <a:ext cx="9396536" cy="3914859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r>
              <a:rPr lang="en-US" sz="4000" dirty="0">
                <a:latin typeface="华文楷体" panose="02010600040101010101" pitchFamily="2" charset="-122"/>
                <a:ea typeface="华文楷体" panose="02010600040101010101" pitchFamily="2" charset="-122"/>
              </a:rPr>
              <a:t>1.</a:t>
            </a:r>
            <a:r>
              <a:rPr lang="zh-CN" altLang="en-US" sz="4000" dirty="0">
                <a:latin typeface="华文楷体" panose="02010600040101010101" pitchFamily="2" charset="-122"/>
                <a:ea typeface="华文楷体" panose="02010600040101010101" pitchFamily="2" charset="-122"/>
              </a:rPr>
              <a:t>肥沃的土壤</a:t>
            </a:r>
            <a:endParaRPr lang="en-US" altLang="zh-CN" sz="40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>
              <a:lnSpc>
                <a:spcPct val="110000"/>
              </a:lnSpc>
            </a:pPr>
            <a:r>
              <a:rPr lang="zh-CN" altLang="en-US" sz="4000" dirty="0">
                <a:latin typeface="华文楷体" panose="02010600040101010101" pitchFamily="2" charset="-122"/>
                <a:ea typeface="华文楷体" panose="02010600040101010101" pitchFamily="2" charset="-122"/>
              </a:rPr>
              <a:t>火山区的土壤一般比较肥沃，因喷出的火山灰含有丰富的矿物。</a:t>
            </a:r>
            <a:endParaRPr lang="en-US" altLang="zh-CN" sz="40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indent="0">
              <a:lnSpc>
                <a:spcPct val="110000"/>
              </a:lnSpc>
              <a:buNone/>
            </a:pPr>
            <a:endParaRPr lang="en-MY" sz="40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3AF61E-8152-42AA-BA95-6489C4721A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573016"/>
            <a:ext cx="3960440" cy="252028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5773089-F9E6-41A3-A5EB-0471785355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573016"/>
            <a:ext cx="4148152" cy="2536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59216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260648"/>
            <a:ext cx="9144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65430" indent="-265430">
              <a:buFont typeface="+mj-lt"/>
              <a:buAutoNum type="arabicPeriod" startAt="2"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地热能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83693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火山区的热水和蒸汽可以产生地热能。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83693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如在冰岛和纽西兰的火山区，使用地热能发电。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589754"/>
            <a:ext cx="4762500" cy="2857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612923"/>
            <a:ext cx="3748996" cy="2834331"/>
          </a:xfrm>
          <a:prstGeom prst="rect">
            <a:avLst/>
          </a:prstGeom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14934"/>
            <a:ext cx="903649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65430" indent="-265430">
              <a:buFont typeface="+mj-lt"/>
              <a:buAutoNum type="arabicPeriod" startAt="3"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旅游景点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83693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火山区景色怡人、温泉含有丰富矿物质，有养身健体的疗效。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83693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火山：日本的富士山、美国的黄石公园、纽西兰的罗托鲁亚等。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836930" indent="-571500">
              <a:buFont typeface="Arial" panose="020B0604020202020204" pitchFamily="34" charset="0"/>
              <a:buChar char="•"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火口湖：苏门答腊的多峇湖（</a:t>
            </a:r>
            <a:r>
              <a:rPr lang="en-MY" sz="3600" dirty="0"/>
              <a:t>Lake Toba</a:t>
            </a: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）、纽西兰的塔波湖（</a:t>
            </a:r>
            <a:r>
              <a:rPr lang="en-MY" sz="3600" dirty="0"/>
              <a:t>Lake </a:t>
            </a:r>
            <a:r>
              <a:rPr lang="en-MY" sz="3600" dirty="0" err="1"/>
              <a:t>Taupo</a:t>
            </a: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）。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E3A092-464F-4C42-8D93-A67E8DD143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9134" y="4065424"/>
            <a:ext cx="5319192" cy="2792576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-23548" y="70727"/>
            <a:ext cx="9167548" cy="1774097"/>
          </a:xfrm>
          <a:prstGeom prst="rect">
            <a:avLst/>
          </a:prstGeom>
          <a:solidFill>
            <a:schemeClr val="tx1"/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5400" dirty="0">
                <a:solidFill>
                  <a:schemeClr val="bg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延伸知识</a:t>
            </a:r>
            <a:endParaRPr lang="en-US" altLang="zh-CN" sz="5400" dirty="0">
              <a:solidFill>
                <a:schemeClr val="bg1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zh-CN" altLang="en-US" sz="5400" dirty="0">
                <a:solidFill>
                  <a:schemeClr val="bg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例子：爪哇岛的梯田</a:t>
            </a:r>
            <a:endParaRPr lang="en-MY" sz="5400" dirty="0">
              <a:solidFill>
                <a:schemeClr val="bg1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3" name="Content Placeholder 2"/>
          <p:cNvSpPr txBox="1"/>
          <p:nvPr/>
        </p:nvSpPr>
        <p:spPr>
          <a:xfrm>
            <a:off x="0" y="1793632"/>
            <a:ext cx="9396536" cy="3914859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dirty="0">
                <a:latin typeface="华文楷体" panose="02010600040101010101" pitchFamily="2" charset="-122"/>
                <a:ea typeface="华文楷体" panose="02010600040101010101" pitchFamily="2" charset="-122"/>
              </a:rPr>
              <a:t>岛上有许多肥沃的基性火山土，因缺少低平的耕地，因此山坡被开辟成梯田。</a:t>
            </a:r>
            <a:endParaRPr lang="en-MY" sz="40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>
              <a:lnSpc>
                <a:spcPct val="110000"/>
              </a:lnSpc>
            </a:pPr>
            <a:r>
              <a:rPr lang="zh-CN" altLang="en-US" sz="4000" dirty="0">
                <a:latin typeface="华文楷体" panose="02010600040101010101" pitchFamily="2" charset="-122"/>
                <a:ea typeface="华文楷体" panose="02010600040101010101" pitchFamily="2" charset="-122"/>
              </a:rPr>
              <a:t>梯田可以储存水，也能防止水土流失。</a:t>
            </a:r>
            <a:endParaRPr lang="en-MY" sz="40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3883530"/>
            <a:ext cx="4464496" cy="29744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/>
          <p:nvPr/>
        </p:nvSpPr>
        <p:spPr>
          <a:xfrm>
            <a:off x="90805" y="2277110"/>
            <a:ext cx="4697730" cy="2916555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火山口：</a:t>
            </a:r>
            <a:endParaRPr lang="en-US" altLang="zh-CN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indent="0" algn="ctr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火山爆发后，火山顶部的圆形洼地成为火山口。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" name="Horizontal Scroll 3"/>
          <p:cNvSpPr/>
          <p:nvPr/>
        </p:nvSpPr>
        <p:spPr>
          <a:xfrm>
            <a:off x="1907704" y="188640"/>
            <a:ext cx="5328592" cy="1800200"/>
          </a:xfrm>
          <a:prstGeom prst="horizontalScroll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4800" dirty="0">
                <a:solidFill>
                  <a:schemeClr val="tx1"/>
                </a:solidFill>
                <a:latin typeface="华文琥珀" panose="02010800040101010101" pitchFamily="2" charset="-122"/>
                <a:ea typeface="华文琥珀" panose="02010800040101010101" pitchFamily="2" charset="-122"/>
              </a:rPr>
              <a:t>地理小词典</a:t>
            </a:r>
            <a:endParaRPr lang="en-MY" sz="4800" dirty="0">
              <a:solidFill>
                <a:schemeClr val="tx1"/>
              </a:solidFill>
              <a:latin typeface="华文琥珀" panose="02010800040101010101" pitchFamily="2" charset="-122"/>
              <a:ea typeface="华文琥珀" panose="02010800040101010101" pitchFamily="2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929408"/>
            <a:ext cx="4208512" cy="4208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Content Placeholder 2"/>
          <p:cNvSpPr txBox="1"/>
          <p:nvPr/>
        </p:nvSpPr>
        <p:spPr>
          <a:xfrm>
            <a:off x="90805" y="5273040"/>
            <a:ext cx="9144000" cy="14770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9350" indent="-2419350" algn="ctr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火口湖：</a:t>
            </a:r>
            <a:endParaRPr lang="en-US" altLang="zh-CN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2419350" indent="-2419350" algn="ctr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火山口集水成湖，叫做火口湖。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990" y="235534"/>
            <a:ext cx="8572500" cy="6429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404664"/>
            <a:ext cx="9144000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CN" altLang="en-US" sz="40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中国：龙湾火山口</a:t>
            </a:r>
            <a:endParaRPr lang="en-MY" sz="40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404664"/>
            <a:ext cx="9144000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CN" altLang="en-US" sz="40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火口湖</a:t>
            </a:r>
            <a:endParaRPr lang="en-MY" sz="40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73A600-EEEA-4118-8C77-DD40F12B45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371600"/>
            <a:ext cx="8640960" cy="5081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45623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/>
          <p:nvPr/>
        </p:nvSpPr>
        <p:spPr>
          <a:xfrm>
            <a:off x="17144" y="364247"/>
            <a:ext cx="9110202" cy="211465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87855" indent="-1887855" algn="ctr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温泉：</a:t>
            </a:r>
            <a:endParaRPr lang="en-US" altLang="zh-CN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87855" indent="-1887855" algn="ctr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温泉是火山区从地底流出地面的热水。</a:t>
            </a: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ctr">
              <a:lnSpc>
                <a:spcPct val="110000"/>
              </a:lnSpc>
            </a:pPr>
            <a:endParaRPr lang="en-MY" sz="3600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8025" y="4114165"/>
            <a:ext cx="4494530" cy="26968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 Box 4"/>
          <p:cNvSpPr txBox="1"/>
          <p:nvPr/>
        </p:nvSpPr>
        <p:spPr>
          <a:xfrm>
            <a:off x="17145" y="2926080"/>
            <a:ext cx="9109710" cy="70675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zh-CN" altLang="en-US" sz="4000" dirty="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热水间歇地喷出，称为喷泉。</a:t>
            </a:r>
          </a:p>
        </p:txBody>
      </p:sp>
      <p:pic>
        <p:nvPicPr>
          <p:cNvPr id="2" name="Picture 1" descr="rdn_5256005ce9d9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4780" y="4074795"/>
            <a:ext cx="4097655" cy="2736215"/>
          </a:xfrm>
          <a:prstGeom prst="rect">
            <a:avLst/>
          </a:prstGeom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 contrast="99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404664"/>
            <a:ext cx="9144000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CN" altLang="en-US" sz="40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思考问题（</a:t>
            </a:r>
            <a:r>
              <a:rPr lang="en-US" altLang="zh-CN" sz="40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pg59</a:t>
            </a:r>
            <a:r>
              <a:rPr lang="zh-CN" altLang="en-US" sz="4000" b="1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）</a:t>
            </a:r>
            <a:endParaRPr lang="en-MY" sz="4000" b="1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1BEEEE-8419-4BFD-89A0-F42B70E8B67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901" r="2447"/>
          <a:stretch/>
        </p:blipFill>
        <p:spPr>
          <a:xfrm>
            <a:off x="0" y="1122971"/>
            <a:ext cx="9144000" cy="5735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68121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FAC4EE-D71F-4656-919F-7402431F12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632"/>
            <a:ext cx="9180382" cy="6624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90769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970EA1C-0EFC-41D4-BDEE-8B918E510E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8640"/>
            <a:ext cx="9036496" cy="640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2931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15C8252-B8E7-497C-A2A0-4A7CE76D83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35" y="188640"/>
            <a:ext cx="8910953" cy="6552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63867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67D6647-39BF-4323-82B9-AF5F4A95A0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16632"/>
            <a:ext cx="8784976" cy="648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50791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3F70BDA-3668-4EC5-A6CF-52B811B5EA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16632"/>
            <a:ext cx="8941266" cy="6552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34925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3306E3D-C082-4AA7-9F4A-0B5846C66C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048" y="188640"/>
            <a:ext cx="8948679" cy="640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45530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70DF34C-13B3-4287-8061-23163892F2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65" y="0"/>
            <a:ext cx="9087261" cy="6597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86968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D4C1501-10AF-4E09-BCB3-8D062F10F0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02" y="0"/>
            <a:ext cx="9085125" cy="6669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54478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03EF2CE-8C57-4D80-8EF6-AF6DD60518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0"/>
            <a:ext cx="9036496" cy="6741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2209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451</TotalTime>
  <Words>2938</Words>
  <Application>Microsoft Office PowerPoint</Application>
  <PresentationFormat>On-screen Show (4:3)</PresentationFormat>
  <Paragraphs>226</Paragraphs>
  <Slides>70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82" baseType="lpstr">
      <vt:lpstr>KaiTi</vt:lpstr>
      <vt:lpstr>ＭＳ Ｐゴシック</vt:lpstr>
      <vt:lpstr>新細明體</vt:lpstr>
      <vt:lpstr>宋体</vt:lpstr>
      <vt:lpstr>华文琥珀</vt:lpstr>
      <vt:lpstr>华文楷体</vt:lpstr>
      <vt:lpstr>华文隶书</vt:lpstr>
      <vt:lpstr>华文行楷</vt:lpstr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yap</dc:creator>
  <cp:lastModifiedBy>User</cp:lastModifiedBy>
  <cp:revision>196</cp:revision>
  <dcterms:created xsi:type="dcterms:W3CDTF">2018-03-31T01:51:00Z</dcterms:created>
  <dcterms:modified xsi:type="dcterms:W3CDTF">2020-04-11T06:45:22Z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1033-10.2.0.7646</vt:lpwstr>
  </property>
</Properties>
</file>