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53"/>
  </p:notesMasterIdLst>
  <p:sldIdLst>
    <p:sldId id="309" r:id="rId2"/>
    <p:sldId id="311" r:id="rId3"/>
    <p:sldId id="256" r:id="rId4"/>
    <p:sldId id="346" r:id="rId5"/>
    <p:sldId id="257" r:id="rId6"/>
    <p:sldId id="310" r:id="rId7"/>
    <p:sldId id="258" r:id="rId8"/>
    <p:sldId id="347" r:id="rId9"/>
    <p:sldId id="272" r:id="rId10"/>
    <p:sldId id="280" r:id="rId11"/>
    <p:sldId id="281" r:id="rId12"/>
    <p:sldId id="282" r:id="rId13"/>
    <p:sldId id="270" r:id="rId14"/>
    <p:sldId id="271" r:id="rId15"/>
    <p:sldId id="274" r:id="rId16"/>
    <p:sldId id="273" r:id="rId17"/>
    <p:sldId id="283" r:id="rId18"/>
    <p:sldId id="279" r:id="rId19"/>
    <p:sldId id="260" r:id="rId20"/>
    <p:sldId id="262" r:id="rId21"/>
    <p:sldId id="399" r:id="rId22"/>
    <p:sldId id="261" r:id="rId23"/>
    <p:sldId id="284" r:id="rId24"/>
    <p:sldId id="349" r:id="rId25"/>
    <p:sldId id="278" r:id="rId26"/>
    <p:sldId id="285" r:id="rId27"/>
    <p:sldId id="348" r:id="rId28"/>
    <p:sldId id="398" r:id="rId29"/>
    <p:sldId id="423" r:id="rId30"/>
    <p:sldId id="275" r:id="rId31"/>
    <p:sldId id="287" r:id="rId32"/>
    <p:sldId id="286" r:id="rId33"/>
    <p:sldId id="384" r:id="rId34"/>
    <p:sldId id="276" r:id="rId35"/>
    <p:sldId id="288" r:id="rId36"/>
    <p:sldId id="263" r:id="rId37"/>
    <p:sldId id="292" r:id="rId38"/>
    <p:sldId id="289" r:id="rId39"/>
    <p:sldId id="293" r:id="rId40"/>
    <p:sldId id="290" r:id="rId41"/>
    <p:sldId id="294" r:id="rId42"/>
    <p:sldId id="264" r:id="rId43"/>
    <p:sldId id="277" r:id="rId44"/>
    <p:sldId id="442" r:id="rId45"/>
    <p:sldId id="291" r:id="rId46"/>
    <p:sldId id="350" r:id="rId47"/>
    <p:sldId id="440" r:id="rId48"/>
    <p:sldId id="441" r:id="rId49"/>
    <p:sldId id="447" r:id="rId50"/>
    <p:sldId id="448" r:id="rId51"/>
    <p:sldId id="443" r:id="rId5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59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125E5076-3810-47DD-B79F-674D7AD40C01}" styleName="深色样式 1 - 强调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0505E3EF-67EA-436B-97B2-0124C06EBD24}" styleName="中度样式 4 - 强调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16D9F66E-5EB9-4882-86FB-DCBF35E3C3E4}" styleName="中度样式 4 - 强调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FABFCF23-3B69-468F-B69F-88F6DE6A72F2}" styleName="中度样式 1 - 强调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54" autoAdjust="0"/>
    <p:restoredTop sz="94660"/>
  </p:normalViewPr>
  <p:slideViewPr>
    <p:cSldViewPr>
      <p:cViewPr varScale="1">
        <p:scale>
          <a:sx n="68" d="100"/>
          <a:sy n="68" d="100"/>
        </p:scale>
        <p:origin x="1476" y="72"/>
      </p:cViewPr>
      <p:guideLst>
        <p:guide orient="horz" pos="2159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#1">
  <dgm:title val=""/>
  <dgm:desc val=""/>
  <dgm:catLst>
    <dgm:cat type="colorful" pri="10400"/>
  </dgm:catLst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77D31B3-3808-4FBA-8FA4-CC8D448A173E}" type="doc">
      <dgm:prSet loTypeId="urn:microsoft.com/office/officeart/2005/8/layout/orgChart1#1" loCatId="hierarchy" qsTypeId="urn:microsoft.com/office/officeart/2005/8/quickstyle/simple1#1" qsCatId="simple" csTypeId="urn:microsoft.com/office/officeart/2005/8/colors/colorful4#1" csCatId="accent1" phldr="0"/>
      <dgm:spPr/>
      <dgm:t>
        <a:bodyPr/>
        <a:lstStyle/>
        <a:p>
          <a:endParaRPr lang="en-US"/>
        </a:p>
      </dgm:t>
    </dgm:pt>
    <dgm:pt modelId="{47C757F0-AA23-46BE-9311-EA432CDEEAA1}">
      <dgm:prSet phldrT="[Text]" phldr="0" custT="0"/>
      <dgm:spPr/>
      <dgm:t>
        <a:bodyPr vert="horz" wrap="square"/>
        <a:lstStyle>
          <a:lvl1pPr algn="ctr">
            <a:defRPr sz="3000"/>
          </a:lvl1pPr>
          <a:lvl2pPr marL="228600" indent="-228600" algn="ctr">
            <a:defRPr sz="2300"/>
          </a:lvl2pPr>
          <a:lvl3pPr marL="457200" indent="-228600" algn="ctr">
            <a:defRPr sz="2300"/>
          </a:lvl3pPr>
          <a:lvl4pPr marL="685800" indent="-228600" algn="ctr">
            <a:defRPr sz="2300"/>
          </a:lvl4pPr>
          <a:lvl5pPr marL="914400" indent="-228600" algn="ctr">
            <a:defRPr sz="2300"/>
          </a:lvl5pPr>
          <a:lvl6pPr marL="1143000" indent="-228600" algn="ctr">
            <a:defRPr sz="2300"/>
          </a:lvl6pPr>
          <a:lvl7pPr marL="1371600" indent="-228600" algn="ctr">
            <a:defRPr sz="2300"/>
          </a:lvl7pPr>
          <a:lvl8pPr marL="1600200" indent="-228600" algn="ctr">
            <a:defRPr sz="2300"/>
          </a:lvl8pPr>
          <a:lvl9pPr marL="1828800" indent="-228600" algn="ctr">
            <a:defRPr sz="2300"/>
          </a:lvl9pPr>
        </a:lstStyle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>
              <a:solidFill>
                <a:schemeClr val="tx1"/>
              </a:solidFill>
            </a:rPr>
            <a:t>水圈</a:t>
          </a:r>
        </a:p>
      </dgm:t>
    </dgm:pt>
    <dgm:pt modelId="{AB39B06D-FE6C-48B2-B5B4-77CD0C8CF7AD}" type="parTrans" cxnId="{F5B54DA2-36A2-4F70-9085-0308DBC7ADA9}">
      <dgm:prSet/>
      <dgm:spPr/>
      <dgm:t>
        <a:bodyPr/>
        <a:lstStyle/>
        <a:p>
          <a:endParaRPr lang="en-US"/>
        </a:p>
      </dgm:t>
    </dgm:pt>
    <dgm:pt modelId="{DF0D1C21-B79E-4875-B7FA-EF183CB48B88}" type="sibTrans" cxnId="{F5B54DA2-36A2-4F70-9085-0308DBC7ADA9}">
      <dgm:prSet/>
      <dgm:spPr/>
      <dgm:t>
        <a:bodyPr/>
        <a:lstStyle/>
        <a:p>
          <a:endParaRPr lang="en-US"/>
        </a:p>
      </dgm:t>
    </dgm:pt>
    <dgm:pt modelId="{12714FC6-8B41-47E5-91DD-F02D34D23B93}">
      <dgm:prSet phldrT="[Text]" phldr="0" custT="0"/>
      <dgm:spPr/>
      <dgm:t>
        <a:bodyPr vert="horz" wrap="square"/>
        <a:lstStyle>
          <a:lvl1pPr algn="ctr">
            <a:defRPr sz="3000"/>
          </a:lvl1pPr>
          <a:lvl2pPr marL="228600" indent="-228600" algn="ctr">
            <a:defRPr sz="2300"/>
          </a:lvl2pPr>
          <a:lvl3pPr marL="457200" indent="-228600" algn="ctr">
            <a:defRPr sz="2300"/>
          </a:lvl3pPr>
          <a:lvl4pPr marL="685800" indent="-228600" algn="ctr">
            <a:defRPr sz="2300"/>
          </a:lvl4pPr>
          <a:lvl5pPr marL="914400" indent="-228600" algn="ctr">
            <a:defRPr sz="2300"/>
          </a:lvl5pPr>
          <a:lvl6pPr marL="1143000" indent="-228600" algn="ctr">
            <a:defRPr sz="2300"/>
          </a:lvl6pPr>
          <a:lvl7pPr marL="1371600" indent="-228600" algn="ctr">
            <a:defRPr sz="2300"/>
          </a:lvl7pPr>
          <a:lvl8pPr marL="1600200" indent="-228600" algn="ctr">
            <a:defRPr sz="2300"/>
          </a:lvl8pPr>
          <a:lvl9pPr marL="1828800" indent="-228600" algn="ctr">
            <a:defRPr sz="2300"/>
          </a:lvl9pPr>
        </a:lstStyle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>
              <a:solidFill>
                <a:schemeClr val="tx1"/>
              </a:solidFill>
            </a:rPr>
            <a:t>海洋</a:t>
          </a:r>
          <a:r>
            <a:rPr lang="en-US" altLang="zh-CN">
              <a:solidFill>
                <a:schemeClr val="tx1"/>
              </a:solidFill>
            </a:rPr>
            <a:t>96.5%</a:t>
          </a:r>
        </a:p>
      </dgm:t>
    </dgm:pt>
    <dgm:pt modelId="{EACD17F5-D793-4A43-B489-D1804D50CFEF}" type="parTrans" cxnId="{257114D3-8B0D-4168-922B-0531507AFB88}">
      <dgm:prSet/>
      <dgm:spPr/>
      <dgm:t>
        <a:bodyPr/>
        <a:lstStyle/>
        <a:p>
          <a:endParaRPr lang="en-US"/>
        </a:p>
      </dgm:t>
    </dgm:pt>
    <dgm:pt modelId="{FA45D93F-0724-4936-AA45-E6762732A19D}" type="sibTrans" cxnId="{257114D3-8B0D-4168-922B-0531507AFB88}">
      <dgm:prSet/>
      <dgm:spPr/>
      <dgm:t>
        <a:bodyPr/>
        <a:lstStyle/>
        <a:p>
          <a:endParaRPr lang="en-US"/>
        </a:p>
      </dgm:t>
    </dgm:pt>
    <dgm:pt modelId="{4EC42421-831D-4CD3-8215-2AF4300F9C01}">
      <dgm:prSet phldrT="[Text]" phldr="0" custT="0"/>
      <dgm:spPr/>
      <dgm:t>
        <a:bodyPr vert="horz" wrap="square"/>
        <a:lstStyle>
          <a:lvl1pPr algn="ctr">
            <a:defRPr sz="3000"/>
          </a:lvl1pPr>
          <a:lvl2pPr marL="228600" indent="-228600" algn="ctr">
            <a:defRPr sz="2300"/>
          </a:lvl2pPr>
          <a:lvl3pPr marL="457200" indent="-228600" algn="ctr">
            <a:defRPr sz="2300"/>
          </a:lvl3pPr>
          <a:lvl4pPr marL="685800" indent="-228600" algn="ctr">
            <a:defRPr sz="2300"/>
          </a:lvl4pPr>
          <a:lvl5pPr marL="914400" indent="-228600" algn="ctr">
            <a:defRPr sz="2300"/>
          </a:lvl5pPr>
          <a:lvl6pPr marL="1143000" indent="-228600" algn="ctr">
            <a:defRPr sz="2300"/>
          </a:lvl6pPr>
          <a:lvl7pPr marL="1371600" indent="-228600" algn="ctr">
            <a:defRPr sz="2300"/>
          </a:lvl7pPr>
          <a:lvl8pPr marL="1600200" indent="-228600" algn="ctr">
            <a:defRPr sz="2300"/>
          </a:lvl8pPr>
          <a:lvl9pPr marL="1828800" indent="-228600" algn="ctr">
            <a:defRPr sz="2300"/>
          </a:lvl9pPr>
        </a:lstStyle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>
              <a:solidFill>
                <a:schemeClr val="tx1"/>
              </a:solidFill>
            </a:rPr>
            <a:t>淡水</a:t>
          </a:r>
          <a:r>
            <a:rPr lang="en-US" altLang="zh-CN">
              <a:solidFill>
                <a:schemeClr val="tx1"/>
              </a:solidFill>
            </a:rPr>
            <a:t>2.5%</a:t>
          </a:r>
        </a:p>
      </dgm:t>
    </dgm:pt>
    <dgm:pt modelId="{8D5FB264-0A5C-4C3A-85B7-453D9BD837DF}" type="parTrans" cxnId="{60E0CD46-30B4-4335-B689-8190C8B0ABA2}">
      <dgm:prSet/>
      <dgm:spPr/>
      <dgm:t>
        <a:bodyPr/>
        <a:lstStyle/>
        <a:p>
          <a:endParaRPr lang="en-US"/>
        </a:p>
      </dgm:t>
    </dgm:pt>
    <dgm:pt modelId="{A1825131-D805-48C8-BFCE-E45C02E6F5CE}" type="sibTrans" cxnId="{60E0CD46-30B4-4335-B689-8190C8B0ABA2}">
      <dgm:prSet/>
      <dgm:spPr/>
      <dgm:t>
        <a:bodyPr/>
        <a:lstStyle/>
        <a:p>
          <a:endParaRPr lang="en-US"/>
        </a:p>
      </dgm:t>
    </dgm:pt>
    <dgm:pt modelId="{EB0B8505-7842-43A9-81F8-5D4AE4E70D3D}">
      <dgm:prSet phldr="0" custT="0"/>
      <dgm:spPr/>
      <dgm:t>
        <a:bodyPr vert="horz" wrap="square"/>
        <a:lstStyle>
          <a:lvl1pPr algn="ctr">
            <a:defRPr sz="3000"/>
          </a:lvl1pPr>
          <a:lvl2pPr marL="228600" indent="-228600" algn="ctr">
            <a:defRPr sz="2300"/>
          </a:lvl2pPr>
          <a:lvl3pPr marL="457200" indent="-228600" algn="ctr">
            <a:defRPr sz="2300"/>
          </a:lvl3pPr>
          <a:lvl4pPr marL="685800" indent="-228600" algn="ctr">
            <a:defRPr sz="2300"/>
          </a:lvl4pPr>
          <a:lvl5pPr marL="914400" indent="-228600" algn="ctr">
            <a:defRPr sz="2300"/>
          </a:lvl5pPr>
          <a:lvl6pPr marL="1143000" indent="-228600" algn="ctr">
            <a:defRPr sz="2300"/>
          </a:lvl6pPr>
          <a:lvl7pPr marL="1371600" indent="-228600" algn="ctr">
            <a:defRPr sz="2300"/>
          </a:lvl7pPr>
          <a:lvl8pPr marL="1600200" indent="-228600" algn="ctr">
            <a:defRPr sz="2300"/>
          </a:lvl8pPr>
          <a:lvl9pPr marL="1828800" indent="-228600" algn="ctr">
            <a:defRPr sz="2300"/>
          </a:lvl9pPr>
        </a:lstStyle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>
              <a:solidFill>
                <a:schemeClr val="tx1"/>
              </a:solidFill>
            </a:rPr>
            <a:t>冰川</a:t>
          </a:r>
          <a:r>
            <a:rPr lang="en-US" altLang="zh-CN">
              <a:solidFill>
                <a:schemeClr val="tx1"/>
              </a:solidFill>
            </a:rPr>
            <a:t>/</a:t>
          </a:r>
          <a:r>
            <a:rPr lang="zh-CN" altLang="en-US">
              <a:solidFill>
                <a:schemeClr val="tx1"/>
              </a:solidFill>
            </a:rPr>
            <a:t>冰盖</a:t>
          </a:r>
        </a:p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>
              <a:solidFill>
                <a:schemeClr val="tx1"/>
              </a:solidFill>
            </a:rPr>
            <a:t>68.6%</a:t>
          </a:r>
        </a:p>
      </dgm:t>
    </dgm:pt>
    <dgm:pt modelId="{3E073A65-3ACA-40C7-B06C-3A429999DCFA}" type="parTrans" cxnId="{34234071-9330-4676-8CDF-877352B2133A}">
      <dgm:prSet/>
      <dgm:spPr/>
    </dgm:pt>
    <dgm:pt modelId="{20436779-7F34-448B-84D4-F396F6171DAE}" type="sibTrans" cxnId="{34234071-9330-4676-8CDF-877352B2133A}">
      <dgm:prSet/>
      <dgm:spPr/>
    </dgm:pt>
    <dgm:pt modelId="{770EF804-34F8-4B1D-9E19-02561EC719B4}">
      <dgm:prSet phldr="0" custT="0"/>
      <dgm:spPr/>
      <dgm:t>
        <a:bodyPr vert="horz" wrap="square"/>
        <a:lstStyle>
          <a:lvl1pPr algn="ctr">
            <a:defRPr sz="3000"/>
          </a:lvl1pPr>
          <a:lvl2pPr marL="228600" indent="-228600" algn="ctr">
            <a:defRPr sz="2300"/>
          </a:lvl2pPr>
          <a:lvl3pPr marL="457200" indent="-228600" algn="ctr">
            <a:defRPr sz="2300"/>
          </a:lvl3pPr>
          <a:lvl4pPr marL="685800" indent="-228600" algn="ctr">
            <a:defRPr sz="2300"/>
          </a:lvl4pPr>
          <a:lvl5pPr marL="914400" indent="-228600" algn="ctr">
            <a:defRPr sz="2300"/>
          </a:lvl5pPr>
          <a:lvl6pPr marL="1143000" indent="-228600" algn="ctr">
            <a:defRPr sz="2300"/>
          </a:lvl6pPr>
          <a:lvl7pPr marL="1371600" indent="-228600" algn="ctr">
            <a:defRPr sz="2300"/>
          </a:lvl7pPr>
          <a:lvl8pPr marL="1600200" indent="-228600" algn="ctr">
            <a:defRPr sz="2300"/>
          </a:lvl8pPr>
          <a:lvl9pPr marL="1828800" indent="-228600" algn="ctr">
            <a:defRPr sz="2300"/>
          </a:lvl9pPr>
        </a:lstStyle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>
              <a:solidFill>
                <a:schemeClr val="tx1"/>
              </a:solidFill>
            </a:rPr>
            <a:t>地下水</a:t>
          </a:r>
        </a:p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>
              <a:solidFill>
                <a:schemeClr val="tx1"/>
              </a:solidFill>
            </a:rPr>
            <a:t>30.1%</a:t>
          </a:r>
        </a:p>
      </dgm:t>
    </dgm:pt>
    <dgm:pt modelId="{11AB0A2F-9B8A-44DD-A183-A62C8EBA39A3}" type="parTrans" cxnId="{1949D9A5-AA2F-460E-B8B6-B1E0488C30F7}">
      <dgm:prSet/>
      <dgm:spPr/>
    </dgm:pt>
    <dgm:pt modelId="{D6C88D8D-6CB3-4BDE-B485-A1BB04AA16AB}" type="sibTrans" cxnId="{1949D9A5-AA2F-460E-B8B6-B1E0488C30F7}">
      <dgm:prSet/>
      <dgm:spPr/>
    </dgm:pt>
    <dgm:pt modelId="{EB7F1353-AAC5-4794-A1B0-9F1D4528D452}">
      <dgm:prSet phldr="0" custT="0"/>
      <dgm:spPr/>
      <dgm:t>
        <a:bodyPr vert="horz" wrap="square"/>
        <a:lstStyle>
          <a:lvl1pPr algn="ctr">
            <a:defRPr sz="3000"/>
          </a:lvl1pPr>
          <a:lvl2pPr marL="228600" indent="-228600" algn="ctr">
            <a:defRPr sz="2300"/>
          </a:lvl2pPr>
          <a:lvl3pPr marL="457200" indent="-228600" algn="ctr">
            <a:defRPr sz="2300"/>
          </a:lvl3pPr>
          <a:lvl4pPr marL="685800" indent="-228600" algn="ctr">
            <a:defRPr sz="2300"/>
          </a:lvl4pPr>
          <a:lvl5pPr marL="914400" indent="-228600" algn="ctr">
            <a:defRPr sz="2300"/>
          </a:lvl5pPr>
          <a:lvl6pPr marL="1143000" indent="-228600" algn="ctr">
            <a:defRPr sz="2300"/>
          </a:lvl6pPr>
          <a:lvl7pPr marL="1371600" indent="-228600" algn="ctr">
            <a:defRPr sz="2300"/>
          </a:lvl7pPr>
          <a:lvl8pPr marL="1600200" indent="-228600" algn="ctr">
            <a:defRPr sz="2300"/>
          </a:lvl8pPr>
          <a:lvl9pPr marL="1828800" indent="-228600" algn="ctr">
            <a:defRPr sz="2300"/>
          </a:lvl9pPr>
        </a:lstStyle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>
              <a:solidFill>
                <a:schemeClr val="tx1"/>
              </a:solidFill>
            </a:rPr>
            <a:t>其他淡水</a:t>
          </a:r>
        </a:p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>
              <a:solidFill>
                <a:schemeClr val="tx1"/>
              </a:solidFill>
            </a:rPr>
            <a:t>1.3%</a:t>
          </a:r>
        </a:p>
      </dgm:t>
    </dgm:pt>
    <dgm:pt modelId="{49358D3B-448B-4C89-B335-39BE0FB9A57F}" type="parTrans" cxnId="{81EBD023-32B6-4211-8B5F-1F847228C345}">
      <dgm:prSet/>
      <dgm:spPr/>
    </dgm:pt>
    <dgm:pt modelId="{27A6D195-C7B7-47FB-B4E0-6F8481B4CB08}" type="sibTrans" cxnId="{81EBD023-32B6-4211-8B5F-1F847228C345}">
      <dgm:prSet/>
      <dgm:spPr/>
    </dgm:pt>
    <dgm:pt modelId="{CF717C8A-B40B-4AFF-BF49-65ABB7DF8190}">
      <dgm:prSet phldrT="[Text]" phldr="0" custT="0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zh-CN" u="heavy">
              <a:solidFill>
                <a:schemeClr val="tx1"/>
              </a:solidFill>
            </a:rPr>
            <a:t>其他</a:t>
          </a:r>
          <a:r>
            <a:rPr lang="en-US" altLang="zh-CN">
              <a:solidFill>
                <a:schemeClr val="tx1"/>
              </a:solidFill>
            </a:rPr>
            <a:t>1%</a:t>
          </a:r>
        </a:p>
      </dgm:t>
    </dgm:pt>
    <dgm:pt modelId="{CCF68ADE-40B6-47D0-93C1-88EC13ADC8AC}" type="parTrans" cxnId="{FC98DFD3-C5B5-4E28-A8DD-E0D99E561A05}">
      <dgm:prSet/>
      <dgm:spPr/>
      <dgm:t>
        <a:bodyPr/>
        <a:lstStyle/>
        <a:p>
          <a:endParaRPr lang="en-US"/>
        </a:p>
      </dgm:t>
    </dgm:pt>
    <dgm:pt modelId="{630D3E0B-D1D7-4E1A-8193-515AA5E1866F}" type="sibTrans" cxnId="{FC98DFD3-C5B5-4E28-A8DD-E0D99E561A05}">
      <dgm:prSet/>
      <dgm:spPr/>
      <dgm:t>
        <a:bodyPr/>
        <a:lstStyle/>
        <a:p>
          <a:endParaRPr lang="en-US"/>
        </a:p>
      </dgm:t>
    </dgm:pt>
    <dgm:pt modelId="{E498DC9C-C5AC-4482-A26F-3B99DC5D79F0}" type="pres">
      <dgm:prSet presAssocID="{A77D31B3-3808-4FBA-8FA4-CC8D448A173E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F728C3E8-5128-4BB6-90CC-A86769ECE335}" type="pres">
      <dgm:prSet presAssocID="{47C757F0-AA23-46BE-9311-EA432CDEEAA1}" presName="hierRoot1" presStyleCnt="0">
        <dgm:presLayoutVars>
          <dgm:hierBranch val="init"/>
        </dgm:presLayoutVars>
      </dgm:prSet>
      <dgm:spPr/>
    </dgm:pt>
    <dgm:pt modelId="{79147750-B6BF-43FD-83A0-7ACDC9B53EFF}" type="pres">
      <dgm:prSet presAssocID="{47C757F0-AA23-46BE-9311-EA432CDEEAA1}" presName="rootComposite1" presStyleCnt="0"/>
      <dgm:spPr/>
    </dgm:pt>
    <dgm:pt modelId="{AE79172D-D441-42BB-84EA-E3D989670DED}" type="pres">
      <dgm:prSet presAssocID="{47C757F0-AA23-46BE-9311-EA432CDEEAA1}" presName="rootText1" presStyleLbl="node0" presStyleIdx="0" presStyleCnt="1">
        <dgm:presLayoutVars>
          <dgm:chPref val="3"/>
        </dgm:presLayoutVars>
      </dgm:prSet>
      <dgm:spPr/>
    </dgm:pt>
    <dgm:pt modelId="{86420519-308D-4A6A-8FEA-6FB2E39BA448}" type="pres">
      <dgm:prSet presAssocID="{47C757F0-AA23-46BE-9311-EA432CDEEAA1}" presName="rootConnector1" presStyleLbl="node1" presStyleIdx="0" presStyleCnt="0"/>
      <dgm:spPr/>
    </dgm:pt>
    <dgm:pt modelId="{9A0FF10C-81C7-47CD-A320-768F2009480B}" type="pres">
      <dgm:prSet presAssocID="{47C757F0-AA23-46BE-9311-EA432CDEEAA1}" presName="hierChild2" presStyleCnt="0"/>
      <dgm:spPr/>
    </dgm:pt>
    <dgm:pt modelId="{6A259130-4455-44E0-969B-948D1249687E}" type="pres">
      <dgm:prSet presAssocID="{EACD17F5-D793-4A43-B489-D1804D50CFEF}" presName="Name37" presStyleLbl="parChTrans1D2" presStyleIdx="0" presStyleCnt="3"/>
      <dgm:spPr/>
    </dgm:pt>
    <dgm:pt modelId="{D6C5C065-A308-417C-8ECC-04FC2BEC646C}" type="pres">
      <dgm:prSet presAssocID="{12714FC6-8B41-47E5-91DD-F02D34D23B93}" presName="hierRoot2" presStyleCnt="0">
        <dgm:presLayoutVars>
          <dgm:hierBranch val="init"/>
        </dgm:presLayoutVars>
      </dgm:prSet>
      <dgm:spPr/>
    </dgm:pt>
    <dgm:pt modelId="{E36491EF-5019-46FD-BC82-1BD579B9EE0E}" type="pres">
      <dgm:prSet presAssocID="{12714FC6-8B41-47E5-91DD-F02D34D23B93}" presName="rootComposite" presStyleCnt="0"/>
      <dgm:spPr/>
    </dgm:pt>
    <dgm:pt modelId="{43B7C837-49D6-40CE-BBAB-953D9E4BA7ED}" type="pres">
      <dgm:prSet presAssocID="{12714FC6-8B41-47E5-91DD-F02D34D23B93}" presName="rootText" presStyleLbl="node2" presStyleIdx="0" presStyleCnt="3">
        <dgm:presLayoutVars>
          <dgm:chPref val="3"/>
        </dgm:presLayoutVars>
      </dgm:prSet>
      <dgm:spPr/>
    </dgm:pt>
    <dgm:pt modelId="{9A037140-9B69-4B9F-A134-F2F2EB0F2E32}" type="pres">
      <dgm:prSet presAssocID="{12714FC6-8B41-47E5-91DD-F02D34D23B93}" presName="rootConnector" presStyleLbl="node2" presStyleIdx="0" presStyleCnt="3"/>
      <dgm:spPr/>
    </dgm:pt>
    <dgm:pt modelId="{FA37AA5D-87C2-47F6-9B72-B753C073E744}" type="pres">
      <dgm:prSet presAssocID="{12714FC6-8B41-47E5-91DD-F02D34D23B93}" presName="hierChild4" presStyleCnt="0"/>
      <dgm:spPr/>
    </dgm:pt>
    <dgm:pt modelId="{A7309641-2A58-41EA-9E42-56812CF298ED}" type="pres">
      <dgm:prSet presAssocID="{12714FC6-8B41-47E5-91DD-F02D34D23B93}" presName="hierChild5" presStyleCnt="0"/>
      <dgm:spPr/>
    </dgm:pt>
    <dgm:pt modelId="{F492B679-3C8C-4E72-95A8-8B81298826E7}" type="pres">
      <dgm:prSet presAssocID="{8D5FB264-0A5C-4C3A-85B7-453D9BD837DF}" presName="Name37" presStyleLbl="parChTrans1D2" presStyleIdx="1" presStyleCnt="3"/>
      <dgm:spPr/>
    </dgm:pt>
    <dgm:pt modelId="{C6F584B9-7EA2-46D8-913B-8F508509ECAB}" type="pres">
      <dgm:prSet presAssocID="{4EC42421-831D-4CD3-8215-2AF4300F9C01}" presName="hierRoot2" presStyleCnt="0">
        <dgm:presLayoutVars>
          <dgm:hierBranch/>
        </dgm:presLayoutVars>
      </dgm:prSet>
      <dgm:spPr/>
    </dgm:pt>
    <dgm:pt modelId="{6CAD9CE6-86A1-4F7D-98A6-3AF53F55F9E3}" type="pres">
      <dgm:prSet presAssocID="{4EC42421-831D-4CD3-8215-2AF4300F9C01}" presName="rootComposite" presStyleCnt="0"/>
      <dgm:spPr/>
    </dgm:pt>
    <dgm:pt modelId="{08A0D1D2-3A20-4D63-8E35-B7C8B6B16D48}" type="pres">
      <dgm:prSet presAssocID="{4EC42421-831D-4CD3-8215-2AF4300F9C01}" presName="rootText" presStyleLbl="node2" presStyleIdx="1" presStyleCnt="3">
        <dgm:presLayoutVars>
          <dgm:chPref val="3"/>
        </dgm:presLayoutVars>
      </dgm:prSet>
      <dgm:spPr/>
    </dgm:pt>
    <dgm:pt modelId="{6238C53E-A961-488B-8FBD-6EC13507B069}" type="pres">
      <dgm:prSet presAssocID="{4EC42421-831D-4CD3-8215-2AF4300F9C01}" presName="rootConnector" presStyleLbl="node2" presStyleIdx="1" presStyleCnt="3"/>
      <dgm:spPr/>
    </dgm:pt>
    <dgm:pt modelId="{A9C46FD3-3BE9-4E6E-BFF6-B0B42B13F857}" type="pres">
      <dgm:prSet presAssocID="{4EC42421-831D-4CD3-8215-2AF4300F9C01}" presName="hierChild4" presStyleCnt="0"/>
      <dgm:spPr/>
    </dgm:pt>
    <dgm:pt modelId="{A1B91F9F-FC57-47E6-B5D0-17F2E37AA4D4}" type="pres">
      <dgm:prSet presAssocID="{3E073A65-3ACA-40C7-B06C-3A429999DCFA}" presName="Name35" presStyleLbl="parChTrans1D3" presStyleIdx="0" presStyleCnt="3"/>
      <dgm:spPr/>
    </dgm:pt>
    <dgm:pt modelId="{CCBA2AC3-29BE-4720-8990-4EB6B7F1ED62}" type="pres">
      <dgm:prSet presAssocID="{EB0B8505-7842-43A9-81F8-5D4AE4E70D3D}" presName="hierRoot2" presStyleCnt="0">
        <dgm:presLayoutVars>
          <dgm:hierBranch val="hang"/>
        </dgm:presLayoutVars>
      </dgm:prSet>
      <dgm:spPr/>
    </dgm:pt>
    <dgm:pt modelId="{B7BD0535-6D80-4F76-BCEE-FE35B7A5C9B1}" type="pres">
      <dgm:prSet presAssocID="{EB0B8505-7842-43A9-81F8-5D4AE4E70D3D}" presName="rootComposite" presStyleCnt="0"/>
      <dgm:spPr/>
    </dgm:pt>
    <dgm:pt modelId="{03D1B041-3FED-448B-94F8-2D996754EE3A}" type="pres">
      <dgm:prSet presAssocID="{EB0B8505-7842-43A9-81F8-5D4AE4E70D3D}" presName="rootText" presStyleLbl="node3" presStyleIdx="0" presStyleCnt="3">
        <dgm:presLayoutVars>
          <dgm:chPref val="3"/>
        </dgm:presLayoutVars>
      </dgm:prSet>
      <dgm:spPr/>
    </dgm:pt>
    <dgm:pt modelId="{64E3FFAF-22D0-4063-98CB-E5C54D31B4F8}" type="pres">
      <dgm:prSet presAssocID="{EB0B8505-7842-43A9-81F8-5D4AE4E70D3D}" presName="rootConnector" presStyleLbl="node3" presStyleIdx="0" presStyleCnt="3"/>
      <dgm:spPr/>
    </dgm:pt>
    <dgm:pt modelId="{7CF8B624-E1FF-4267-AB20-E51878702DE0}" type="pres">
      <dgm:prSet presAssocID="{EB0B8505-7842-43A9-81F8-5D4AE4E70D3D}" presName="hierChild4" presStyleCnt="0"/>
      <dgm:spPr/>
    </dgm:pt>
    <dgm:pt modelId="{FED3439E-2B00-4D8D-9D47-8958C33240B4}" type="pres">
      <dgm:prSet presAssocID="{EB0B8505-7842-43A9-81F8-5D4AE4E70D3D}" presName="hierChild5" presStyleCnt="0"/>
      <dgm:spPr/>
    </dgm:pt>
    <dgm:pt modelId="{D6B196A9-343D-4E8F-B72F-2E4B9CBE1DA1}" type="pres">
      <dgm:prSet presAssocID="{11AB0A2F-9B8A-44DD-A183-A62C8EBA39A3}" presName="Name35" presStyleLbl="parChTrans1D3" presStyleIdx="1" presStyleCnt="3"/>
      <dgm:spPr/>
    </dgm:pt>
    <dgm:pt modelId="{C7DC0D0D-A93C-4DD8-BFCB-BF0B784B1FF2}" type="pres">
      <dgm:prSet presAssocID="{770EF804-34F8-4B1D-9E19-02561EC719B4}" presName="hierRoot2" presStyleCnt="0">
        <dgm:presLayoutVars>
          <dgm:hierBranch val="init"/>
        </dgm:presLayoutVars>
      </dgm:prSet>
      <dgm:spPr/>
    </dgm:pt>
    <dgm:pt modelId="{0AF3791E-25D3-47E9-B7C3-3053879CE29B}" type="pres">
      <dgm:prSet presAssocID="{770EF804-34F8-4B1D-9E19-02561EC719B4}" presName="rootComposite" presStyleCnt="0"/>
      <dgm:spPr/>
    </dgm:pt>
    <dgm:pt modelId="{97BA9E29-4D44-44DF-A039-923CD20F473C}" type="pres">
      <dgm:prSet presAssocID="{770EF804-34F8-4B1D-9E19-02561EC719B4}" presName="rootText" presStyleLbl="node3" presStyleIdx="1" presStyleCnt="3">
        <dgm:presLayoutVars>
          <dgm:chPref val="3"/>
        </dgm:presLayoutVars>
      </dgm:prSet>
      <dgm:spPr/>
    </dgm:pt>
    <dgm:pt modelId="{A24EEF03-9E09-4293-9E11-5B82608A6E17}" type="pres">
      <dgm:prSet presAssocID="{770EF804-34F8-4B1D-9E19-02561EC719B4}" presName="rootConnector" presStyleLbl="node3" presStyleIdx="1" presStyleCnt="3"/>
      <dgm:spPr/>
    </dgm:pt>
    <dgm:pt modelId="{AC6FC09F-9D47-4626-ABE7-DAD5C2D473DD}" type="pres">
      <dgm:prSet presAssocID="{770EF804-34F8-4B1D-9E19-02561EC719B4}" presName="hierChild4" presStyleCnt="0"/>
      <dgm:spPr/>
    </dgm:pt>
    <dgm:pt modelId="{A7240943-4979-4DE7-83C0-F997BD9BA056}" type="pres">
      <dgm:prSet presAssocID="{770EF804-34F8-4B1D-9E19-02561EC719B4}" presName="hierChild5" presStyleCnt="0"/>
      <dgm:spPr/>
    </dgm:pt>
    <dgm:pt modelId="{D0B22E2C-EB7A-438A-BEFE-7B797E993162}" type="pres">
      <dgm:prSet presAssocID="{49358D3B-448B-4C89-B335-39BE0FB9A57F}" presName="Name35" presStyleLbl="parChTrans1D3" presStyleIdx="2" presStyleCnt="3"/>
      <dgm:spPr/>
    </dgm:pt>
    <dgm:pt modelId="{1D4EF966-605C-49E9-AB96-8BFE85BBEBDB}" type="pres">
      <dgm:prSet presAssocID="{EB7F1353-AAC5-4794-A1B0-9F1D4528D452}" presName="hierRoot2" presStyleCnt="0">
        <dgm:presLayoutVars>
          <dgm:hierBranch/>
        </dgm:presLayoutVars>
      </dgm:prSet>
      <dgm:spPr/>
    </dgm:pt>
    <dgm:pt modelId="{F425347E-6BA4-439F-8B61-F7DE61B80953}" type="pres">
      <dgm:prSet presAssocID="{EB7F1353-AAC5-4794-A1B0-9F1D4528D452}" presName="rootComposite" presStyleCnt="0"/>
      <dgm:spPr/>
    </dgm:pt>
    <dgm:pt modelId="{B3A8D0C2-F9C2-4838-B890-8B35B27C003B}" type="pres">
      <dgm:prSet presAssocID="{EB7F1353-AAC5-4794-A1B0-9F1D4528D452}" presName="rootText" presStyleLbl="node3" presStyleIdx="2" presStyleCnt="3">
        <dgm:presLayoutVars>
          <dgm:chPref val="3"/>
        </dgm:presLayoutVars>
      </dgm:prSet>
      <dgm:spPr/>
    </dgm:pt>
    <dgm:pt modelId="{D3AAA346-51DC-453A-A2A9-75C017079286}" type="pres">
      <dgm:prSet presAssocID="{EB7F1353-AAC5-4794-A1B0-9F1D4528D452}" presName="rootConnector" presStyleLbl="node3" presStyleIdx="2" presStyleCnt="3"/>
      <dgm:spPr/>
    </dgm:pt>
    <dgm:pt modelId="{EE16D79C-3B75-4FF7-AF17-B2E93614F5EA}" type="pres">
      <dgm:prSet presAssocID="{EB7F1353-AAC5-4794-A1B0-9F1D4528D452}" presName="hierChild4" presStyleCnt="0"/>
      <dgm:spPr/>
    </dgm:pt>
    <dgm:pt modelId="{9F0956D2-16C1-4442-8534-ABC6849CD4CA}" type="pres">
      <dgm:prSet presAssocID="{EB7F1353-AAC5-4794-A1B0-9F1D4528D452}" presName="hierChild5" presStyleCnt="0"/>
      <dgm:spPr/>
    </dgm:pt>
    <dgm:pt modelId="{A663BBFB-A120-4F5B-82EC-DB644DB9966B}" type="pres">
      <dgm:prSet presAssocID="{4EC42421-831D-4CD3-8215-2AF4300F9C01}" presName="hierChild5" presStyleCnt="0"/>
      <dgm:spPr/>
    </dgm:pt>
    <dgm:pt modelId="{AB3A8128-6C86-49B7-B5CC-0153888815E5}" type="pres">
      <dgm:prSet presAssocID="{CCF68ADE-40B6-47D0-93C1-88EC13ADC8AC}" presName="Name37" presStyleLbl="parChTrans1D2" presStyleIdx="2" presStyleCnt="3"/>
      <dgm:spPr/>
    </dgm:pt>
    <dgm:pt modelId="{1A917F9A-DDE6-4568-B35C-7FABCEF0A586}" type="pres">
      <dgm:prSet presAssocID="{CF717C8A-B40B-4AFF-BF49-65ABB7DF8190}" presName="hierRoot2" presStyleCnt="0">
        <dgm:presLayoutVars>
          <dgm:hierBranch val="init"/>
        </dgm:presLayoutVars>
      </dgm:prSet>
      <dgm:spPr/>
    </dgm:pt>
    <dgm:pt modelId="{FA949B67-3DB7-47FA-97C9-4A653E762F22}" type="pres">
      <dgm:prSet presAssocID="{CF717C8A-B40B-4AFF-BF49-65ABB7DF8190}" presName="rootComposite" presStyleCnt="0"/>
      <dgm:spPr/>
    </dgm:pt>
    <dgm:pt modelId="{7D64F4A3-0E55-47AC-A59B-9D5A9DC25552}" type="pres">
      <dgm:prSet presAssocID="{CF717C8A-B40B-4AFF-BF49-65ABB7DF8190}" presName="rootText" presStyleLbl="node2" presStyleIdx="2" presStyleCnt="3">
        <dgm:presLayoutVars>
          <dgm:chPref val="3"/>
        </dgm:presLayoutVars>
      </dgm:prSet>
      <dgm:spPr/>
    </dgm:pt>
    <dgm:pt modelId="{5667CB49-EC34-46BC-AD2D-72F3BD95D049}" type="pres">
      <dgm:prSet presAssocID="{CF717C8A-B40B-4AFF-BF49-65ABB7DF8190}" presName="rootConnector" presStyleLbl="node2" presStyleIdx="2" presStyleCnt="3"/>
      <dgm:spPr/>
    </dgm:pt>
    <dgm:pt modelId="{EB3A10DA-2FA4-4DAD-8341-8078D7F83716}" type="pres">
      <dgm:prSet presAssocID="{CF717C8A-B40B-4AFF-BF49-65ABB7DF8190}" presName="hierChild4" presStyleCnt="0"/>
      <dgm:spPr/>
    </dgm:pt>
    <dgm:pt modelId="{B05C5608-85C8-433E-A928-1755312B673B}" type="pres">
      <dgm:prSet presAssocID="{CF717C8A-B40B-4AFF-BF49-65ABB7DF8190}" presName="hierChild5" presStyleCnt="0"/>
      <dgm:spPr/>
    </dgm:pt>
    <dgm:pt modelId="{0E819307-1B4E-434E-BA76-D5A4192B0663}" type="pres">
      <dgm:prSet presAssocID="{47C757F0-AA23-46BE-9311-EA432CDEEAA1}" presName="hierChild3" presStyleCnt="0"/>
      <dgm:spPr/>
    </dgm:pt>
  </dgm:ptLst>
  <dgm:cxnLst>
    <dgm:cxn modelId="{A4959300-07C1-43E6-BEFE-298409007DFA}" type="presOf" srcId="{4EC42421-831D-4CD3-8215-2AF4300F9C01}" destId="{6238C53E-A961-488B-8FBD-6EC13507B069}" srcOrd="2" destOrd="0" presId="urn:microsoft.com/office/officeart/2005/8/layout/orgChart1#1"/>
    <dgm:cxn modelId="{9566CA08-13FA-43A0-84F0-F3A782D8EDFF}" type="presOf" srcId="{EB0B8505-7842-43A9-81F8-5D4AE4E70D3D}" destId="{64E3FFAF-22D0-4063-98CB-E5C54D31B4F8}" srcOrd="2" destOrd="0" presId="urn:microsoft.com/office/officeart/2005/8/layout/orgChart1#1"/>
    <dgm:cxn modelId="{79A1CF0C-2EB6-4C7B-8547-101D46EDE5E9}" type="presOf" srcId="{EB0B8505-7842-43A9-81F8-5D4AE4E70D3D}" destId="{B7BD0535-6D80-4F76-BCEE-FE35B7A5C9B1}" srcOrd="0" destOrd="0" presId="urn:microsoft.com/office/officeart/2005/8/layout/orgChart1#1"/>
    <dgm:cxn modelId="{217E7513-B588-4CF8-A687-C7040876D527}" type="presOf" srcId="{4EC42421-831D-4CD3-8215-2AF4300F9C01}" destId="{6CAD9CE6-86A1-4F7D-98A6-3AF53F55F9E3}" srcOrd="0" destOrd="0" presId="urn:microsoft.com/office/officeart/2005/8/layout/orgChart1#1"/>
    <dgm:cxn modelId="{FB6D7D18-7066-4BDE-BEA0-EEBA23FEF24B}" type="presOf" srcId="{11AB0A2F-9B8A-44DD-A183-A62C8EBA39A3}" destId="{D6B196A9-343D-4E8F-B72F-2E4B9CBE1DA1}" srcOrd="0" destOrd="0" presId="urn:microsoft.com/office/officeart/2005/8/layout/orgChart1#1"/>
    <dgm:cxn modelId="{7D53D71F-E0DE-4722-8779-9B61D3B33336}" type="presOf" srcId="{A77D31B3-3808-4FBA-8FA4-CC8D448A173E}" destId="{E498DC9C-C5AC-4482-A26F-3B99DC5D79F0}" srcOrd="0" destOrd="0" presId="urn:microsoft.com/office/officeart/2005/8/layout/orgChart1#1"/>
    <dgm:cxn modelId="{81EBD023-32B6-4211-8B5F-1F847228C345}" srcId="{4EC42421-831D-4CD3-8215-2AF4300F9C01}" destId="{EB7F1353-AAC5-4794-A1B0-9F1D4528D452}" srcOrd="2" destOrd="0" parTransId="{49358D3B-448B-4C89-B335-39BE0FB9A57F}" sibTransId="{27A6D195-C7B7-47FB-B4E0-6F8481B4CB08}"/>
    <dgm:cxn modelId="{0B949424-E54E-455E-AA19-4AC5A3EEFB1C}" type="presOf" srcId="{49358D3B-448B-4C89-B335-39BE0FB9A57F}" destId="{D0B22E2C-EB7A-438A-BEFE-7B797E993162}" srcOrd="0" destOrd="0" presId="urn:microsoft.com/office/officeart/2005/8/layout/orgChart1#1"/>
    <dgm:cxn modelId="{1E0B6E26-B717-4E11-9727-BF015AA0CEA6}" type="presOf" srcId="{4EC42421-831D-4CD3-8215-2AF4300F9C01}" destId="{08A0D1D2-3A20-4D63-8E35-B7C8B6B16D48}" srcOrd="1" destOrd="0" presId="urn:microsoft.com/office/officeart/2005/8/layout/orgChart1#1"/>
    <dgm:cxn modelId="{A66EAE28-1204-4C50-A004-031FBD0759F3}" type="presOf" srcId="{EB0B8505-7842-43A9-81F8-5D4AE4E70D3D}" destId="{03D1B041-3FED-448B-94F8-2D996754EE3A}" srcOrd="1" destOrd="0" presId="urn:microsoft.com/office/officeart/2005/8/layout/orgChart1#1"/>
    <dgm:cxn modelId="{C118AE63-F548-4114-9882-ABB55322A380}" type="presOf" srcId="{EB7F1353-AAC5-4794-A1B0-9F1D4528D452}" destId="{B3A8D0C2-F9C2-4838-B890-8B35B27C003B}" srcOrd="1" destOrd="0" presId="urn:microsoft.com/office/officeart/2005/8/layout/orgChart1#1"/>
    <dgm:cxn modelId="{7D3EF264-E7B2-4470-90BE-7C91C5680FC2}" type="presOf" srcId="{47C757F0-AA23-46BE-9311-EA432CDEEAA1}" destId="{79147750-B6BF-43FD-83A0-7ACDC9B53EFF}" srcOrd="0" destOrd="0" presId="urn:microsoft.com/office/officeart/2005/8/layout/orgChart1#1"/>
    <dgm:cxn modelId="{60E0CD46-30B4-4335-B689-8190C8B0ABA2}" srcId="{47C757F0-AA23-46BE-9311-EA432CDEEAA1}" destId="{4EC42421-831D-4CD3-8215-2AF4300F9C01}" srcOrd="1" destOrd="0" parTransId="{8D5FB264-0A5C-4C3A-85B7-453D9BD837DF}" sibTransId="{A1825131-D805-48C8-BFCE-E45C02E6F5CE}"/>
    <dgm:cxn modelId="{CE73984B-7A5A-4C67-8539-06529D7F4BEC}" type="presOf" srcId="{EB7F1353-AAC5-4794-A1B0-9F1D4528D452}" destId="{F425347E-6BA4-439F-8B61-F7DE61B80953}" srcOrd="0" destOrd="0" presId="urn:microsoft.com/office/officeart/2005/8/layout/orgChart1#1"/>
    <dgm:cxn modelId="{34234071-9330-4676-8CDF-877352B2133A}" srcId="{4EC42421-831D-4CD3-8215-2AF4300F9C01}" destId="{EB0B8505-7842-43A9-81F8-5D4AE4E70D3D}" srcOrd="0" destOrd="0" parTransId="{3E073A65-3ACA-40C7-B06C-3A429999DCFA}" sibTransId="{20436779-7F34-448B-84D4-F396F6171DAE}"/>
    <dgm:cxn modelId="{6839C479-5B76-4DDB-B83D-0DACD1EC13F3}" type="presOf" srcId="{EACD17F5-D793-4A43-B489-D1804D50CFEF}" destId="{6A259130-4455-44E0-969B-948D1249687E}" srcOrd="0" destOrd="0" presId="urn:microsoft.com/office/officeart/2005/8/layout/orgChart1#1"/>
    <dgm:cxn modelId="{E8F8BA81-B2E1-47A0-8F98-19D13B5CCCFB}" type="presOf" srcId="{12714FC6-8B41-47E5-91DD-F02D34D23B93}" destId="{E36491EF-5019-46FD-BC82-1BD579B9EE0E}" srcOrd="0" destOrd="0" presId="urn:microsoft.com/office/officeart/2005/8/layout/orgChart1#1"/>
    <dgm:cxn modelId="{7D092F94-D081-4431-9CFB-6692E1AA4327}" type="presOf" srcId="{CF717C8A-B40B-4AFF-BF49-65ABB7DF8190}" destId="{5667CB49-EC34-46BC-AD2D-72F3BD95D049}" srcOrd="2" destOrd="0" presId="urn:microsoft.com/office/officeart/2005/8/layout/orgChart1#1"/>
    <dgm:cxn modelId="{E2605994-422F-4910-8897-48D05E7CC371}" type="presOf" srcId="{EB7F1353-AAC5-4794-A1B0-9F1D4528D452}" destId="{D3AAA346-51DC-453A-A2A9-75C017079286}" srcOrd="2" destOrd="0" presId="urn:microsoft.com/office/officeart/2005/8/layout/orgChart1#1"/>
    <dgm:cxn modelId="{F5B54DA2-36A2-4F70-9085-0308DBC7ADA9}" srcId="{A77D31B3-3808-4FBA-8FA4-CC8D448A173E}" destId="{47C757F0-AA23-46BE-9311-EA432CDEEAA1}" srcOrd="0" destOrd="0" parTransId="{AB39B06D-FE6C-48B2-B5B4-77CD0C8CF7AD}" sibTransId="{DF0D1C21-B79E-4875-B7FA-EF183CB48B88}"/>
    <dgm:cxn modelId="{1949D9A5-AA2F-460E-B8B6-B1E0488C30F7}" srcId="{4EC42421-831D-4CD3-8215-2AF4300F9C01}" destId="{770EF804-34F8-4B1D-9E19-02561EC719B4}" srcOrd="1" destOrd="0" parTransId="{11AB0A2F-9B8A-44DD-A183-A62C8EBA39A3}" sibTransId="{D6C88D8D-6CB3-4BDE-B485-A1BB04AA16AB}"/>
    <dgm:cxn modelId="{7DF83FB4-5A24-4319-8AD0-6A96C8C5CBC3}" type="presOf" srcId="{CF717C8A-B40B-4AFF-BF49-65ABB7DF8190}" destId="{7D64F4A3-0E55-47AC-A59B-9D5A9DC25552}" srcOrd="1" destOrd="0" presId="urn:microsoft.com/office/officeart/2005/8/layout/orgChart1#1"/>
    <dgm:cxn modelId="{1E306FB4-4107-45DE-B043-3A808A546151}" type="presOf" srcId="{770EF804-34F8-4B1D-9E19-02561EC719B4}" destId="{97BA9E29-4D44-44DF-A039-923CD20F473C}" srcOrd="1" destOrd="0" presId="urn:microsoft.com/office/officeart/2005/8/layout/orgChart1#1"/>
    <dgm:cxn modelId="{1B5396BC-5E7E-4AE3-BB30-F8D53E1B6A2C}" type="presOf" srcId="{47C757F0-AA23-46BE-9311-EA432CDEEAA1}" destId="{AE79172D-D441-42BB-84EA-E3D989670DED}" srcOrd="1" destOrd="0" presId="urn:microsoft.com/office/officeart/2005/8/layout/orgChart1#1"/>
    <dgm:cxn modelId="{649F28C4-2382-46BC-9646-6352FAD3CE90}" type="presOf" srcId="{CF717C8A-B40B-4AFF-BF49-65ABB7DF8190}" destId="{FA949B67-3DB7-47FA-97C9-4A653E762F22}" srcOrd="0" destOrd="0" presId="urn:microsoft.com/office/officeart/2005/8/layout/orgChart1#1"/>
    <dgm:cxn modelId="{13C57FD0-709F-4AD3-9271-B76FBB2DA3AD}" type="presOf" srcId="{3E073A65-3ACA-40C7-B06C-3A429999DCFA}" destId="{A1B91F9F-FC57-47E6-B5D0-17F2E37AA4D4}" srcOrd="0" destOrd="0" presId="urn:microsoft.com/office/officeart/2005/8/layout/orgChart1#1"/>
    <dgm:cxn modelId="{257114D3-8B0D-4168-922B-0531507AFB88}" srcId="{47C757F0-AA23-46BE-9311-EA432CDEEAA1}" destId="{12714FC6-8B41-47E5-91DD-F02D34D23B93}" srcOrd="0" destOrd="0" parTransId="{EACD17F5-D793-4A43-B489-D1804D50CFEF}" sibTransId="{FA45D93F-0724-4936-AA45-E6762732A19D}"/>
    <dgm:cxn modelId="{FC98DFD3-C5B5-4E28-A8DD-E0D99E561A05}" srcId="{47C757F0-AA23-46BE-9311-EA432CDEEAA1}" destId="{CF717C8A-B40B-4AFF-BF49-65ABB7DF8190}" srcOrd="2" destOrd="0" parTransId="{CCF68ADE-40B6-47D0-93C1-88EC13ADC8AC}" sibTransId="{630D3E0B-D1D7-4E1A-8193-515AA5E1866F}"/>
    <dgm:cxn modelId="{F9976ED9-3297-493A-B9D5-59B03E0564FA}" type="presOf" srcId="{12714FC6-8B41-47E5-91DD-F02D34D23B93}" destId="{43B7C837-49D6-40CE-BBAB-953D9E4BA7ED}" srcOrd="1" destOrd="0" presId="urn:microsoft.com/office/officeart/2005/8/layout/orgChart1#1"/>
    <dgm:cxn modelId="{EE5879E3-A531-4A38-83EC-08F7AA347BBB}" type="presOf" srcId="{8D5FB264-0A5C-4C3A-85B7-453D9BD837DF}" destId="{F492B679-3C8C-4E72-95A8-8B81298826E7}" srcOrd="0" destOrd="0" presId="urn:microsoft.com/office/officeart/2005/8/layout/orgChart1#1"/>
    <dgm:cxn modelId="{D0DEBFE3-271A-4723-85B8-8C1EA5395FA4}" type="presOf" srcId="{770EF804-34F8-4B1D-9E19-02561EC719B4}" destId="{0AF3791E-25D3-47E9-B7C3-3053879CE29B}" srcOrd="0" destOrd="0" presId="urn:microsoft.com/office/officeart/2005/8/layout/orgChart1#1"/>
    <dgm:cxn modelId="{1C5C83E4-3C51-43CB-A971-B24C817D6E16}" type="presOf" srcId="{12714FC6-8B41-47E5-91DD-F02D34D23B93}" destId="{9A037140-9B69-4B9F-A134-F2F2EB0F2E32}" srcOrd="2" destOrd="0" presId="urn:microsoft.com/office/officeart/2005/8/layout/orgChart1#1"/>
    <dgm:cxn modelId="{C14AE2E6-646E-4584-85DD-52195AB99901}" type="presOf" srcId="{47C757F0-AA23-46BE-9311-EA432CDEEAA1}" destId="{86420519-308D-4A6A-8FEA-6FB2E39BA448}" srcOrd="2" destOrd="0" presId="urn:microsoft.com/office/officeart/2005/8/layout/orgChart1#1"/>
    <dgm:cxn modelId="{A40C84EA-7AF6-4D8F-9E7C-0B229F913A89}" type="presOf" srcId="{CCF68ADE-40B6-47D0-93C1-88EC13ADC8AC}" destId="{AB3A8128-6C86-49B7-B5CC-0153888815E5}" srcOrd="0" destOrd="0" presId="urn:microsoft.com/office/officeart/2005/8/layout/orgChart1#1"/>
    <dgm:cxn modelId="{875D21ED-ED81-4FE2-AB61-E4A94543759A}" type="presOf" srcId="{770EF804-34F8-4B1D-9E19-02561EC719B4}" destId="{A24EEF03-9E09-4293-9E11-5B82608A6E17}" srcOrd="2" destOrd="0" presId="urn:microsoft.com/office/officeart/2005/8/layout/orgChart1#1"/>
    <dgm:cxn modelId="{C58A55AA-AB55-4E83-992F-DC6210BAC1E7}" type="presParOf" srcId="{E498DC9C-C5AC-4482-A26F-3B99DC5D79F0}" destId="{F728C3E8-5128-4BB6-90CC-A86769ECE335}" srcOrd="0" destOrd="0" presId="urn:microsoft.com/office/officeart/2005/8/layout/orgChart1#1"/>
    <dgm:cxn modelId="{32645FD7-DA55-46D6-B6D7-F77F77C612E5}" type="presParOf" srcId="{F728C3E8-5128-4BB6-90CC-A86769ECE335}" destId="{79147750-B6BF-43FD-83A0-7ACDC9B53EFF}" srcOrd="0" destOrd="0" presId="urn:microsoft.com/office/officeart/2005/8/layout/orgChart1#1"/>
    <dgm:cxn modelId="{D0C25A87-3D56-4090-A3EE-4E445892F59E}" type="presParOf" srcId="{79147750-B6BF-43FD-83A0-7ACDC9B53EFF}" destId="{AE79172D-D441-42BB-84EA-E3D989670DED}" srcOrd="0" destOrd="0" presId="urn:microsoft.com/office/officeart/2005/8/layout/orgChart1#1"/>
    <dgm:cxn modelId="{A575D8C6-16F3-4587-8377-00596D61AE04}" type="presParOf" srcId="{79147750-B6BF-43FD-83A0-7ACDC9B53EFF}" destId="{86420519-308D-4A6A-8FEA-6FB2E39BA448}" srcOrd="1" destOrd="0" presId="urn:microsoft.com/office/officeart/2005/8/layout/orgChart1#1"/>
    <dgm:cxn modelId="{F67E2CF4-B89B-45EF-8DF9-27E06820E287}" type="presParOf" srcId="{F728C3E8-5128-4BB6-90CC-A86769ECE335}" destId="{9A0FF10C-81C7-47CD-A320-768F2009480B}" srcOrd="1" destOrd="0" presId="urn:microsoft.com/office/officeart/2005/8/layout/orgChart1#1"/>
    <dgm:cxn modelId="{85CEBBCC-396F-4334-8944-AA251144B656}" type="presParOf" srcId="{9A0FF10C-81C7-47CD-A320-768F2009480B}" destId="{6A259130-4455-44E0-969B-948D1249687E}" srcOrd="0" destOrd="0" presId="urn:microsoft.com/office/officeart/2005/8/layout/orgChart1#1"/>
    <dgm:cxn modelId="{7083A0FB-BAB7-43E9-9E73-DF5953B0C04F}" type="presParOf" srcId="{9A0FF10C-81C7-47CD-A320-768F2009480B}" destId="{D6C5C065-A308-417C-8ECC-04FC2BEC646C}" srcOrd="1" destOrd="0" presId="urn:microsoft.com/office/officeart/2005/8/layout/orgChart1#1"/>
    <dgm:cxn modelId="{AFB6B24A-51AB-4EBC-AA66-47814F45FBE4}" type="presParOf" srcId="{D6C5C065-A308-417C-8ECC-04FC2BEC646C}" destId="{E36491EF-5019-46FD-BC82-1BD579B9EE0E}" srcOrd="0" destOrd="0" presId="urn:microsoft.com/office/officeart/2005/8/layout/orgChart1#1"/>
    <dgm:cxn modelId="{3BF1778D-596A-4E66-B0EC-C4CC6C92B5F6}" type="presParOf" srcId="{E36491EF-5019-46FD-BC82-1BD579B9EE0E}" destId="{43B7C837-49D6-40CE-BBAB-953D9E4BA7ED}" srcOrd="0" destOrd="0" presId="urn:microsoft.com/office/officeart/2005/8/layout/orgChart1#1"/>
    <dgm:cxn modelId="{F701A577-7585-4996-ADF0-8F1603952C9C}" type="presParOf" srcId="{E36491EF-5019-46FD-BC82-1BD579B9EE0E}" destId="{9A037140-9B69-4B9F-A134-F2F2EB0F2E32}" srcOrd="1" destOrd="0" presId="urn:microsoft.com/office/officeart/2005/8/layout/orgChart1#1"/>
    <dgm:cxn modelId="{3F2672FF-D966-4C1F-A728-FB6519A2A11F}" type="presParOf" srcId="{D6C5C065-A308-417C-8ECC-04FC2BEC646C}" destId="{FA37AA5D-87C2-47F6-9B72-B753C073E744}" srcOrd="1" destOrd="0" presId="urn:microsoft.com/office/officeart/2005/8/layout/orgChart1#1"/>
    <dgm:cxn modelId="{F06EB0EB-1B1F-420D-AD65-CC50BBA7A6F3}" type="presParOf" srcId="{D6C5C065-A308-417C-8ECC-04FC2BEC646C}" destId="{A7309641-2A58-41EA-9E42-56812CF298ED}" srcOrd="2" destOrd="0" presId="urn:microsoft.com/office/officeart/2005/8/layout/orgChart1#1"/>
    <dgm:cxn modelId="{E209897E-911C-425B-9722-F555D1549775}" type="presParOf" srcId="{9A0FF10C-81C7-47CD-A320-768F2009480B}" destId="{F492B679-3C8C-4E72-95A8-8B81298826E7}" srcOrd="2" destOrd="0" presId="urn:microsoft.com/office/officeart/2005/8/layout/orgChart1#1"/>
    <dgm:cxn modelId="{A675C7F5-9ABD-4168-88F0-359101727121}" type="presParOf" srcId="{9A0FF10C-81C7-47CD-A320-768F2009480B}" destId="{C6F584B9-7EA2-46D8-913B-8F508509ECAB}" srcOrd="3" destOrd="0" presId="urn:microsoft.com/office/officeart/2005/8/layout/orgChart1#1"/>
    <dgm:cxn modelId="{24660D31-95A3-467D-9FAE-164BEE36294D}" type="presParOf" srcId="{C6F584B9-7EA2-46D8-913B-8F508509ECAB}" destId="{6CAD9CE6-86A1-4F7D-98A6-3AF53F55F9E3}" srcOrd="0" destOrd="0" presId="urn:microsoft.com/office/officeart/2005/8/layout/orgChart1#1"/>
    <dgm:cxn modelId="{D050F50B-57A3-4720-A25C-6C9E098BA4D2}" type="presParOf" srcId="{6CAD9CE6-86A1-4F7D-98A6-3AF53F55F9E3}" destId="{08A0D1D2-3A20-4D63-8E35-B7C8B6B16D48}" srcOrd="0" destOrd="0" presId="urn:microsoft.com/office/officeart/2005/8/layout/orgChart1#1"/>
    <dgm:cxn modelId="{F802D329-C9AA-428E-8440-AADBC3C8957C}" type="presParOf" srcId="{6CAD9CE6-86A1-4F7D-98A6-3AF53F55F9E3}" destId="{6238C53E-A961-488B-8FBD-6EC13507B069}" srcOrd="1" destOrd="0" presId="urn:microsoft.com/office/officeart/2005/8/layout/orgChart1#1"/>
    <dgm:cxn modelId="{DF50232B-90C2-4BCE-90EB-756CA0098E1A}" type="presParOf" srcId="{C6F584B9-7EA2-46D8-913B-8F508509ECAB}" destId="{A9C46FD3-3BE9-4E6E-BFF6-B0B42B13F857}" srcOrd="1" destOrd="0" presId="urn:microsoft.com/office/officeart/2005/8/layout/orgChart1#1"/>
    <dgm:cxn modelId="{CB0D28AA-CD98-4788-B250-315A5669F05A}" type="presParOf" srcId="{A9C46FD3-3BE9-4E6E-BFF6-B0B42B13F857}" destId="{A1B91F9F-FC57-47E6-B5D0-17F2E37AA4D4}" srcOrd="0" destOrd="0" presId="urn:microsoft.com/office/officeart/2005/8/layout/orgChart1#1"/>
    <dgm:cxn modelId="{EABE09A0-32E7-4676-8DE9-646BD3CC44F2}" type="presParOf" srcId="{A9C46FD3-3BE9-4E6E-BFF6-B0B42B13F857}" destId="{CCBA2AC3-29BE-4720-8990-4EB6B7F1ED62}" srcOrd="1" destOrd="0" presId="urn:microsoft.com/office/officeart/2005/8/layout/orgChart1#1"/>
    <dgm:cxn modelId="{64A1B647-09CC-4530-89B2-5B3A6FB3D491}" type="presParOf" srcId="{CCBA2AC3-29BE-4720-8990-4EB6B7F1ED62}" destId="{B7BD0535-6D80-4F76-BCEE-FE35B7A5C9B1}" srcOrd="0" destOrd="0" presId="urn:microsoft.com/office/officeart/2005/8/layout/orgChart1#1"/>
    <dgm:cxn modelId="{B7E9B4E6-1930-4BD9-986B-396D5EB65363}" type="presParOf" srcId="{B7BD0535-6D80-4F76-BCEE-FE35B7A5C9B1}" destId="{03D1B041-3FED-448B-94F8-2D996754EE3A}" srcOrd="0" destOrd="0" presId="urn:microsoft.com/office/officeart/2005/8/layout/orgChart1#1"/>
    <dgm:cxn modelId="{5A0B84DC-CDE9-4882-BB8E-6D8A5662627E}" type="presParOf" srcId="{B7BD0535-6D80-4F76-BCEE-FE35B7A5C9B1}" destId="{64E3FFAF-22D0-4063-98CB-E5C54D31B4F8}" srcOrd="1" destOrd="0" presId="urn:microsoft.com/office/officeart/2005/8/layout/orgChart1#1"/>
    <dgm:cxn modelId="{7F60CED5-B296-4698-9CCD-FE9684778A1C}" type="presParOf" srcId="{CCBA2AC3-29BE-4720-8990-4EB6B7F1ED62}" destId="{7CF8B624-E1FF-4267-AB20-E51878702DE0}" srcOrd="1" destOrd="0" presId="urn:microsoft.com/office/officeart/2005/8/layout/orgChart1#1"/>
    <dgm:cxn modelId="{BBC85885-8D82-4B18-9725-8F6C24D79484}" type="presParOf" srcId="{CCBA2AC3-29BE-4720-8990-4EB6B7F1ED62}" destId="{FED3439E-2B00-4D8D-9D47-8958C33240B4}" srcOrd="2" destOrd="0" presId="urn:microsoft.com/office/officeart/2005/8/layout/orgChart1#1"/>
    <dgm:cxn modelId="{91A5BCC8-6913-4912-9821-A3D5C6217211}" type="presParOf" srcId="{A9C46FD3-3BE9-4E6E-BFF6-B0B42B13F857}" destId="{D6B196A9-343D-4E8F-B72F-2E4B9CBE1DA1}" srcOrd="2" destOrd="0" presId="urn:microsoft.com/office/officeart/2005/8/layout/orgChart1#1"/>
    <dgm:cxn modelId="{C8C53AB5-1052-4575-B08B-C51727D8D399}" type="presParOf" srcId="{A9C46FD3-3BE9-4E6E-BFF6-B0B42B13F857}" destId="{C7DC0D0D-A93C-4DD8-BFCB-BF0B784B1FF2}" srcOrd="3" destOrd="0" presId="urn:microsoft.com/office/officeart/2005/8/layout/orgChart1#1"/>
    <dgm:cxn modelId="{771063D1-67CB-4DB2-87AB-E41A0BC3C201}" type="presParOf" srcId="{C7DC0D0D-A93C-4DD8-BFCB-BF0B784B1FF2}" destId="{0AF3791E-25D3-47E9-B7C3-3053879CE29B}" srcOrd="0" destOrd="0" presId="urn:microsoft.com/office/officeart/2005/8/layout/orgChart1#1"/>
    <dgm:cxn modelId="{E4C61514-3E2D-4FF2-B263-4C58F9D598DE}" type="presParOf" srcId="{0AF3791E-25D3-47E9-B7C3-3053879CE29B}" destId="{97BA9E29-4D44-44DF-A039-923CD20F473C}" srcOrd="0" destOrd="0" presId="urn:microsoft.com/office/officeart/2005/8/layout/orgChart1#1"/>
    <dgm:cxn modelId="{404B6DA7-84D5-4DBB-B713-C1D4669B04F2}" type="presParOf" srcId="{0AF3791E-25D3-47E9-B7C3-3053879CE29B}" destId="{A24EEF03-9E09-4293-9E11-5B82608A6E17}" srcOrd="1" destOrd="0" presId="urn:microsoft.com/office/officeart/2005/8/layout/orgChart1#1"/>
    <dgm:cxn modelId="{1C459BBD-6BD1-47C4-9EA1-2DB7AE6B297E}" type="presParOf" srcId="{C7DC0D0D-A93C-4DD8-BFCB-BF0B784B1FF2}" destId="{AC6FC09F-9D47-4626-ABE7-DAD5C2D473DD}" srcOrd="1" destOrd="0" presId="urn:microsoft.com/office/officeart/2005/8/layout/orgChart1#1"/>
    <dgm:cxn modelId="{1B886530-6934-4927-B43E-424B3C444D61}" type="presParOf" srcId="{C7DC0D0D-A93C-4DD8-BFCB-BF0B784B1FF2}" destId="{A7240943-4979-4DE7-83C0-F997BD9BA056}" srcOrd="2" destOrd="0" presId="urn:microsoft.com/office/officeart/2005/8/layout/orgChart1#1"/>
    <dgm:cxn modelId="{B223276B-C2C6-49D0-A039-55EA3B507054}" type="presParOf" srcId="{A9C46FD3-3BE9-4E6E-BFF6-B0B42B13F857}" destId="{D0B22E2C-EB7A-438A-BEFE-7B797E993162}" srcOrd="4" destOrd="0" presId="urn:microsoft.com/office/officeart/2005/8/layout/orgChart1#1"/>
    <dgm:cxn modelId="{EF16AFAC-C344-4B4D-844B-F222562ED365}" type="presParOf" srcId="{A9C46FD3-3BE9-4E6E-BFF6-B0B42B13F857}" destId="{1D4EF966-605C-49E9-AB96-8BFE85BBEBDB}" srcOrd="5" destOrd="0" presId="urn:microsoft.com/office/officeart/2005/8/layout/orgChart1#1"/>
    <dgm:cxn modelId="{98C4E35D-F158-4516-8925-2D73C1910E70}" type="presParOf" srcId="{1D4EF966-605C-49E9-AB96-8BFE85BBEBDB}" destId="{F425347E-6BA4-439F-8B61-F7DE61B80953}" srcOrd="0" destOrd="0" presId="urn:microsoft.com/office/officeart/2005/8/layout/orgChart1#1"/>
    <dgm:cxn modelId="{7D69259C-6DF4-4D6B-99A3-15ED27BF3AB8}" type="presParOf" srcId="{F425347E-6BA4-439F-8B61-F7DE61B80953}" destId="{B3A8D0C2-F9C2-4838-B890-8B35B27C003B}" srcOrd="0" destOrd="0" presId="urn:microsoft.com/office/officeart/2005/8/layout/orgChart1#1"/>
    <dgm:cxn modelId="{A5D278D8-D371-44D4-9601-F0CFCD6A95EB}" type="presParOf" srcId="{F425347E-6BA4-439F-8B61-F7DE61B80953}" destId="{D3AAA346-51DC-453A-A2A9-75C017079286}" srcOrd="1" destOrd="0" presId="urn:microsoft.com/office/officeart/2005/8/layout/orgChart1#1"/>
    <dgm:cxn modelId="{BEC19661-6867-4485-A882-38B4E2E96C3C}" type="presParOf" srcId="{1D4EF966-605C-49E9-AB96-8BFE85BBEBDB}" destId="{EE16D79C-3B75-4FF7-AF17-B2E93614F5EA}" srcOrd="1" destOrd="0" presId="urn:microsoft.com/office/officeart/2005/8/layout/orgChart1#1"/>
    <dgm:cxn modelId="{D0EAFB02-8888-4041-BC07-113286CF630F}" type="presParOf" srcId="{1D4EF966-605C-49E9-AB96-8BFE85BBEBDB}" destId="{9F0956D2-16C1-4442-8534-ABC6849CD4CA}" srcOrd="2" destOrd="0" presId="urn:microsoft.com/office/officeart/2005/8/layout/orgChart1#1"/>
    <dgm:cxn modelId="{1816FFA5-827B-4943-8BE0-CC796AE00D86}" type="presParOf" srcId="{C6F584B9-7EA2-46D8-913B-8F508509ECAB}" destId="{A663BBFB-A120-4F5B-82EC-DB644DB9966B}" srcOrd="2" destOrd="0" presId="urn:microsoft.com/office/officeart/2005/8/layout/orgChart1#1"/>
    <dgm:cxn modelId="{361546E1-A3EB-4D3F-B2AB-50E49421479E}" type="presParOf" srcId="{9A0FF10C-81C7-47CD-A320-768F2009480B}" destId="{AB3A8128-6C86-49B7-B5CC-0153888815E5}" srcOrd="4" destOrd="0" presId="urn:microsoft.com/office/officeart/2005/8/layout/orgChart1#1"/>
    <dgm:cxn modelId="{0E5416CB-4462-4694-AF7A-E9E6D96C22E8}" type="presParOf" srcId="{9A0FF10C-81C7-47CD-A320-768F2009480B}" destId="{1A917F9A-DDE6-4568-B35C-7FABCEF0A586}" srcOrd="5" destOrd="0" presId="urn:microsoft.com/office/officeart/2005/8/layout/orgChart1#1"/>
    <dgm:cxn modelId="{E10A66C0-57F3-415E-BECF-1BC76725DD17}" type="presParOf" srcId="{1A917F9A-DDE6-4568-B35C-7FABCEF0A586}" destId="{FA949B67-3DB7-47FA-97C9-4A653E762F22}" srcOrd="0" destOrd="0" presId="urn:microsoft.com/office/officeart/2005/8/layout/orgChart1#1"/>
    <dgm:cxn modelId="{7A9E9AF2-8841-4C71-AAD2-EE003DB9F616}" type="presParOf" srcId="{FA949B67-3DB7-47FA-97C9-4A653E762F22}" destId="{7D64F4A3-0E55-47AC-A59B-9D5A9DC25552}" srcOrd="0" destOrd="0" presId="urn:microsoft.com/office/officeart/2005/8/layout/orgChart1#1"/>
    <dgm:cxn modelId="{89ABDB59-434E-4056-AB97-48EB39B817AC}" type="presParOf" srcId="{FA949B67-3DB7-47FA-97C9-4A653E762F22}" destId="{5667CB49-EC34-46BC-AD2D-72F3BD95D049}" srcOrd="1" destOrd="0" presId="urn:microsoft.com/office/officeart/2005/8/layout/orgChart1#1"/>
    <dgm:cxn modelId="{6ABD8589-CBD3-48AC-BB8F-A5B31F81156D}" type="presParOf" srcId="{1A917F9A-DDE6-4568-B35C-7FABCEF0A586}" destId="{EB3A10DA-2FA4-4DAD-8341-8078D7F83716}" srcOrd="1" destOrd="0" presId="urn:microsoft.com/office/officeart/2005/8/layout/orgChart1#1"/>
    <dgm:cxn modelId="{0D0E1677-17D5-4191-A8B1-14FCE53F2F8A}" type="presParOf" srcId="{1A917F9A-DDE6-4568-B35C-7FABCEF0A586}" destId="{B05C5608-85C8-433E-A928-1755312B673B}" srcOrd="2" destOrd="0" presId="urn:microsoft.com/office/officeart/2005/8/layout/orgChart1#1"/>
    <dgm:cxn modelId="{CDB44170-B29B-4A2A-8CE3-0EDF58ADF334}" type="presParOf" srcId="{F728C3E8-5128-4BB6-90CC-A86769ECE335}" destId="{0E819307-1B4E-434E-BA76-D5A4192B0663}" srcOrd="2" destOrd="0" presId="urn:microsoft.com/office/officeart/2005/8/layout/orgChart1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3A8128-6C86-49B7-B5CC-0153888815E5}">
      <dsp:nvSpPr>
        <dsp:cNvPr id="0" name=""/>
        <dsp:cNvSpPr/>
      </dsp:nvSpPr>
      <dsp:spPr>
        <a:xfrm>
          <a:off x="4063999" y="1616134"/>
          <a:ext cx="2875309" cy="49902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9510"/>
              </a:lnTo>
              <a:lnTo>
                <a:pt x="2875309" y="249510"/>
              </a:lnTo>
              <a:lnTo>
                <a:pt x="2875309" y="49902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0B22E2C-EB7A-438A-BEFE-7B797E993162}">
      <dsp:nvSpPr>
        <dsp:cNvPr id="0" name=""/>
        <dsp:cNvSpPr/>
      </dsp:nvSpPr>
      <dsp:spPr>
        <a:xfrm>
          <a:off x="4064000" y="3303299"/>
          <a:ext cx="2875309" cy="49902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9510"/>
              </a:lnTo>
              <a:lnTo>
                <a:pt x="2875309" y="249510"/>
              </a:lnTo>
              <a:lnTo>
                <a:pt x="2875309" y="4990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B196A9-343D-4E8F-B72F-2E4B9CBE1DA1}">
      <dsp:nvSpPr>
        <dsp:cNvPr id="0" name=""/>
        <dsp:cNvSpPr/>
      </dsp:nvSpPr>
      <dsp:spPr>
        <a:xfrm>
          <a:off x="4018279" y="3303299"/>
          <a:ext cx="91440" cy="499020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990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B91F9F-FC57-47E6-B5D0-17F2E37AA4D4}">
      <dsp:nvSpPr>
        <dsp:cNvPr id="0" name=""/>
        <dsp:cNvSpPr/>
      </dsp:nvSpPr>
      <dsp:spPr>
        <a:xfrm>
          <a:off x="1188690" y="3303299"/>
          <a:ext cx="2875309" cy="499020"/>
        </a:xfrm>
        <a:custGeom>
          <a:avLst/>
          <a:gdLst/>
          <a:ahLst/>
          <a:cxnLst/>
          <a:rect l="0" t="0" r="0" b="0"/>
          <a:pathLst>
            <a:path>
              <a:moveTo>
                <a:pt x="2875309" y="0"/>
              </a:moveTo>
              <a:lnTo>
                <a:pt x="2875309" y="249510"/>
              </a:lnTo>
              <a:lnTo>
                <a:pt x="0" y="249510"/>
              </a:lnTo>
              <a:lnTo>
                <a:pt x="0" y="4990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492B679-3C8C-4E72-95A8-8B81298826E7}">
      <dsp:nvSpPr>
        <dsp:cNvPr id="0" name=""/>
        <dsp:cNvSpPr/>
      </dsp:nvSpPr>
      <dsp:spPr>
        <a:xfrm>
          <a:off x="4018279" y="1616134"/>
          <a:ext cx="91440" cy="499020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9902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A259130-4455-44E0-969B-948D1249687E}">
      <dsp:nvSpPr>
        <dsp:cNvPr id="0" name=""/>
        <dsp:cNvSpPr/>
      </dsp:nvSpPr>
      <dsp:spPr>
        <a:xfrm>
          <a:off x="1188690" y="1616134"/>
          <a:ext cx="2875309" cy="499020"/>
        </a:xfrm>
        <a:custGeom>
          <a:avLst/>
          <a:gdLst/>
          <a:ahLst/>
          <a:cxnLst/>
          <a:rect l="0" t="0" r="0" b="0"/>
          <a:pathLst>
            <a:path>
              <a:moveTo>
                <a:pt x="2875309" y="0"/>
              </a:moveTo>
              <a:lnTo>
                <a:pt x="2875309" y="249510"/>
              </a:lnTo>
              <a:lnTo>
                <a:pt x="0" y="249510"/>
              </a:lnTo>
              <a:lnTo>
                <a:pt x="0" y="49902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E79172D-D441-42BB-84EA-E3D989670DED}">
      <dsp:nvSpPr>
        <dsp:cNvPr id="0" name=""/>
        <dsp:cNvSpPr/>
      </dsp:nvSpPr>
      <dsp:spPr>
        <a:xfrm>
          <a:off x="2875855" y="427990"/>
          <a:ext cx="2376289" cy="118814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000" kern="1200">
              <a:solidFill>
                <a:schemeClr val="tx1"/>
              </a:solidFill>
            </a:rPr>
            <a:t>水圈</a:t>
          </a:r>
        </a:p>
      </dsp:txBody>
      <dsp:txXfrm>
        <a:off x="2875855" y="427990"/>
        <a:ext cx="2376289" cy="1188144"/>
      </dsp:txXfrm>
    </dsp:sp>
    <dsp:sp modelId="{43B7C837-49D6-40CE-BBAB-953D9E4BA7ED}">
      <dsp:nvSpPr>
        <dsp:cNvPr id="0" name=""/>
        <dsp:cNvSpPr/>
      </dsp:nvSpPr>
      <dsp:spPr>
        <a:xfrm>
          <a:off x="545" y="2115155"/>
          <a:ext cx="2376289" cy="118814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000" kern="1200">
              <a:solidFill>
                <a:schemeClr val="tx1"/>
              </a:solidFill>
            </a:rPr>
            <a:t>海洋</a:t>
          </a:r>
          <a:r>
            <a:rPr lang="en-US" altLang="zh-CN" sz="3000" kern="1200">
              <a:solidFill>
                <a:schemeClr val="tx1"/>
              </a:solidFill>
            </a:rPr>
            <a:t>96.5%</a:t>
          </a:r>
        </a:p>
      </dsp:txBody>
      <dsp:txXfrm>
        <a:off x="545" y="2115155"/>
        <a:ext cx="2376289" cy="1188144"/>
      </dsp:txXfrm>
    </dsp:sp>
    <dsp:sp modelId="{08A0D1D2-3A20-4D63-8E35-B7C8B6B16D48}">
      <dsp:nvSpPr>
        <dsp:cNvPr id="0" name=""/>
        <dsp:cNvSpPr/>
      </dsp:nvSpPr>
      <dsp:spPr>
        <a:xfrm>
          <a:off x="2875855" y="2115155"/>
          <a:ext cx="2376289" cy="118814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000" kern="1200">
              <a:solidFill>
                <a:schemeClr val="tx1"/>
              </a:solidFill>
            </a:rPr>
            <a:t>淡水</a:t>
          </a:r>
          <a:r>
            <a:rPr lang="en-US" altLang="zh-CN" sz="3000" kern="1200">
              <a:solidFill>
                <a:schemeClr val="tx1"/>
              </a:solidFill>
            </a:rPr>
            <a:t>2.5%</a:t>
          </a:r>
        </a:p>
      </dsp:txBody>
      <dsp:txXfrm>
        <a:off x="2875855" y="2115155"/>
        <a:ext cx="2376289" cy="1188144"/>
      </dsp:txXfrm>
    </dsp:sp>
    <dsp:sp modelId="{03D1B041-3FED-448B-94F8-2D996754EE3A}">
      <dsp:nvSpPr>
        <dsp:cNvPr id="0" name=""/>
        <dsp:cNvSpPr/>
      </dsp:nvSpPr>
      <dsp:spPr>
        <a:xfrm>
          <a:off x="545" y="3802320"/>
          <a:ext cx="2376289" cy="118814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sz="3000" kern="1200">
              <a:solidFill>
                <a:schemeClr val="tx1"/>
              </a:solidFill>
            </a:rPr>
            <a:t>冰川</a:t>
          </a:r>
          <a:r>
            <a:rPr lang="en-US" altLang="zh-CN" sz="3000" kern="1200">
              <a:solidFill>
                <a:schemeClr val="tx1"/>
              </a:solidFill>
            </a:rPr>
            <a:t>/</a:t>
          </a:r>
          <a:r>
            <a:rPr lang="zh-CN" altLang="en-US" sz="3000" kern="1200">
              <a:solidFill>
                <a:schemeClr val="tx1"/>
              </a:solidFill>
            </a:rPr>
            <a:t>冰盖</a:t>
          </a:r>
        </a:p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3000" kern="1200">
              <a:solidFill>
                <a:schemeClr val="tx1"/>
              </a:solidFill>
            </a:rPr>
            <a:t>68.6%</a:t>
          </a:r>
        </a:p>
      </dsp:txBody>
      <dsp:txXfrm>
        <a:off x="545" y="3802320"/>
        <a:ext cx="2376289" cy="1188144"/>
      </dsp:txXfrm>
    </dsp:sp>
    <dsp:sp modelId="{97BA9E29-4D44-44DF-A039-923CD20F473C}">
      <dsp:nvSpPr>
        <dsp:cNvPr id="0" name=""/>
        <dsp:cNvSpPr/>
      </dsp:nvSpPr>
      <dsp:spPr>
        <a:xfrm>
          <a:off x="2875855" y="3802320"/>
          <a:ext cx="2376289" cy="118814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sz="3000" kern="1200">
              <a:solidFill>
                <a:schemeClr val="tx1"/>
              </a:solidFill>
            </a:rPr>
            <a:t>地下水</a:t>
          </a:r>
        </a:p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3000" kern="1200">
              <a:solidFill>
                <a:schemeClr val="tx1"/>
              </a:solidFill>
            </a:rPr>
            <a:t>30.1%</a:t>
          </a:r>
        </a:p>
      </dsp:txBody>
      <dsp:txXfrm>
        <a:off x="2875855" y="3802320"/>
        <a:ext cx="2376289" cy="1188144"/>
      </dsp:txXfrm>
    </dsp:sp>
    <dsp:sp modelId="{B3A8D0C2-F9C2-4838-B890-8B35B27C003B}">
      <dsp:nvSpPr>
        <dsp:cNvPr id="0" name=""/>
        <dsp:cNvSpPr/>
      </dsp:nvSpPr>
      <dsp:spPr>
        <a:xfrm>
          <a:off x="5751165" y="3802320"/>
          <a:ext cx="2376289" cy="118814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sz="3000" kern="1200">
              <a:solidFill>
                <a:schemeClr val="tx1"/>
              </a:solidFill>
            </a:rPr>
            <a:t>其他淡水</a:t>
          </a:r>
        </a:p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3000" kern="1200">
              <a:solidFill>
                <a:schemeClr val="tx1"/>
              </a:solidFill>
            </a:rPr>
            <a:t>1.3%</a:t>
          </a:r>
        </a:p>
      </dsp:txBody>
      <dsp:txXfrm>
        <a:off x="5751165" y="3802320"/>
        <a:ext cx="2376289" cy="1188144"/>
      </dsp:txXfrm>
    </dsp:sp>
    <dsp:sp modelId="{7D64F4A3-0E55-47AC-A59B-9D5A9DC25552}">
      <dsp:nvSpPr>
        <dsp:cNvPr id="0" name=""/>
        <dsp:cNvSpPr/>
      </dsp:nvSpPr>
      <dsp:spPr>
        <a:xfrm>
          <a:off x="5751165" y="2115155"/>
          <a:ext cx="2376289" cy="118814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zh-CN" sz="3000" u="heavy" kern="1200">
              <a:solidFill>
                <a:schemeClr val="tx1"/>
              </a:solidFill>
            </a:rPr>
            <a:t>其他</a:t>
          </a:r>
          <a:r>
            <a:rPr lang="en-US" altLang="zh-CN" sz="3000" kern="1200">
              <a:solidFill>
                <a:schemeClr val="tx1"/>
              </a:solidFill>
            </a:rPr>
            <a:t>1%</a:t>
          </a:r>
        </a:p>
      </dsp:txBody>
      <dsp:txXfrm>
        <a:off x="5751165" y="2115155"/>
        <a:ext cx="2376289" cy="11881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#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linDir" val="fromT"/>
                  <dgm:param type="chAlign" val="r"/>
                </dgm:alg>
              </dgm:if>
              <dgm:if name="Name23" func="var" arg="hierBranch" op="equ" val="r">
                <dgm:alg type="hierChild">
                  <dgm:param type="linDir" val="fromT"/>
                  <dgm:param type="chAlign" val="l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linDir" val="fromL"/>
                      <dgm:param type="chAlign" val="l"/>
                      <dgm:param type="secLinDir" val="fromT"/>
                      <dgm:param type="secChAlign" val="t"/>
                    </dgm:alg>
                  </dgm:if>
                  <dgm:else name="Name27">
                    <dgm:alg type="hierChild">
                      <dgm:param type="linDir" val="fromR"/>
                      <dgm:param type="chAlign" val="l"/>
                      <dgm:param type="secLinDir" val="fromT"/>
                      <dgm:param type="secChAlign" val="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dim" val="1D"/>
                        <dgm:param type="endSty" val="noArr"/>
                        <dgm:param type="connRout" val="bend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dim" val="1D"/>
                                    <dgm:param type="endSty" val="noArr"/>
                                    <dgm:param type="connRout" val="bend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srcNode" val="rootConnector"/>
                                    <dgm:param type="dim" val="1D"/>
                                    <dgm:param type="endSty" val="noArr"/>
                                    <dgm:param type="connRout" val="bend"/>
                                    <dgm:param type="begPts" val="bCtr"/>
                                    <dgm:param type="endPts" val="midL mid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dim" val="1D"/>
                                <dgm:param type="endSty" val="noArr"/>
                                <dgm:param type="connRout" val="bend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dim" val="1D"/>
                        <dgm:param type="endSty" val="noArr"/>
                        <dgm:param type="connRout" val="bend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dim" val="1D"/>
                                <dgm:param type="endSty" val="noArr"/>
                                <dgm:param type="connRout" val="bend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srcNode" val="rootConnector1"/>
                                <dgm:param type="dim" val="1D"/>
                                <dgm:param type="endSty" val="noArr"/>
                                <dgm:param type="connRout" val="bend"/>
                                <dgm:param type="begPts" val="bCtr"/>
                                <dgm:param type="endPts" val="midL midR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dim" val="1D"/>
                                <dgm:param type="endSty" val="noArr"/>
                                <dgm:param type="connRout" val="bend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srcNode" val="rootConnector"/>
                                <dgm:param type="dim" val="1D"/>
                                <dgm:param type="endSty" val="noArr"/>
                                <dgm:param type="connRout" val="bend"/>
                                <dgm:param type="begPts" val="bCtr"/>
                                <dgm:param type="endPts" val="midL mid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linDir" val="fromT"/>
                        <dgm:param type="chAlign" val="r"/>
                      </dgm:alg>
                    </dgm:if>
                    <dgm:if name="Name85" func="var" arg="hierBranch" op="equ" val="r">
                      <dgm:alg type="hierChild">
                        <dgm:param type="linDir" val="fromT"/>
                        <dgm:param type="chAlign" val="l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linDir" val="fromL"/>
                            <dgm:param type="chAlign" val="l"/>
                            <dgm:param type="secLinDir" val="fromT"/>
                            <dgm:param type="secChAlign" val="t"/>
                          </dgm:alg>
                        </dgm:if>
                        <dgm:else name="Name89">
                          <dgm:alg type="hierChild">
                            <dgm:param type="linDir" val="fromR"/>
                            <dgm:param type="chAlign" val="l"/>
                            <dgm:param type="secLinDir" val="fromT"/>
                            <dgm:param type="secChAlign" val="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linDir" val="fromL"/>
                        <dgm:param type="chAlign" val="l"/>
                        <dgm:param type="secLinDir" val="fromT"/>
                        <dgm:param type="secChAlign" val="t"/>
                      </dgm:alg>
                    </dgm:if>
                    <dgm:else name="Name105">
                      <dgm:alg type="hierChild">
                        <dgm:param type="linDir" val="fromR"/>
                        <dgm:param type="chAlign" val="l"/>
                        <dgm:param type="secLinDir" val="fromT"/>
                        <dgm:param type="secChAlign" val="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linDir" val="fromL"/>
                  <dgm:param type="chAlign" val="l"/>
                  <dgm:param type="secLinDir" val="fromT"/>
                  <dgm:param type="secChAlign" val="t"/>
                </dgm:alg>
              </dgm:if>
              <dgm:else name="Name109">
                <dgm:alg type="hierChild">
                  <dgm:param type="linDir" val="fromR"/>
                  <dgm:param type="chAlign" val="l"/>
                  <dgm:param type="secLinDir" val="fromT"/>
                  <dgm:param type="secChAlign" val="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dim" val="1D"/>
                    <dgm:param type="endSty" val="noArr"/>
                    <dgm:param type="connRout" val="bend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linDir" val="fromT"/>
                        <dgm:param type="chAlign" val="r"/>
                      </dgm:alg>
                    </dgm:if>
                    <dgm:if name="Name129" func="var" arg="hierBranch" op="equ" val="r">
                      <dgm:alg type="hierChild">
                        <dgm:param type="linDir" val="fromT"/>
                        <dgm:param type="chAlign" val="l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linDir" val="fromL"/>
                            <dgm:param type="chAlign" val="l"/>
                            <dgm:param type="secLinDir" val="fromT"/>
                            <dgm:param type="secChAlign" val="t"/>
                          </dgm:alg>
                        </dgm:if>
                        <dgm:else name="Name133">
                          <dgm:alg type="hierChild">
                            <dgm:param type="linDir" val="fromR"/>
                            <dgm:param type="chAlign" val="l"/>
                            <dgm:param type="secLinDir" val="fromT"/>
                            <dgm:param type="secChAlign" val="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linDir" val="fromL"/>
                        <dgm:param type="chAlign" val="l"/>
                        <dgm:param type="secLinDir" val="fromT"/>
                        <dgm:param type="secChAlign" val="t"/>
                      </dgm:alg>
                    </dgm:if>
                    <dgm:else name="Name146">
                      <dgm:alg type="hierChild">
                        <dgm:param type="linDir" val="fromR"/>
                        <dgm:param type="chAlign" val="l"/>
                        <dgm:param type="secLinDir" val="fromT"/>
                        <dgm:param type="secChAlign" val="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2390" units="cm"/>
          <inkml:channel name="Y" type="integer" max="768" units="cm"/>
        </inkml:traceFormat>
        <inkml:channelProperties>
          <inkml:channelProperty channel="X" name="resolution" value="69.47675" units="1/cm"/>
          <inkml:channelProperty channel="Y" name="resolution" value="39.58763" units="1/cm"/>
        </inkml:channelProperties>
      </inkml:inkSource>
      <inkml:timestamp xml:id="ts0" timeString="2018-07-10T00:10:09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6276 13543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MY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8F7572-2016-4C86-915C-D41A8D6BBD0E}" type="datetimeFigureOut">
              <a:rPr lang="en-MY" smtClean="0"/>
              <a:t>14/4/2020</a:t>
            </a:fld>
            <a:endParaRPr lang="en-MY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MY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M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C3180A-086F-4419-BD3D-F2E90033E730}" type="slidenum">
              <a:rPr lang="en-MY" smtClean="0"/>
              <a:t>‹#›</a:t>
            </a:fld>
            <a:endParaRPr lang="en-MY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C3180A-086F-4419-BD3D-F2E90033E730}" type="slidenum">
              <a:rPr lang="en-MY" smtClean="0"/>
              <a:t>13</a:t>
            </a:fld>
            <a:endParaRPr lang="en-MY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C3180A-086F-4419-BD3D-F2E90033E730}" type="slidenum">
              <a:rPr lang="en-MY" smtClean="0"/>
              <a:t>18</a:t>
            </a:fld>
            <a:endParaRPr lang="en-MY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MY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0C07F-9621-4CD3-990A-A32BA211E745}" type="datetimeFigureOut">
              <a:rPr lang="en-MY" smtClean="0"/>
              <a:t>14/4/2020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EDE93-4FE9-423F-AF3E-79C9DFDE7E48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0C07F-9621-4CD3-990A-A32BA211E745}" type="datetimeFigureOut">
              <a:rPr lang="en-MY" smtClean="0"/>
              <a:t>14/4/2020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EDE93-4FE9-423F-AF3E-79C9DFDE7E48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0C07F-9621-4CD3-990A-A32BA211E745}" type="datetimeFigureOut">
              <a:rPr lang="en-MY" smtClean="0"/>
              <a:t>14/4/2020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EDE93-4FE9-423F-AF3E-79C9DFDE7E48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0C07F-9621-4CD3-990A-A32BA211E745}" type="datetimeFigureOut">
              <a:rPr lang="en-MY" smtClean="0"/>
              <a:t>14/4/2020</a:t>
            </a:fld>
            <a:endParaRPr lang="en-M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EDE93-4FE9-423F-AF3E-79C9DFDE7E48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0C07F-9621-4CD3-990A-A32BA211E745}" type="datetimeFigureOut">
              <a:rPr lang="en-MY" smtClean="0"/>
              <a:t>14/4/2020</a:t>
            </a:fld>
            <a:endParaRPr lang="en-MY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EDE93-4FE9-423F-AF3E-79C9DFDE7E48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0C07F-9621-4CD3-990A-A32BA211E745}" type="datetimeFigureOut">
              <a:rPr lang="en-MY" smtClean="0"/>
              <a:t>14/4/2020</a:t>
            </a:fld>
            <a:endParaRPr lang="en-MY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EDE93-4FE9-423F-AF3E-79C9DFDE7E48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0C07F-9621-4CD3-990A-A32BA211E745}" type="datetimeFigureOut">
              <a:rPr lang="en-MY" smtClean="0"/>
              <a:t>14/4/2020</a:t>
            </a:fld>
            <a:endParaRPr lang="en-MY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EDE93-4FE9-423F-AF3E-79C9DFDE7E48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0C07F-9621-4CD3-990A-A32BA211E745}" type="datetimeFigureOut">
              <a:rPr lang="en-MY" smtClean="0"/>
              <a:t>14/4/2020</a:t>
            </a:fld>
            <a:endParaRPr lang="en-M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EDE93-4FE9-423F-AF3E-79C9DFDE7E48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MY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0C07F-9621-4CD3-990A-A32BA211E745}" type="datetimeFigureOut">
              <a:rPr lang="en-MY" smtClean="0"/>
              <a:t>14/4/2020</a:t>
            </a:fld>
            <a:endParaRPr lang="en-M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EDE93-4FE9-423F-AF3E-79C9DFDE7E48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0C07F-9621-4CD3-990A-A32BA211E745}" type="datetimeFigureOut">
              <a:rPr lang="en-MY" smtClean="0"/>
              <a:t>14/4/2020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EDE93-4FE9-423F-AF3E-79C9DFDE7E48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0C07F-9621-4CD3-990A-A32BA211E745}" type="datetimeFigureOut">
              <a:rPr lang="en-MY" smtClean="0"/>
              <a:t>14/4/2020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EDE93-4FE9-423F-AF3E-79C9DFDE7E48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3000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60C07F-9621-4CD3-990A-A32BA211E745}" type="datetimeFigureOut">
              <a:rPr lang="en-MY" smtClean="0"/>
              <a:t>14/4/2020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8EDE93-4FE9-423F-AF3E-79C9DFDE7E48}" type="slidenum">
              <a:rPr lang="en-MY" smtClean="0"/>
              <a:t>‹#›</a:t>
            </a:fld>
            <a:endParaRPr lang="en-MY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customXml" Target="../ink/ink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2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2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46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GIF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GIF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1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4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65.png"/></Relationships>
</file>

<file path=ppt/slides/_rels/slide4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7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eg"/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GIF"/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404664"/>
            <a:ext cx="9144000" cy="76944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第</a:t>
            </a:r>
            <a:r>
              <a:rPr lang="en-US" altLang="zh-CN" sz="44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7</a:t>
            </a:r>
            <a:r>
              <a:rPr lang="zh-CN" altLang="en-US" sz="44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章 大地的衣裳（二）</a:t>
            </a:r>
            <a:endParaRPr lang="en-MY" sz="44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graphicFrame>
        <p:nvGraphicFramePr>
          <p:cNvPr id="2" name="Diagram 1"/>
          <p:cNvGraphicFramePr/>
          <p:nvPr/>
        </p:nvGraphicFramePr>
        <p:xfrm>
          <a:off x="334645" y="1344295"/>
          <a:ext cx="8128000" cy="54184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ater_cycle_zh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8415" y="129540"/>
            <a:ext cx="9166860" cy="627824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214402"/>
            <a:ext cx="9144000" cy="28613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zh-CN" altLang="en-US" sz="6000" dirty="0">
                <a:latin typeface="SentyCHALK" panose="03000600000000000000" pitchFamily="66" charset="-122"/>
                <a:ea typeface="SentyCHALK" panose="03000600000000000000" pitchFamily="66" charset="-122"/>
              </a:rPr>
              <a:t>溶蚀作用</a:t>
            </a:r>
            <a:endParaRPr lang="en-US" altLang="zh-CN" sz="6000" dirty="0">
              <a:latin typeface="SentyCHALK" panose="03000600000000000000" pitchFamily="66" charset="-122"/>
              <a:ea typeface="SentyCHALK" panose="03000600000000000000" pitchFamily="66" charset="-122"/>
            </a:endParaRPr>
          </a:p>
          <a:p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雨水吸收二氧化碳形成碳酸液体。它可将</a:t>
            </a:r>
            <a:r>
              <a:rPr lang="zh-CN" altLang="en-US" sz="4000" u="sng" dirty="0">
                <a:latin typeface="KaiTi" panose="02010609060101010101" pitchFamily="49" charset="-122"/>
                <a:ea typeface="KaiTi" panose="02010609060101010101" pitchFamily="49" charset="-122"/>
              </a:rPr>
              <a:t>石灰岩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中的碳酸钙成分溶解带走，此过程称为溶蚀作用。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Line Callout 1 2"/>
          <p:cNvSpPr/>
          <p:nvPr/>
        </p:nvSpPr>
        <p:spPr>
          <a:xfrm>
            <a:off x="385445" y="3224530"/>
            <a:ext cx="4848860" cy="1053465"/>
          </a:xfrm>
          <a:prstGeom prst="borderCallout1">
            <a:avLst>
              <a:gd name="adj1" fmla="val -80168"/>
              <a:gd name="adj2" fmla="val 23768"/>
              <a:gd name="adj3" fmla="val -5244"/>
              <a:gd name="adj4" fmla="val 26951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sz="2800" dirty="0">
                <a:latin typeface="KaiTi" panose="02010609060101010101" pitchFamily="49" charset="-122"/>
                <a:ea typeface="KaiTi" panose="02010609060101010101" pitchFamily="49" charset="-122"/>
              </a:rPr>
              <a:t>碳酸岩类最多</a:t>
            </a:r>
            <a:endParaRPr lang="en-US" altLang="zh-CN" sz="28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sz="2800" dirty="0">
                <a:latin typeface="KaiTi" panose="02010609060101010101" pitchFamily="49" charset="-122"/>
                <a:ea typeface="KaiTi" panose="02010609060101010101" pitchFamily="49" charset="-122"/>
              </a:rPr>
              <a:t>珊瑚礁与甲壳类堆积</a:t>
            </a:r>
            <a:endParaRPr lang="en-US" altLang="zh-CN" sz="28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" name="Text Box 1"/>
          <p:cNvSpPr txBox="1"/>
          <p:nvPr/>
        </p:nvSpPr>
        <p:spPr>
          <a:xfrm>
            <a:off x="385445" y="4491990"/>
            <a:ext cx="4930775" cy="2122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4400" b="1">
                <a:latin typeface="微软简" charset="0"/>
                <a:ea typeface="微软简" charset="0"/>
                <a:cs typeface="微软简" charset="0"/>
              </a:rPr>
              <a:t>水 </a:t>
            </a:r>
            <a:r>
              <a:rPr lang="en-US" altLang="zh-CN" sz="4400" b="1">
                <a:latin typeface="微软简" charset="0"/>
                <a:ea typeface="微软简" charset="0"/>
                <a:cs typeface="微软简" charset="0"/>
              </a:rPr>
              <a:t>+ </a:t>
            </a:r>
            <a:r>
              <a:rPr lang="zh-CN" altLang="en-US" sz="4400" b="1">
                <a:latin typeface="微软简" charset="0"/>
                <a:ea typeface="微软简" charset="0"/>
                <a:cs typeface="微软简" charset="0"/>
              </a:rPr>
              <a:t>二氧化碳 </a:t>
            </a:r>
            <a:r>
              <a:rPr lang="en-US" altLang="zh-CN" sz="4400" b="1">
                <a:latin typeface="微软简" charset="0"/>
                <a:ea typeface="微软简" charset="0"/>
                <a:cs typeface="微软简" charset="0"/>
              </a:rPr>
              <a:t>+ </a:t>
            </a:r>
          </a:p>
          <a:p>
            <a:pPr algn="ctr"/>
            <a:r>
              <a:rPr lang="zh-CN" altLang="en-US" sz="4400" b="1">
                <a:latin typeface="微软简" charset="0"/>
                <a:ea typeface="微软简" charset="0"/>
                <a:cs typeface="微软简" charset="0"/>
              </a:rPr>
              <a:t>碳酸钙（石灰岩）</a:t>
            </a:r>
            <a:r>
              <a:rPr lang="en-US" altLang="zh-CN" sz="4400" b="1">
                <a:latin typeface="微软简" charset="0"/>
                <a:ea typeface="微软简" charset="0"/>
                <a:cs typeface="微软简" charset="0"/>
              </a:rPr>
              <a:t>=</a:t>
            </a:r>
            <a:r>
              <a:rPr lang="zh-CN" altLang="en-US" sz="4400" b="1">
                <a:latin typeface="微软简" charset="0"/>
                <a:ea typeface="微软简" charset="0"/>
                <a:cs typeface="微软简" charset="0"/>
              </a:rPr>
              <a:t>碳酸氢钙（盐）</a:t>
            </a:r>
          </a:p>
        </p:txBody>
      </p:sp>
      <p:pic>
        <p:nvPicPr>
          <p:cNvPr id="7" name="Picture 6" descr="zxx-5-35"/>
          <p:cNvPicPr>
            <a:picLocks noChangeAspect="1"/>
          </p:cNvPicPr>
          <p:nvPr/>
        </p:nvPicPr>
        <p:blipFill>
          <a:blip r:embed="rId2"/>
          <a:srcRect b="16596"/>
          <a:stretch>
            <a:fillRect/>
          </a:stretch>
        </p:blipFill>
        <p:spPr>
          <a:xfrm>
            <a:off x="5603875" y="3315335"/>
            <a:ext cx="3382010" cy="21158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ldLvl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ave Formation 3D Animation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video fullScrn="1">
              <p:cMediaNode>
                <p:cTn id="2" fill="hold" display="1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295141" y="332656"/>
            <a:ext cx="7848859" cy="29381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Font typeface="Wingdings" panose="05000000000000000000" pitchFamily="2" charset="2"/>
              <a:buChar char="v"/>
            </a:pPr>
            <a:r>
              <a:rPr lang="zh-CN" altLang="en-US" sz="3700" dirty="0">
                <a:latin typeface="Senty Golden Bell 新蒂金钟体" panose="03000600000000000000" pitchFamily="66" charset="-122"/>
                <a:ea typeface="Senty Golden Bell 新蒂金钟体" panose="03000600000000000000" pitchFamily="66" charset="-122"/>
              </a:rPr>
              <a:t>又称喀『kā』斯特地形</a:t>
            </a:r>
            <a:endParaRPr lang="en-US" altLang="zh-CN" sz="3700" dirty="0">
              <a:latin typeface="Senty Golden Bell 新蒂金钟体" panose="03000600000000000000" pitchFamily="66" charset="-122"/>
              <a:ea typeface="Senty Golden Bell 新蒂金钟体" panose="03000600000000000000" pitchFamily="66" charset="-122"/>
            </a:endParaRPr>
          </a:p>
          <a:p>
            <a:r>
              <a:rPr lang="zh-CN" altLang="en-US" sz="3700" dirty="0">
                <a:latin typeface="Senty Golden Bell 新蒂金钟体" panose="03000600000000000000" pitchFamily="66" charset="-122"/>
                <a:ea typeface="Senty Golden Bell 新蒂金钟体" panose="03000600000000000000" pitchFamily="66" charset="-122"/>
              </a:rPr>
              <a:t>（</a:t>
            </a:r>
            <a:r>
              <a:rPr lang="en-MY" sz="3700" dirty="0">
                <a:latin typeface="Senty Golden Bell 新蒂金钟体" panose="03000600000000000000" pitchFamily="66" charset="-122"/>
                <a:ea typeface="Senty Golden Bell 新蒂金钟体" panose="03000600000000000000" pitchFamily="66" charset="-122"/>
              </a:rPr>
              <a:t> </a:t>
            </a:r>
            <a:r>
              <a:rPr lang="en-MY" sz="3700" dirty="0" err="1">
                <a:latin typeface="Senty Golden Bell 新蒂金钟体" panose="03000600000000000000" pitchFamily="66" charset="-122"/>
                <a:ea typeface="Senty Golden Bell 新蒂金钟体" panose="03000600000000000000" pitchFamily="66" charset="-122"/>
              </a:rPr>
              <a:t>Krast</a:t>
            </a:r>
            <a:r>
              <a:rPr lang="en-MY" sz="3700" dirty="0">
                <a:latin typeface="Senty Golden Bell 新蒂金钟体" panose="03000600000000000000" pitchFamily="66" charset="-122"/>
                <a:ea typeface="Senty Golden Bell 新蒂金钟体" panose="03000600000000000000" pitchFamily="66" charset="-122"/>
              </a:rPr>
              <a:t>，</a:t>
            </a:r>
            <a:r>
              <a:rPr lang="zh-CN" altLang="en-US" sz="3700" dirty="0">
                <a:latin typeface="Senty Golden Bell 新蒂金钟体" panose="03000600000000000000" pitchFamily="66" charset="-122"/>
                <a:ea typeface="Senty Golden Bell 新蒂金钟体" panose="03000600000000000000" pitchFamily="66" charset="-122"/>
              </a:rPr>
              <a:t>意为岩石裸露的地方 ）</a:t>
            </a:r>
            <a:endParaRPr lang="en-US" altLang="zh-CN" sz="3700" dirty="0">
              <a:latin typeface="Senty Golden Bell 新蒂金钟体" panose="03000600000000000000" pitchFamily="66" charset="-122"/>
              <a:ea typeface="Senty Golden Bell 新蒂金钟体" panose="03000600000000000000" pitchFamily="66" charset="-122"/>
            </a:endParaRP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zh-CN" altLang="en-US" sz="3700" dirty="0">
                <a:latin typeface="Senty Golden Bell 新蒂金钟体" panose="03000600000000000000" pitchFamily="66" charset="-122"/>
                <a:ea typeface="Senty Golden Bell 新蒂金钟体" panose="03000600000000000000" pitchFamily="66" charset="-122"/>
              </a:rPr>
              <a:t>由溶蚀作用产生</a:t>
            </a:r>
            <a:endParaRPr lang="en-US" altLang="zh-CN" sz="3700" dirty="0">
              <a:latin typeface="Senty Golden Bell 新蒂金钟体" panose="03000600000000000000" pitchFamily="66" charset="-122"/>
              <a:ea typeface="Senty Golden Bell 新蒂金钟体" panose="03000600000000000000" pitchFamily="66" charset="-122"/>
            </a:endParaRP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zh-CN" altLang="en-US" sz="3700" dirty="0">
                <a:latin typeface="Senty Golden Bell 新蒂金钟体" panose="03000600000000000000" pitchFamily="66" charset="-122"/>
                <a:ea typeface="Senty Golden Bell 新蒂金钟体" panose="03000600000000000000" pitchFamily="66" charset="-122"/>
              </a:rPr>
              <a:t>常发生在多雨及溶蚀作用盛行的石灰岩地区。</a:t>
            </a:r>
            <a:endParaRPr lang="en-US" altLang="zh-CN" sz="3700" dirty="0">
              <a:latin typeface="Senty Golden Bell 新蒂金钟体" panose="03000600000000000000" pitchFamily="66" charset="-122"/>
              <a:ea typeface="Senty Golden Bell 新蒂金钟体" panose="03000600000000000000" pitchFamily="66" charset="-122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84257" y="554001"/>
            <a:ext cx="1287532" cy="563231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6000" b="1" dirty="0">
                <a:latin typeface="SentyZHAO 新蒂赵孟頫" panose="03000600000000000000" pitchFamily="66" charset="-122"/>
                <a:ea typeface="SentyZHAO 新蒂赵孟頫" panose="03000600000000000000" pitchFamily="66" charset="-122"/>
              </a:rPr>
              <a:t>7.1</a:t>
            </a:r>
          </a:p>
          <a:p>
            <a:r>
              <a:rPr lang="zh-CN" altLang="en-US" sz="6000" b="1" dirty="0">
                <a:latin typeface="SentyZHAO 新蒂赵孟頫" panose="03000600000000000000" pitchFamily="66" charset="-122"/>
                <a:ea typeface="SentyZHAO 新蒂赵孟頫" panose="03000600000000000000" pitchFamily="66" charset="-122"/>
              </a:rPr>
              <a:t>石</a:t>
            </a:r>
            <a:endParaRPr lang="en-US" altLang="zh-CN" sz="6000" b="1" dirty="0">
              <a:latin typeface="SentyZHAO 新蒂赵孟頫" panose="03000600000000000000" pitchFamily="66" charset="-122"/>
              <a:ea typeface="SentyZHAO 新蒂赵孟頫" panose="03000600000000000000" pitchFamily="66" charset="-122"/>
            </a:endParaRPr>
          </a:p>
          <a:p>
            <a:r>
              <a:rPr lang="zh-CN" altLang="en-US" sz="6000" b="1" dirty="0">
                <a:latin typeface="SentyZHAO 新蒂赵孟頫" panose="03000600000000000000" pitchFamily="66" charset="-122"/>
                <a:ea typeface="SentyZHAO 新蒂赵孟頫" panose="03000600000000000000" pitchFamily="66" charset="-122"/>
              </a:rPr>
              <a:t>灰</a:t>
            </a:r>
            <a:endParaRPr lang="en-US" altLang="zh-CN" sz="6000" b="1" dirty="0">
              <a:latin typeface="SentyZHAO 新蒂赵孟頫" panose="03000600000000000000" pitchFamily="66" charset="-122"/>
              <a:ea typeface="SentyZHAO 新蒂赵孟頫" panose="03000600000000000000" pitchFamily="66" charset="-122"/>
            </a:endParaRPr>
          </a:p>
          <a:p>
            <a:r>
              <a:rPr lang="zh-CN" altLang="en-US" sz="6000" b="1" dirty="0">
                <a:latin typeface="SentyZHAO 新蒂赵孟頫" panose="03000600000000000000" pitchFamily="66" charset="-122"/>
                <a:ea typeface="SentyZHAO 新蒂赵孟頫" panose="03000600000000000000" pitchFamily="66" charset="-122"/>
              </a:rPr>
              <a:t>岩</a:t>
            </a:r>
            <a:endParaRPr lang="en-US" altLang="zh-CN" sz="6000" b="1" dirty="0">
              <a:latin typeface="SentyZHAO 新蒂赵孟頫" panose="03000600000000000000" pitchFamily="66" charset="-122"/>
              <a:ea typeface="SentyZHAO 新蒂赵孟頫" panose="03000600000000000000" pitchFamily="66" charset="-122"/>
            </a:endParaRPr>
          </a:p>
          <a:p>
            <a:r>
              <a:rPr lang="zh-CN" altLang="en-US" sz="6000" b="1" dirty="0">
                <a:latin typeface="SentyZHAO 新蒂赵孟頫" panose="03000600000000000000" pitchFamily="66" charset="-122"/>
                <a:ea typeface="SentyZHAO 新蒂赵孟頫" panose="03000600000000000000" pitchFamily="66" charset="-122"/>
              </a:rPr>
              <a:t>地</a:t>
            </a:r>
            <a:endParaRPr lang="en-US" altLang="zh-CN" sz="6000" b="1" dirty="0">
              <a:latin typeface="SentyZHAO 新蒂赵孟頫" panose="03000600000000000000" pitchFamily="66" charset="-122"/>
              <a:ea typeface="SentyZHAO 新蒂赵孟頫" panose="03000600000000000000" pitchFamily="66" charset="-122"/>
            </a:endParaRPr>
          </a:p>
          <a:p>
            <a:r>
              <a:rPr lang="zh-CN" altLang="en-US" sz="6000" b="1" dirty="0">
                <a:latin typeface="SentyZHAO 新蒂赵孟頫" panose="03000600000000000000" pitchFamily="66" charset="-122"/>
                <a:ea typeface="SentyZHAO 新蒂赵孟頫" panose="03000600000000000000" pitchFamily="66" charset="-122"/>
              </a:rPr>
              <a:t>形</a:t>
            </a:r>
            <a:endParaRPr lang="en-MY" sz="6000" dirty="0">
              <a:latin typeface="SentyZHAO 新蒂赵孟頫" panose="03000600000000000000" pitchFamily="66" charset="-122"/>
              <a:ea typeface="SentyZHAO 新蒂赵孟頫" panose="03000600000000000000" pitchFamily="66" charset="-122"/>
            </a:endParaRPr>
          </a:p>
        </p:txBody>
      </p:sp>
      <p:pic>
        <p:nvPicPr>
          <p:cNvPr id="5" name="Picture 4" descr="图片149"/>
          <p:cNvPicPr>
            <a:picLocks noChangeAspect="1"/>
          </p:cNvPicPr>
          <p:nvPr/>
        </p:nvPicPr>
        <p:blipFill>
          <a:blip r:embed="rId2">
            <a:clrChange>
              <a:clrFrom>
                <a:srgbClr val="FEFEFE">
                  <a:alpha val="100000"/>
                </a:srgbClr>
              </a:clrFrom>
              <a:clrTo>
                <a:srgbClr val="FEFEFE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588895" y="2602230"/>
            <a:ext cx="5956935" cy="456882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2"/>
          <p:cNvSpPr txBox="1"/>
          <p:nvPr/>
        </p:nvSpPr>
        <p:spPr>
          <a:xfrm>
            <a:off x="295910" y="243205"/>
            <a:ext cx="5770880" cy="7067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zh-CN" altLang="en-US" sz="4000"/>
              <a:t>地表：石芽、石林</a:t>
            </a:r>
            <a:r>
              <a:rPr lang="zh-CN" altLang="en-US" sz="4000">
                <a:sym typeface="+mn-ea"/>
              </a:rPr>
              <a:t>、峰林</a:t>
            </a:r>
          </a:p>
        </p:txBody>
      </p:sp>
      <p:pic>
        <p:nvPicPr>
          <p:cNvPr id="5" name="Picture 4" descr="6r680421q812431so472qsr8o0453psq (1)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750" y="949960"/>
            <a:ext cx="7347585" cy="552831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280" y="1115695"/>
            <a:ext cx="8148955" cy="4991735"/>
          </a:xfrm>
          <a:prstGeom prst="rect">
            <a:avLst/>
          </a:prstGeom>
        </p:spPr>
      </p:pic>
      <p:pic>
        <p:nvPicPr>
          <p:cNvPr id="6" name="Picture 5" descr="pp884485o73s4747o774oo1sq2so4sos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9750" y="1115695"/>
            <a:ext cx="8215630" cy="47879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0" y="784119"/>
          <a:ext cx="9144000" cy="341376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2771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372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4000" b="0" dirty="0">
                          <a:latin typeface="Senty Golden Bell 新蒂金钟体" panose="03000600000000000000" pitchFamily="66" charset="-122"/>
                          <a:ea typeface="Senty Golden Bell 新蒂金钟体" panose="03000600000000000000" pitchFamily="66" charset="-122"/>
                        </a:rPr>
                        <a:t>钟乳石</a:t>
                      </a:r>
                      <a:endParaRPr lang="en-MY" sz="4000" b="0" dirty="0">
                        <a:latin typeface="Senty Golden Bell 新蒂金钟体" panose="03000600000000000000" pitchFamily="66" charset="-122"/>
                        <a:ea typeface="Senty Golden Bell 新蒂金钟体" panose="03000600000000000000" pitchFamily="66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4000" b="0" dirty="0">
                          <a:latin typeface="Senty Golden Bell 新蒂金钟体" panose="03000600000000000000" pitchFamily="66" charset="-122"/>
                          <a:ea typeface="Senty Golden Bell 新蒂金钟体" panose="03000600000000000000" pitchFamily="66" charset="-122"/>
                        </a:rPr>
                        <a:t>悬挂在洞顶的沉积物</a:t>
                      </a:r>
                      <a:endParaRPr lang="en-MY" sz="4000" b="0" dirty="0">
                        <a:latin typeface="Senty Golden Bell 新蒂金钟体" panose="03000600000000000000" pitchFamily="66" charset="-122"/>
                        <a:ea typeface="Senty Golden Bell 新蒂金钟体" panose="03000600000000000000" pitchFamily="66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4000" b="0" dirty="0">
                          <a:latin typeface="Senty Golden Bell 新蒂金钟体" panose="03000600000000000000" pitchFamily="66" charset="-122"/>
                          <a:ea typeface="Senty Golden Bell 新蒂金钟体" panose="03000600000000000000" pitchFamily="66" charset="-122"/>
                        </a:rPr>
                        <a:t>石笋</a:t>
                      </a:r>
                      <a:endParaRPr lang="en-MY" sz="4000" b="0" dirty="0">
                        <a:latin typeface="Senty Golden Bell 新蒂金钟体" panose="03000600000000000000" pitchFamily="66" charset="-122"/>
                        <a:ea typeface="Senty Golden Bell 新蒂金钟体" panose="03000600000000000000" pitchFamily="66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4000" b="0" dirty="0">
                          <a:latin typeface="Senty Golden Bell 新蒂金钟体" panose="03000600000000000000" pitchFamily="66" charset="-122"/>
                          <a:ea typeface="Senty Golden Bell 新蒂金钟体" panose="03000600000000000000" pitchFamily="66" charset="-122"/>
                        </a:rPr>
                        <a:t>滴在地上的沉积物</a:t>
                      </a:r>
                      <a:endParaRPr lang="en-MY" sz="4000" b="0" dirty="0">
                        <a:latin typeface="Senty Golden Bell 新蒂金钟体" panose="03000600000000000000" pitchFamily="66" charset="-122"/>
                        <a:ea typeface="Senty Golden Bell 新蒂金钟体" panose="03000600000000000000" pitchFamily="66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4000" b="0" dirty="0">
                          <a:latin typeface="Senty Golden Bell 新蒂金钟体" panose="03000600000000000000" pitchFamily="66" charset="-122"/>
                          <a:ea typeface="Senty Golden Bell 新蒂金钟体" panose="03000600000000000000" pitchFamily="66" charset="-122"/>
                        </a:rPr>
                        <a:t>石柱</a:t>
                      </a:r>
                      <a:endParaRPr lang="en-MY" sz="4000" b="0" dirty="0">
                        <a:latin typeface="Senty Golden Bell 新蒂金钟体" panose="03000600000000000000" pitchFamily="66" charset="-122"/>
                        <a:ea typeface="Senty Golden Bell 新蒂金钟体" panose="03000600000000000000" pitchFamily="66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4000" b="0" dirty="0">
                          <a:latin typeface="Senty Golden Bell 新蒂金钟体" panose="03000600000000000000" pitchFamily="66" charset="-122"/>
                          <a:ea typeface="Senty Golden Bell 新蒂金钟体" panose="03000600000000000000" pitchFamily="66" charset="-122"/>
                        </a:rPr>
                        <a:t>钟乳石与石笋连接而成</a:t>
                      </a:r>
                      <a:endParaRPr lang="en-MY" sz="4000" b="0" dirty="0">
                        <a:latin typeface="Senty Golden Bell 新蒂金钟体" panose="03000600000000000000" pitchFamily="66" charset="-122"/>
                        <a:ea typeface="Senty Golden Bell 新蒂金钟体" panose="03000600000000000000" pitchFamily="66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4000" b="0" dirty="0">
                          <a:latin typeface="Senty Golden Bell 新蒂金钟体" panose="03000600000000000000" pitchFamily="66" charset="-122"/>
                          <a:ea typeface="Senty Golden Bell 新蒂金钟体" panose="03000600000000000000" pitchFamily="66" charset="-122"/>
                        </a:rPr>
                        <a:t>地下河流</a:t>
                      </a:r>
                      <a:endParaRPr lang="en-MY" sz="4000" b="0" dirty="0">
                        <a:latin typeface="Senty Golden Bell 新蒂金钟体" panose="03000600000000000000" pitchFamily="66" charset="-122"/>
                        <a:ea typeface="Senty Golden Bell 新蒂金钟体" panose="03000600000000000000" pitchFamily="66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4000" b="0" dirty="0">
                          <a:latin typeface="Senty Golden Bell 新蒂金钟体" panose="03000600000000000000" pitchFamily="66" charset="-122"/>
                          <a:ea typeface="Senty Golden Bell 新蒂金钟体" panose="03000600000000000000" pitchFamily="66" charset="-122"/>
                        </a:rPr>
                        <a:t>地表的水不断向下渗透，河水潜入地下形成</a:t>
                      </a:r>
                      <a:endParaRPr lang="en-MY" sz="4000" b="0" dirty="0">
                        <a:latin typeface="Senty Golden Bell 新蒂金钟体" panose="03000600000000000000" pitchFamily="66" charset="-122"/>
                        <a:ea typeface="Senty Golden Bell 新蒂金钟体" panose="03000600000000000000" pitchFamily="66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40000"/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962" r="12281"/>
          <a:stretch>
            <a:fillRect/>
          </a:stretch>
        </p:blipFill>
        <p:spPr>
          <a:xfrm>
            <a:off x="432431" y="4308762"/>
            <a:ext cx="4968552" cy="252717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652120" y="4710004"/>
            <a:ext cx="31261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600" dirty="0">
                <a:latin typeface="SentyCHALK" panose="03000600000000000000" pitchFamily="66" charset="-122"/>
                <a:ea typeface="SentyCHALK" panose="03000600000000000000" pitchFamily="66" charset="-122"/>
              </a:rPr>
              <a:t>大约</a:t>
            </a:r>
            <a:r>
              <a:rPr lang="en-US" altLang="zh-CN" sz="3600" dirty="0">
                <a:latin typeface="SentyCHALK" panose="03000600000000000000" pitchFamily="66" charset="-122"/>
                <a:ea typeface="SentyCHALK" panose="03000600000000000000" pitchFamily="66" charset="-122"/>
              </a:rPr>
              <a:t>100</a:t>
            </a:r>
            <a:r>
              <a:rPr lang="zh-CN" altLang="en-US" sz="3600" dirty="0">
                <a:latin typeface="SentyCHALK" panose="03000600000000000000" pitchFamily="66" charset="-122"/>
                <a:ea typeface="SentyCHALK" panose="03000600000000000000" pitchFamily="66" charset="-122"/>
              </a:rPr>
              <a:t>年</a:t>
            </a:r>
            <a:r>
              <a:rPr lang="en-US" altLang="zh-CN" sz="3600" dirty="0">
                <a:latin typeface="SentyCHALK" panose="03000600000000000000" pitchFamily="66" charset="-122"/>
                <a:ea typeface="SentyCHALK" panose="03000600000000000000" pitchFamily="66" charset="-122"/>
              </a:rPr>
              <a:t>1cm</a:t>
            </a:r>
          </a:p>
          <a:p>
            <a:r>
              <a:rPr lang="zh-CN" altLang="en-US" sz="3600" dirty="0">
                <a:latin typeface="SentyCHALK" panose="03000600000000000000" pitchFamily="66" charset="-122"/>
                <a:ea typeface="SentyCHALK" panose="03000600000000000000" pitchFamily="66" charset="-122"/>
              </a:rPr>
              <a:t>（</a:t>
            </a:r>
            <a:r>
              <a:rPr lang="en-US" altLang="zh-CN" sz="3600" dirty="0">
                <a:latin typeface="SentyCHALK" panose="03000600000000000000" pitchFamily="66" charset="-122"/>
                <a:ea typeface="SentyCHALK" panose="03000600000000000000" pitchFamily="66" charset="-122"/>
              </a:rPr>
              <a:t>10</a:t>
            </a:r>
            <a:r>
              <a:rPr lang="zh-CN" altLang="en-US" sz="3600" dirty="0">
                <a:latin typeface="SentyCHALK" panose="03000600000000000000" pitchFamily="66" charset="-122"/>
                <a:ea typeface="SentyCHALK" panose="03000600000000000000" pitchFamily="66" charset="-122"/>
              </a:rPr>
              <a:t>年</a:t>
            </a:r>
            <a:r>
              <a:rPr lang="en-US" altLang="zh-CN" sz="3600" dirty="0">
                <a:latin typeface="SentyCHALK" panose="03000600000000000000" pitchFamily="66" charset="-122"/>
                <a:ea typeface="SentyCHALK" panose="03000600000000000000" pitchFamily="66" charset="-122"/>
              </a:rPr>
              <a:t>1mm</a:t>
            </a:r>
            <a:r>
              <a:rPr lang="zh-CN" altLang="en-US" sz="3600" dirty="0">
                <a:latin typeface="SentyCHALK" panose="03000600000000000000" pitchFamily="66" charset="-122"/>
                <a:ea typeface="SentyCHALK" panose="03000600000000000000" pitchFamily="66" charset="-122"/>
              </a:rPr>
              <a:t>）</a:t>
            </a:r>
            <a:endParaRPr lang="en-US" altLang="zh-CN" sz="3600" dirty="0">
              <a:latin typeface="SentyCHALK" panose="03000600000000000000" pitchFamily="66" charset="-122"/>
              <a:ea typeface="SentyCHALK" panose="03000600000000000000" pitchFamily="66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916707" y="-2588"/>
            <a:ext cx="4641215" cy="8299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800" dirty="0">
                <a:latin typeface="SentyCHALK" panose="03000600000000000000" pitchFamily="66" charset="-122"/>
                <a:ea typeface="SentyCHALK" panose="03000600000000000000" pitchFamily="66" charset="-122"/>
              </a:rPr>
              <a:t>地下：石灰岩洞穴</a:t>
            </a:r>
            <a:endParaRPr lang="en-MY" sz="4800" dirty="0">
              <a:latin typeface="SentyCHALK" panose="03000600000000000000" pitchFamily="66" charset="-122"/>
              <a:ea typeface="SentyCHALK" panose="03000600000000000000" pitchFamily="66" charset="-122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Ink 5"/>
              <p14:cNvContentPartPr/>
              <p14:nvPr/>
            </p14:nvContentPartPr>
            <p14:xfrm>
              <a:off x="2259360" y="4875480"/>
              <a:ext cx="360" cy="360"/>
            </p14:xfrm>
          </p:contentPart>
        </mc:Choice>
        <mc:Fallback xmlns="">
          <p:pic>
            <p:nvPicPr>
              <p:cNvPr id="6" name="Ink 5"/>
            </p:nvPicPr>
            <p:blipFill>
              <a:blip r:embed="rId5"/>
            </p:blipFill>
            <p:spPr>
              <a:xfrm>
                <a:off x="2259360" y="4875480"/>
                <a:ext cx="360" cy="360"/>
              </a:xfrm>
              <a:prstGeom prst="rect"/>
            </p:spPr>
          </p:pic>
        </mc:Fallback>
      </mc:AlternateContent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oisedLegitimateBedbug-size_restricted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70" y="422275"/>
            <a:ext cx="9029700" cy="520065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82905"/>
            <a:ext cx="9111341" cy="6070431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00498" y="24943"/>
            <a:ext cx="85972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800" b="1" dirty="0">
                <a:latin typeface="SentyZHAO 新蒂赵孟頫" panose="03000600000000000000" pitchFamily="66" charset="-122"/>
                <a:ea typeface="SentyZHAO 新蒂赵孟頫" panose="03000600000000000000" pitchFamily="66" charset="-122"/>
              </a:rPr>
              <a:t>霹雳州（椰壳洞</a:t>
            </a:r>
            <a:r>
              <a:rPr lang="en-US" altLang="zh-CN" sz="4800" b="1" dirty="0" err="1">
                <a:latin typeface="SentyZHAO 新蒂赵孟頫" panose="03000600000000000000" pitchFamily="66" charset="-122"/>
                <a:ea typeface="SentyZHAO 新蒂赵孟頫" panose="03000600000000000000" pitchFamily="66" charset="-122"/>
              </a:rPr>
              <a:t>gua</a:t>
            </a:r>
            <a:r>
              <a:rPr lang="en-US" altLang="zh-CN" sz="4800" b="1" dirty="0">
                <a:latin typeface="SentyZHAO 新蒂赵孟頫" panose="03000600000000000000" pitchFamily="66" charset="-122"/>
                <a:ea typeface="SentyZHAO 新蒂赵孟頫" panose="03000600000000000000" pitchFamily="66" charset="-122"/>
              </a:rPr>
              <a:t> </a:t>
            </a:r>
            <a:r>
              <a:rPr lang="en-US" altLang="zh-CN" sz="4800" b="1" dirty="0" err="1">
                <a:latin typeface="SentyZHAO 新蒂赵孟頫" panose="03000600000000000000" pitchFamily="66" charset="-122"/>
                <a:ea typeface="SentyZHAO 新蒂赵孟頫" panose="03000600000000000000" pitchFamily="66" charset="-122"/>
              </a:rPr>
              <a:t>tempurung</a:t>
            </a:r>
            <a:r>
              <a:rPr lang="zh-CN" altLang="en-US" sz="4800" b="1" dirty="0">
                <a:latin typeface="SentyZHAO 新蒂赵孟頫" panose="03000600000000000000" pitchFamily="66" charset="-122"/>
                <a:ea typeface="SentyZHAO 新蒂赵孟頫" panose="03000600000000000000" pitchFamily="66" charset="-122"/>
              </a:rPr>
              <a:t>）</a:t>
            </a:r>
            <a:endParaRPr lang="en-MY" sz="4800" b="1" dirty="0">
              <a:latin typeface="SentyZHAO 新蒂赵孟頫" panose="03000600000000000000" pitchFamily="66" charset="-122"/>
              <a:ea typeface="SentyZHAO 新蒂赵孟頫" panose="03000600000000000000" pitchFamily="66" charset="-122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048" y="855940"/>
            <a:ext cx="7926123" cy="593738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008" y="849966"/>
            <a:ext cx="8928992" cy="594336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613" y="764704"/>
            <a:ext cx="8928992" cy="594336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924" y="752841"/>
            <a:ext cx="7940299" cy="595522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364" y="1008473"/>
            <a:ext cx="8447966" cy="562634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905" y="788756"/>
            <a:ext cx="7596336" cy="56972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033" y="260647"/>
            <a:ext cx="7739380" cy="6140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zh-CN" altLang="en-US" sz="3400" dirty="0">
                <a:latin typeface="KaiTi" panose="02010609060101010101" pitchFamily="49" charset="-122"/>
                <a:ea typeface="KaiTi" panose="02010609060101010101" pitchFamily="49" charset="-122"/>
              </a:rPr>
              <a:t>砂拉越姆鲁国家公园（鹿洞</a:t>
            </a:r>
            <a:r>
              <a:rPr lang="en-US" altLang="zh-CN" sz="3400" dirty="0">
                <a:latin typeface="KaiTi" panose="02010609060101010101" pitchFamily="49" charset="-122"/>
                <a:ea typeface="KaiTi" panose="02010609060101010101" pitchFamily="49" charset="-122"/>
              </a:rPr>
              <a:t>deer cave</a:t>
            </a:r>
            <a:r>
              <a:rPr lang="zh-CN" altLang="en-US" sz="3400" dirty="0">
                <a:latin typeface="KaiTi" panose="02010609060101010101" pitchFamily="49" charset="-122"/>
                <a:ea typeface="KaiTi" panose="02010609060101010101" pitchFamily="49" charset="-122"/>
              </a:rPr>
              <a:t>）</a:t>
            </a:r>
            <a:endParaRPr lang="en-MY" sz="34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3" name="Gunung Mulu National Park Malaysia (1080HD) Travel Video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17303" y="1278052"/>
            <a:ext cx="9144000" cy="514350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952716" y="188640"/>
            <a:ext cx="59554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雪兰莪（黑风洞</a:t>
            </a:r>
            <a:r>
              <a:rPr lang="en-US" altLang="zh-CN" sz="3600" dirty="0" err="1">
                <a:latin typeface="KaiTi" panose="02010609060101010101" pitchFamily="49" charset="-122"/>
                <a:ea typeface="KaiTi" panose="02010609060101010101" pitchFamily="49" charset="-122"/>
              </a:rPr>
              <a:t>batu</a:t>
            </a:r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 cave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）</a:t>
            </a:r>
            <a:endParaRPr lang="en-MY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3" name="Batu Caves near Kuala Lumpur Malaysia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946695"/>
            <a:ext cx="9073008" cy="510356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76" t="20238" r="20798" b="6461"/>
          <a:stretch>
            <a:fillRect/>
          </a:stretch>
        </p:blipFill>
        <p:spPr bwMode="auto">
          <a:xfrm>
            <a:off x="-25219" y="0"/>
            <a:ext cx="9169219" cy="62846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455"/>
          <a:stretch>
            <a:fillRect/>
          </a:stretch>
        </p:blipFill>
        <p:spPr>
          <a:xfrm>
            <a:off x="0" y="2576411"/>
            <a:ext cx="3682336" cy="2952328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127" y="0"/>
            <a:ext cx="7295745" cy="6858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509" y="80628"/>
            <a:ext cx="8880987" cy="66607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泰国少年足球队受困岩洞九天，终被寻获。 搜救过程有多困难？被困洞穴应该注意什么？三分钟带你了解。httpbit.ly2IPviUz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9144000" cy="514350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7月6日【泰国少年足球队困洞穴】搜救人员表示，现在最棘手的问题是要如何安全地把人救出。搜救团队有哪些选项，救出这群受困的男孩呢？httpbit.ly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06092" y="22804"/>
            <a:ext cx="6922292" cy="69222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rcRect t="14967" b="14776"/>
          <a:stretch>
            <a:fillRect/>
          </a:stretch>
        </p:blipFill>
        <p:spPr>
          <a:xfrm>
            <a:off x="0" y="361950"/>
            <a:ext cx="9168130" cy="362204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71830"/>
            <a:ext cx="9167495" cy="5500370"/>
          </a:xfrm>
          <a:prstGeom prst="rect">
            <a:avLst/>
          </a:prstGeom>
        </p:spPr>
      </p:pic>
      <p:pic>
        <p:nvPicPr>
          <p:cNvPr id="5" name="Picture 4" descr="10513053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965" y="-10160"/>
            <a:ext cx="6965950" cy="68643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83" t="18453" r="25260" b="6250"/>
          <a:stretch>
            <a:fillRect/>
          </a:stretch>
        </p:blipFill>
        <p:spPr bwMode="auto">
          <a:xfrm>
            <a:off x="539552" y="5617"/>
            <a:ext cx="8174799" cy="68183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 descr="6b6cc6253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6035" y="1119505"/>
            <a:ext cx="9196070" cy="517652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2664852-14DD-4A46-A1BF-F606D2D7FB5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4377" y="-14223"/>
            <a:ext cx="4622292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7EC4812-0C20-44A6-ABBD-804C32CAF17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3702" y="-14223"/>
            <a:ext cx="475008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67744" y="332656"/>
            <a:ext cx="454643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6000" dirty="0">
                <a:latin typeface="Senty Golden Bell 新蒂金钟体" panose="03000600000000000000" pitchFamily="66" charset="-122"/>
                <a:ea typeface="Senty Golden Bell 新蒂金钟体" panose="03000600000000000000" pitchFamily="66" charset="-122"/>
              </a:rPr>
              <a:t>7.2</a:t>
            </a:r>
            <a:r>
              <a:rPr lang="zh-CN" altLang="en-US" sz="6000" dirty="0">
                <a:latin typeface="Senty Golden Bell 新蒂金钟体" panose="03000600000000000000" pitchFamily="66" charset="-122"/>
                <a:ea typeface="Senty Golden Bell 新蒂金钟体" panose="03000600000000000000" pitchFamily="66" charset="-122"/>
              </a:rPr>
              <a:t>干旱地形</a:t>
            </a:r>
            <a:endParaRPr lang="en-MY" sz="6000" dirty="0">
              <a:latin typeface="Senty Golden Bell 新蒂金钟体" panose="03000600000000000000" pitchFamily="66" charset="-122"/>
              <a:ea typeface="Senty Golden Bell 新蒂金钟体" panose="03000600000000000000" pitchFamily="66" charset="-122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" y="1772816"/>
            <a:ext cx="9144000" cy="224676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zh-CN" altLang="en-US" sz="6000" dirty="0">
                <a:latin typeface="SentyCHALK" panose="03000600000000000000" pitchFamily="66" charset="-122"/>
                <a:ea typeface="SentyCHALK" panose="03000600000000000000" pitchFamily="66" charset="-122"/>
              </a:rPr>
              <a:t>风力作用</a:t>
            </a:r>
            <a:endParaRPr lang="en-US" altLang="zh-CN" sz="6000" dirty="0">
              <a:latin typeface="SentyCHALK" panose="03000600000000000000" pitchFamily="66" charset="-122"/>
              <a:ea typeface="SentyCHALK" panose="03000600000000000000" pitchFamily="66" charset="-122"/>
            </a:endParaRPr>
          </a:p>
          <a:p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风对地表松散碎屑物的侵蚀、搬运和堆积过程。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0742" y="4049060"/>
            <a:ext cx="3960440" cy="279871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-34311" y="197171"/>
            <a:ext cx="9178311" cy="677108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zh-CN" altLang="en-US" sz="38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沙漠地区气候干旱、植物稀疏、地表松散。</a:t>
            </a:r>
            <a:endParaRPr lang="en-MY" sz="38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4" name="Picture 3" descr="LOCAL201508211113000160931604261"/>
          <p:cNvPicPr>
            <a:picLocks noChangeAspect="1"/>
          </p:cNvPicPr>
          <p:nvPr/>
        </p:nvPicPr>
        <p:blipFill>
          <a:blip r:embed="rId2"/>
          <a:srcRect b="16607"/>
          <a:stretch>
            <a:fillRect/>
          </a:stretch>
        </p:blipFill>
        <p:spPr>
          <a:xfrm>
            <a:off x="-93980" y="1747520"/>
            <a:ext cx="9331960" cy="4625340"/>
          </a:xfrm>
          <a:prstGeom prst="rect">
            <a:avLst/>
          </a:prstGeom>
        </p:spPr>
      </p:pic>
      <p:sp>
        <p:nvSpPr>
          <p:cNvPr id="5" name="Text Box 4"/>
          <p:cNvSpPr txBox="1"/>
          <p:nvPr/>
        </p:nvSpPr>
        <p:spPr>
          <a:xfrm>
            <a:off x="6972935" y="1776095"/>
            <a:ext cx="20116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/>
              <a:t>沙漠形成的原因？</a:t>
            </a:r>
          </a:p>
        </p:txBody>
      </p:sp>
      <p:sp>
        <p:nvSpPr>
          <p:cNvPr id="6" name="Text Box 5"/>
          <p:cNvSpPr txBox="1"/>
          <p:nvPr/>
        </p:nvSpPr>
        <p:spPr>
          <a:xfrm>
            <a:off x="-34290" y="874395"/>
            <a:ext cx="6184900" cy="64516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zh-CN" sz="3600"/>
              <a:t>缺乏降雨，植物难以生长</a:t>
            </a:r>
          </a:p>
        </p:txBody>
      </p:sp>
      <p:sp>
        <p:nvSpPr>
          <p:cNvPr id="7" name="Text Box 6"/>
          <p:cNvSpPr txBox="1"/>
          <p:nvPr/>
        </p:nvSpPr>
        <p:spPr>
          <a:xfrm>
            <a:off x="1209040" y="843280"/>
            <a:ext cx="6126480" cy="64516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algn="ctr"/>
            <a:r>
              <a:rPr lang="zh-CN" altLang="en-US" sz="3600"/>
              <a:t>地表缺乏植被保护，易被侵蚀</a:t>
            </a:r>
          </a:p>
        </p:txBody>
      </p:sp>
      <p:sp>
        <p:nvSpPr>
          <p:cNvPr id="8" name="Text Box 7"/>
          <p:cNvSpPr txBox="1"/>
          <p:nvPr/>
        </p:nvSpPr>
        <p:spPr>
          <a:xfrm>
            <a:off x="3931920" y="874395"/>
            <a:ext cx="5212080" cy="64516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zh-CN" altLang="en-US" sz="3600"/>
              <a:t>岩石热胀冷缩，风化破碎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6. 46512109_1656778011135353_1772320741480464384_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75" y="11430"/>
            <a:ext cx="9112885" cy="6835140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179512" y="1484784"/>
          <a:ext cx="8784976" cy="22860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90497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88000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zh-CN" altLang="en-US" sz="3600" b="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菌</a:t>
                      </a:r>
                      <a:endParaRPr lang="en-US" altLang="zh-CN" sz="3600" b="0" dirty="0"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  <a:p>
                      <a:r>
                        <a:rPr lang="zh-CN" altLang="en-US" sz="3600" b="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状</a:t>
                      </a:r>
                      <a:endParaRPr lang="en-US" altLang="zh-CN" sz="3600" b="0" dirty="0"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  <a:p>
                      <a:r>
                        <a:rPr lang="zh-CN" altLang="en-US" sz="3600" b="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石</a:t>
                      </a:r>
                      <a:endParaRPr lang="en-MY" sz="3600" b="0" dirty="0"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3600" b="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在风吹起时，沙粒会对沙漠中孤立突起的岩石进行磨蚀作用。形成顶部大、底部小，形状像菌类的岩石，称为菌状石。</a:t>
                      </a:r>
                      <a:endParaRPr lang="en-MY" sz="3600" b="0" dirty="0"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683568" y="328880"/>
            <a:ext cx="434311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dirty="0">
                <a:latin typeface="SentyCHALK" panose="03000600000000000000" pitchFamily="66" charset="-122"/>
                <a:ea typeface="SentyCHALK" panose="03000600000000000000" pitchFamily="66" charset="-122"/>
              </a:rPr>
              <a:t>A.</a:t>
            </a:r>
            <a:r>
              <a:rPr lang="zh-CN" altLang="en-US" sz="6600" dirty="0">
                <a:latin typeface="SentyCHALK" panose="03000600000000000000" pitchFamily="66" charset="-122"/>
                <a:ea typeface="SentyCHALK" panose="03000600000000000000" pitchFamily="66" charset="-122"/>
              </a:rPr>
              <a:t>风蚀地形</a:t>
            </a:r>
            <a:endParaRPr lang="en-MY" sz="6600" dirty="0">
              <a:latin typeface="SentyCHALK" panose="03000600000000000000" pitchFamily="66" charset="-122"/>
              <a:ea typeface="SentyCHALK" panose="03000600000000000000" pitchFamily="66" charset="-122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3793977"/>
            <a:ext cx="4536504" cy="3040862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910524" y="215829"/>
            <a:ext cx="379142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800" dirty="0">
                <a:latin typeface="SentyZHAO 新蒂赵孟頫" panose="03000600000000000000" pitchFamily="66" charset="-122"/>
                <a:ea typeface="SentyZHAO 新蒂赵孟頫" panose="03000600000000000000" pitchFamily="66" charset="-122"/>
              </a:rPr>
              <a:t>台湾（野柳）</a:t>
            </a:r>
            <a:endParaRPr lang="en-MY" sz="4800" dirty="0">
              <a:latin typeface="SentyZHAO 新蒂赵孟頫" panose="03000600000000000000" pitchFamily="66" charset="-122"/>
              <a:ea typeface="SentyZHAO 新蒂赵孟頫" panose="03000600000000000000" pitchFamily="66" charset="-122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046826"/>
            <a:ext cx="9214685" cy="490245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070" y="1052736"/>
            <a:ext cx="8461142" cy="56689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photo_-_copy__lar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335" y="452120"/>
            <a:ext cx="9156065" cy="4677410"/>
          </a:xfrm>
          <a:prstGeom prst="rect">
            <a:avLst/>
          </a:prstGeom>
        </p:spPr>
      </p:pic>
      <p:pic>
        <p:nvPicPr>
          <p:cNvPr id="2" name="Picture 1" descr="yahoo原生廣告連結-1 (3)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335" y="286385"/>
            <a:ext cx="9150985" cy="573913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0" y="112276"/>
            <a:ext cx="9143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200" dirty="0">
                <a:latin typeface="SentyZHAO 新蒂赵孟頫" panose="03000600000000000000" pitchFamily="66" charset="-122"/>
                <a:ea typeface="SentyZHAO 新蒂赵孟頫" panose="03000600000000000000" pitchFamily="66" charset="-122"/>
              </a:rPr>
              <a:t>美国（ 蘑菇岩州立公园</a:t>
            </a:r>
            <a:r>
              <a:rPr lang="en-MY" sz="3200" dirty="0">
                <a:latin typeface="SentyZHAO 新蒂赵孟頫" panose="03000600000000000000" pitchFamily="66" charset="-122"/>
                <a:ea typeface="SentyZHAO 新蒂赵孟頫" panose="03000600000000000000" pitchFamily="66" charset="-122"/>
              </a:rPr>
              <a:t>Mushroom Rock State Park</a:t>
            </a:r>
            <a:r>
              <a:rPr lang="zh-CN" altLang="en-US" sz="3200" dirty="0">
                <a:latin typeface="SentyZHAO 新蒂赵孟頫" panose="03000600000000000000" pitchFamily="66" charset="-122"/>
                <a:ea typeface="SentyZHAO 新蒂赵孟頫" panose="03000600000000000000" pitchFamily="66" charset="-122"/>
              </a:rPr>
              <a:t>）</a:t>
            </a:r>
            <a:endParaRPr lang="en-MY" sz="3200" dirty="0">
              <a:latin typeface="SentyZHAO 新蒂赵孟頫" panose="03000600000000000000" pitchFamily="66" charset="-122"/>
              <a:ea typeface="SentyZHAO 新蒂赵孟頫" panose="03000600000000000000" pitchFamily="66" charset="-122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61256"/>
            <a:ext cx="9144000" cy="6096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05772" y="156722"/>
            <a:ext cx="87324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200" dirty="0">
                <a:latin typeface="SentyZHAO 新蒂赵孟頫" panose="03000600000000000000" pitchFamily="66" charset="-122"/>
                <a:ea typeface="SentyZHAO 新蒂赵孟頫" panose="03000600000000000000" pitchFamily="66" charset="-122"/>
              </a:rPr>
              <a:t>美国（魔怪谷州立公园</a:t>
            </a:r>
            <a:r>
              <a:rPr lang="en-US" altLang="zh-CN" sz="3200" dirty="0">
                <a:latin typeface="SentyZHAO 新蒂赵孟頫" panose="03000600000000000000" pitchFamily="66" charset="-122"/>
                <a:ea typeface="SentyZHAO 新蒂赵孟頫" panose="03000600000000000000" pitchFamily="66" charset="-122"/>
              </a:rPr>
              <a:t> </a:t>
            </a:r>
            <a:r>
              <a:rPr lang="en-MY" sz="3200" dirty="0">
                <a:latin typeface="SentyZHAO 新蒂赵孟頫" panose="03000600000000000000" pitchFamily="66" charset="-122"/>
                <a:ea typeface="SentyZHAO 新蒂赵孟頫" panose="03000600000000000000" pitchFamily="66" charset="-122"/>
              </a:rPr>
              <a:t>Goblin Valley State Park</a:t>
            </a:r>
            <a:r>
              <a:rPr lang="zh-CN" altLang="en-US" sz="3200" dirty="0">
                <a:latin typeface="SentyZHAO 新蒂赵孟頫" panose="03000600000000000000" pitchFamily="66" charset="-122"/>
                <a:ea typeface="SentyZHAO 新蒂赵孟頫" panose="03000600000000000000" pitchFamily="66" charset="-122"/>
              </a:rPr>
              <a:t>）</a:t>
            </a:r>
            <a:endParaRPr lang="en-MY" sz="3200" dirty="0">
              <a:latin typeface="SentyZHAO 新蒂赵孟頫" panose="03000600000000000000" pitchFamily="66" charset="-122"/>
              <a:ea typeface="SentyZHAO 新蒂赵孟頫" panose="03000600000000000000" pitchFamily="66" charset="-122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43050"/>
            <a:ext cx="9144000" cy="3771900"/>
          </a:xfrm>
          <a:prstGeom prst="rect">
            <a:avLst/>
          </a:prstGeom>
        </p:spPr>
      </p:pic>
      <p:pic>
        <p:nvPicPr>
          <p:cNvPr id="4" name="Picture 3" descr="20140523102006014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930" y="741680"/>
            <a:ext cx="8485505" cy="5839460"/>
          </a:xfrm>
          <a:prstGeom prst="rect">
            <a:avLst/>
          </a:prstGeom>
        </p:spPr>
      </p:pic>
      <p:pic>
        <p:nvPicPr>
          <p:cNvPr id="5" name="Picture 4" descr="94460905_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173480"/>
            <a:ext cx="9117965" cy="2919730"/>
          </a:xfrm>
          <a:prstGeom prst="rect">
            <a:avLst/>
          </a:prstGeom>
        </p:spPr>
      </p:pic>
      <p:pic>
        <p:nvPicPr>
          <p:cNvPr id="6" name="Picture 5" descr="94460905_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17445" y="741680"/>
            <a:ext cx="4534535" cy="60445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Flash 動畫 風化作用 野柳奇岩異石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video>
              <p:cMediaNode>
                <p:cTn id="2" fill="hold" display="1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/>
          <p:nvPr/>
        </p:nvGraphicFramePr>
        <p:xfrm>
          <a:off x="-10160" y="746125"/>
          <a:ext cx="9164320" cy="6035040"/>
        </p:xfrm>
        <a:graphic>
          <a:graphicData uri="http://schemas.openxmlformats.org/drawingml/2006/table">
            <a:tbl>
              <a:tblPr bandRow="1">
                <a:tableStyleId>{FABFCF23-3B69-468F-B69F-88F6DE6A72F2}</a:tableStyleId>
              </a:tblPr>
              <a:tblGrid>
                <a:gridCol w="12001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9641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18872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3600" b="1"/>
                        <a:t>岩漠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600"/>
                        <a:t>也称山地荒漠，是指荒漠区岩石裸露的山地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3600" b="1"/>
                        <a:t>砾漠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600"/>
                        <a:t>地表几乎全为砾石、碎石所覆盖的荒漠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3600" b="1"/>
                        <a:t>沙漠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600"/>
                        <a:t>指荒漠地区地表有大片沙丘覆盖的区域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3600" b="1"/>
                        <a:t>泥漠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600"/>
                        <a:t>由细粒粘土、粉沙等泥质沉积物组成的荒漠</a:t>
                      </a:r>
                      <a:r>
                        <a:rPr lang="zh-CN" altLang="en-US" sz="3600"/>
                        <a:t>，</a:t>
                      </a:r>
                      <a:r>
                        <a:rPr lang="en-US" sz="3600"/>
                        <a:t>分布于荒漠中的低洼处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3600" b="1"/>
                        <a:t>盐漠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600"/>
                        <a:t>在泥漠地区，含盐分的地下水蒸发</a:t>
                      </a:r>
                      <a:r>
                        <a:rPr lang="zh-CN" altLang="en-US" sz="3600"/>
                        <a:t>后</a:t>
                      </a:r>
                      <a:r>
                        <a:rPr lang="en-US" sz="3600"/>
                        <a:t>，盐分在地表积聚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3600" b="1"/>
                        <a:t>寒漠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600"/>
                        <a:t>在高山上部和高纬度地带，由于气温低而植物贫乏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3" name="Text Box 2"/>
          <p:cNvSpPr txBox="1"/>
          <p:nvPr/>
        </p:nvSpPr>
        <p:spPr>
          <a:xfrm>
            <a:off x="3644265" y="-22225"/>
            <a:ext cx="1300480" cy="7683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400"/>
              <a:t>荒漠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800px-Drought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900" y="52705"/>
            <a:ext cx="4255135" cy="6384290"/>
          </a:xfrm>
          <a:prstGeom prst="rect">
            <a:avLst/>
          </a:prstGeom>
        </p:spPr>
      </p:pic>
      <p:sp>
        <p:nvSpPr>
          <p:cNvPr id="3" name="Text Box 2"/>
          <p:cNvSpPr txBox="1"/>
          <p:nvPr/>
        </p:nvSpPr>
        <p:spPr>
          <a:xfrm>
            <a:off x="88900" y="6436995"/>
            <a:ext cx="29260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zh-CN" altLang="en-US"/>
              <a:t>泥漠：北美（索诺兰沙漠）</a:t>
            </a:r>
          </a:p>
        </p:txBody>
      </p:sp>
      <p:sp>
        <p:nvSpPr>
          <p:cNvPr id="5" name="Text Box 4"/>
          <p:cNvSpPr txBox="1"/>
          <p:nvPr/>
        </p:nvSpPr>
        <p:spPr>
          <a:xfrm>
            <a:off x="6079490" y="5840095"/>
            <a:ext cx="29260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zh-CN" altLang="en-US"/>
              <a:t>盐漠：伊朗（卡维尔盐漠）</a:t>
            </a:r>
          </a:p>
        </p:txBody>
      </p:sp>
      <p:pic>
        <p:nvPicPr>
          <p:cNvPr id="6" name="Picture 5" descr="Maranjab-Desert-Tour-Full-Width-2"/>
          <p:cNvPicPr>
            <a:picLocks noChangeAspect="1"/>
          </p:cNvPicPr>
          <p:nvPr/>
        </p:nvPicPr>
        <p:blipFill>
          <a:blip r:embed="rId3"/>
          <a:srcRect l="17907" b="13901"/>
          <a:stretch>
            <a:fillRect/>
          </a:stretch>
        </p:blipFill>
        <p:spPr>
          <a:xfrm>
            <a:off x="88265" y="461010"/>
            <a:ext cx="9049385" cy="53390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8749548"/>
              </p:ext>
            </p:extLst>
          </p:nvPr>
        </p:nvGraphicFramePr>
        <p:xfrm>
          <a:off x="467544" y="404664"/>
          <a:ext cx="8244140" cy="237744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131479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92934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zh-CN" altLang="en-US" sz="3600" b="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砾漠</a:t>
                      </a:r>
                      <a:endParaRPr lang="en-MY" sz="3600" b="0" dirty="0"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3600" b="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强风吹袭地面将细小的沙粒吹走，留下较大石砾，称为砾漠。</a:t>
                      </a:r>
                      <a:endParaRPr lang="en-MY" sz="3600" b="0" dirty="0"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zh-CN" altLang="en-US" sz="3600" b="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岩漠</a:t>
                      </a:r>
                      <a:endParaRPr lang="en-US" altLang="zh-CN" sz="3600" b="0" dirty="0"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3600" b="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当石砾也被侵蚀，地上岩盘裸露出来，则形成岩漠。</a:t>
                      </a:r>
                      <a:endParaRPr lang="en-US" altLang="zh-CN" sz="3600" b="0" dirty="0"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46" t="42141" r="10040"/>
          <a:stretch>
            <a:fillRect/>
          </a:stretch>
        </p:blipFill>
        <p:spPr>
          <a:xfrm>
            <a:off x="539552" y="2852936"/>
            <a:ext cx="7911010" cy="4005064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23528" y="0"/>
            <a:ext cx="445987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400" dirty="0">
                <a:latin typeface="SentyZHAO 新蒂赵孟頫" panose="03000600000000000000" pitchFamily="66" charset="-122"/>
                <a:ea typeface="SentyZHAO 新蒂赵孟頫" panose="03000600000000000000" pitchFamily="66" charset="-122"/>
              </a:rPr>
              <a:t>砾漠：撒哈拉沙漠</a:t>
            </a:r>
            <a:endParaRPr lang="en-MY" sz="4400" dirty="0">
              <a:latin typeface="SentyZHAO 新蒂赵孟頫" panose="03000600000000000000" pitchFamily="66" charset="-122"/>
              <a:ea typeface="SentyZHAO 新蒂赵孟頫" panose="03000600000000000000" pitchFamily="66" charset="-122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513" y="846004"/>
            <a:ext cx="7992888" cy="57559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244653"/>
            <a:ext cx="5808345" cy="7067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zh-CN" altLang="en-US" sz="4000" dirty="0">
                <a:latin typeface="SentyZHAO 新蒂赵孟頫" panose="03000600000000000000" pitchFamily="66" charset="-122"/>
                <a:ea typeface="SentyZHAO 新蒂赵孟頫" panose="03000600000000000000" pitchFamily="66" charset="-122"/>
              </a:rPr>
              <a:t>岩漠：新疆乌尔禾魔鬼城</a:t>
            </a:r>
          </a:p>
        </p:txBody>
      </p:sp>
      <p:pic>
        <p:nvPicPr>
          <p:cNvPr id="4" name="Picture 3" descr="448a5b51db961af216545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655" y="951230"/>
            <a:ext cx="8823325" cy="5882005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andston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5190" y="-2540"/>
            <a:ext cx="4866640" cy="6874510"/>
          </a:xfrm>
          <a:prstGeom prst="rect">
            <a:avLst/>
          </a:prstGeom>
        </p:spPr>
      </p:pic>
      <p:sp>
        <p:nvSpPr>
          <p:cNvPr id="3" name="Text Box 2"/>
          <p:cNvSpPr txBox="1"/>
          <p:nvPr/>
        </p:nvSpPr>
        <p:spPr>
          <a:xfrm>
            <a:off x="162560" y="2196465"/>
            <a:ext cx="1706880" cy="10147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6000"/>
              <a:t>沙漠</a:t>
            </a:r>
          </a:p>
        </p:txBody>
      </p:sp>
      <p:sp>
        <p:nvSpPr>
          <p:cNvPr id="4" name="Text Box 3"/>
          <p:cNvSpPr txBox="1"/>
          <p:nvPr/>
        </p:nvSpPr>
        <p:spPr>
          <a:xfrm>
            <a:off x="7247255" y="2196465"/>
            <a:ext cx="1706880" cy="10147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6000"/>
              <a:t>岩漠</a:t>
            </a:r>
          </a:p>
        </p:txBody>
      </p:sp>
      <p:sp>
        <p:nvSpPr>
          <p:cNvPr id="5" name="Text Box 4"/>
          <p:cNvSpPr txBox="1"/>
          <p:nvPr/>
        </p:nvSpPr>
        <p:spPr>
          <a:xfrm>
            <a:off x="2329180" y="107315"/>
            <a:ext cx="10972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/>
              <a:t>纳米比亚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395536" y="476672"/>
          <a:ext cx="8388156" cy="22860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14588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92934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zh-CN" altLang="en-US" sz="3600" b="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风蚀洼地</a:t>
                      </a:r>
                      <a:endParaRPr lang="en-MY" sz="3600" b="0" dirty="0"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3600" b="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风长期的吹蚀地表，会使地面凹下，形成风蚀洼地。</a:t>
                      </a:r>
                      <a:endParaRPr lang="en-US" altLang="zh-CN" sz="3600" b="0" dirty="0"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  <a:p>
                      <a:pPr marL="571500" indent="-571500">
                        <a:buFont typeface="Wingdings" panose="05000000000000000000" pitchFamily="2" charset="2"/>
                        <a:buChar char="v"/>
                      </a:pPr>
                      <a:r>
                        <a:rPr lang="zh-CN" altLang="en-US" sz="3600" b="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若风蚀洼地深达地下水面，将会出现绿洲。</a:t>
                      </a:r>
                      <a:endParaRPr lang="en-MY" sz="3600" b="0" dirty="0"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996952"/>
            <a:ext cx="8118210" cy="3600400"/>
          </a:xfrm>
          <a:prstGeom prst="rect">
            <a:avLst/>
          </a:prstGeo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91680" y="260648"/>
            <a:ext cx="55723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000" dirty="0">
                <a:latin typeface="SentyZHAO 新蒂赵孟頫" panose="03000600000000000000" pitchFamily="66" charset="-122"/>
                <a:ea typeface="SentyZHAO 新蒂赵孟頫" panose="03000600000000000000" pitchFamily="66" charset="-122"/>
              </a:rPr>
              <a:t>内蒙古（巴丹吉林沙漠）</a:t>
            </a:r>
            <a:endParaRPr lang="en-MY" sz="4000" dirty="0">
              <a:latin typeface="SentyZHAO 新蒂赵孟頫" panose="03000600000000000000" pitchFamily="66" charset="-122"/>
              <a:ea typeface="SentyZHAO 新蒂赵孟頫" panose="03000600000000000000" pitchFamily="66" charset="-122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807"/>
          <a:stretch>
            <a:fillRect/>
          </a:stretch>
        </p:blipFill>
        <p:spPr>
          <a:xfrm>
            <a:off x="152797" y="968534"/>
            <a:ext cx="8650124" cy="5365780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457200" y="1600200"/>
          <a:ext cx="8280920" cy="118872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12781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00279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b="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沙丘</a:t>
                      </a:r>
                      <a:endParaRPr lang="en-MY" sz="3600" b="0" dirty="0"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3600" b="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细沙被大风吹走时，若遇到阻碍物，细沙便堆积起来，形成沙丘。</a:t>
                      </a:r>
                      <a:endParaRPr lang="en-MY" sz="3600" b="0" dirty="0"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395536" y="282714"/>
            <a:ext cx="423590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dirty="0">
                <a:latin typeface="SentyCHALK" panose="03000600000000000000" pitchFamily="66" charset="-122"/>
                <a:ea typeface="SentyCHALK" panose="03000600000000000000" pitchFamily="66" charset="-122"/>
              </a:rPr>
              <a:t>B.</a:t>
            </a:r>
            <a:r>
              <a:rPr lang="zh-CN" altLang="en-US" sz="6600" dirty="0">
                <a:latin typeface="SentyCHALK" panose="03000600000000000000" pitchFamily="66" charset="-122"/>
                <a:ea typeface="SentyCHALK" panose="03000600000000000000" pitchFamily="66" charset="-122"/>
              </a:rPr>
              <a:t>风积地形</a:t>
            </a:r>
            <a:endParaRPr lang="en-MY" sz="6600" dirty="0">
              <a:latin typeface="SentyCHALK" panose="03000600000000000000" pitchFamily="66" charset="-122"/>
              <a:ea typeface="SentyCHALK" panose="03000600000000000000" pitchFamily="66" charset="-122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869" b="13408"/>
          <a:stretch>
            <a:fillRect/>
          </a:stretch>
        </p:blipFill>
        <p:spPr>
          <a:xfrm>
            <a:off x="145003" y="3152269"/>
            <a:ext cx="8972872" cy="1800200"/>
          </a:xfrm>
          <a:prstGeom prst="rect">
            <a:avLst/>
          </a:prstGeom>
        </p:spPr>
      </p:pic>
      <p:pic>
        <p:nvPicPr>
          <p:cNvPr id="2" name="Picture 1" descr="grainflowAnimation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7940" y="5085080"/>
            <a:ext cx="6666865" cy="1581150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96096"/>
            <a:ext cx="8484943" cy="6057240"/>
          </a:xfrm>
          <a:prstGeom prst="rect">
            <a:avLst/>
          </a:prstGeo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496" y="653796"/>
            <a:ext cx="8827008" cy="5550408"/>
          </a:xfrm>
          <a:prstGeom prst="rect">
            <a:avLst/>
          </a:prstGeom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0850" y="1458100"/>
            <a:ext cx="5702300" cy="42418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813"/>
            <a:ext cx="2528113" cy="685800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6700" y="404000"/>
            <a:ext cx="6337300" cy="6350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431540" y="404664"/>
          <a:ext cx="8280920" cy="173736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12781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00279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b="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黄土</a:t>
                      </a:r>
                      <a:endParaRPr lang="en-MY" sz="3600" b="0" dirty="0"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3600" b="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黄土是风沙将沙漠细小的沙粒搬运到别处堆积而形成的土层。黄土大量的堆积可形成黄土高原。</a:t>
                      </a:r>
                      <a:endParaRPr lang="en-MY" sz="3600" b="0" dirty="0"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540" y="2492896"/>
            <a:ext cx="5704410" cy="30956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2492896"/>
            <a:ext cx="6454575" cy="431165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497049"/>
            <a:ext cx="8599776" cy="381227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《地理中国》 20171203 百年地理大发现 黄土天书  CCT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704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045742" y="159023"/>
            <a:ext cx="505298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7200" dirty="0">
                <a:latin typeface="SentyZHAO 新蒂赵孟頫" panose="03000600000000000000" pitchFamily="66" charset="-122"/>
                <a:ea typeface="SentyZHAO 新蒂赵孟頫" panose="03000600000000000000" pitchFamily="66" charset="-122"/>
              </a:rPr>
              <a:t>7.3</a:t>
            </a:r>
            <a:r>
              <a:rPr lang="zh-CN" altLang="en-US" sz="7200" dirty="0">
                <a:latin typeface="SentyZHAO 新蒂赵孟頫" panose="03000600000000000000" pitchFamily="66" charset="-122"/>
                <a:ea typeface="SentyZHAO 新蒂赵孟頫" panose="03000600000000000000" pitchFamily="66" charset="-122"/>
              </a:rPr>
              <a:t>冰河地形</a:t>
            </a:r>
            <a:endParaRPr lang="en-MY" sz="7200" dirty="0">
              <a:latin typeface="SentyZHAO 新蒂赵孟頫" panose="03000600000000000000" pitchFamily="66" charset="-122"/>
              <a:ea typeface="SentyZHAO 新蒂赵孟頫" panose="03000600000000000000" pitchFamily="66" charset="-122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-22860" y="1358672"/>
            <a:ext cx="9144000" cy="175323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在高山或寒冷地区，积雪不化，在积雪的本身重力和地心吸引力影响下，沿斜坡缓缓移动，形成冰河。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400000"/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1768" r="51758" b="13132"/>
          <a:stretch>
            <a:fillRect/>
          </a:stretch>
        </p:blipFill>
        <p:spPr>
          <a:xfrm>
            <a:off x="5336389" y="3235257"/>
            <a:ext cx="3817661" cy="267956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055" y="3235257"/>
            <a:ext cx="5238750" cy="3067050"/>
          </a:xfrm>
          <a:prstGeom prst="rect">
            <a:avLst/>
          </a:prstGeom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7476" t="23387" r="39763" b="21987"/>
          <a:stretch>
            <a:fillRect/>
          </a:stretch>
        </p:blipFill>
        <p:spPr>
          <a:xfrm>
            <a:off x="133876" y="1692029"/>
            <a:ext cx="8784976" cy="511364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48"/>
          <a:stretch>
            <a:fillRect/>
          </a:stretch>
        </p:blipFill>
        <p:spPr>
          <a:xfrm>
            <a:off x="-15102" y="231107"/>
            <a:ext cx="9082933" cy="1249296"/>
          </a:xfrm>
          <a:prstGeom prst="rect">
            <a:avLst/>
          </a:prstGeom>
        </p:spPr>
      </p:pic>
      <p:sp>
        <p:nvSpPr>
          <p:cNvPr id="2" name="Text Box 1"/>
          <p:cNvSpPr txBox="1"/>
          <p:nvPr/>
        </p:nvSpPr>
        <p:spPr>
          <a:xfrm>
            <a:off x="6045200" y="1111885"/>
            <a:ext cx="302260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>
                <a:solidFill>
                  <a:schemeClr val="bg1"/>
                </a:solidFill>
              </a:rPr>
              <a:t>阿根廷：</a:t>
            </a:r>
            <a:r>
              <a:rPr lang="en-US">
                <a:solidFill>
                  <a:schemeClr val="bg1"/>
                </a:solidFill>
              </a:rPr>
              <a:t>佩里托莫雷诺冰川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KgED1wA6GKAdKk2AA0YnlBzAL0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70" y="415925"/>
            <a:ext cx="9138285" cy="5631180"/>
          </a:xfrm>
          <a:prstGeom prst="rect">
            <a:avLst/>
          </a:prstGeom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15351" t="34593" r="39763" b="19185"/>
          <a:stretch>
            <a:fillRect/>
          </a:stretch>
        </p:blipFill>
        <p:spPr>
          <a:xfrm>
            <a:off x="64451" y="592235"/>
            <a:ext cx="9079549" cy="5256583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C03AE91-4D6C-41D7-9D44-A86E8224B945}"/>
              </a:ext>
            </a:extLst>
          </p:cNvPr>
          <p:cNvSpPr/>
          <p:nvPr/>
        </p:nvSpPr>
        <p:spPr>
          <a:xfrm>
            <a:off x="151724" y="5911822"/>
            <a:ext cx="890500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4000" dirty="0">
                <a:highlight>
                  <a:srgbClr val="FFFF00"/>
                </a:highlight>
                <a:latin typeface="+mj-ea"/>
              </a:rPr>
              <a:t>角峰、冰斗与刃脊、悬谷和瀑布、冰河</a:t>
            </a:r>
            <a:endParaRPr lang="en-US" altLang="zh-CN" sz="4000" dirty="0">
              <a:highlight>
                <a:srgbClr val="FFFF00"/>
              </a:highlight>
              <a:latin typeface="+mj-ea"/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B2IlYuoSFjpuFjSszhXXaBuVXa_!!0-travel"/>
          <p:cNvPicPr>
            <a:picLocks noChangeAspect="1"/>
          </p:cNvPicPr>
          <p:nvPr/>
        </p:nvPicPr>
        <p:blipFill>
          <a:blip r:embed="rId2"/>
          <a:srcRect b="5153"/>
          <a:stretch>
            <a:fillRect/>
          </a:stretch>
        </p:blipFill>
        <p:spPr>
          <a:xfrm>
            <a:off x="10795" y="22225"/>
            <a:ext cx="4740910" cy="6813550"/>
          </a:xfrm>
          <a:prstGeom prst="rect">
            <a:avLst/>
          </a:prstGeom>
        </p:spPr>
      </p:pic>
      <p:sp>
        <p:nvSpPr>
          <p:cNvPr id="3" name="Text Box 2"/>
          <p:cNvSpPr txBox="1"/>
          <p:nvPr/>
        </p:nvSpPr>
        <p:spPr>
          <a:xfrm>
            <a:off x="477520" y="1647825"/>
            <a:ext cx="1300480" cy="7683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400">
                <a:solidFill>
                  <a:schemeClr val="bg1"/>
                </a:solidFill>
              </a:rPr>
              <a:t>角峰</a:t>
            </a:r>
          </a:p>
        </p:txBody>
      </p:sp>
      <p:pic>
        <p:nvPicPr>
          <p:cNvPr id="6" name="Picture 5" descr="wKgBzFQ2gtyAKit-AAF7_Qo3UEk93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5170" y="22225"/>
            <a:ext cx="4582795" cy="6865620"/>
          </a:xfrm>
          <a:prstGeom prst="rect">
            <a:avLst/>
          </a:prstGeom>
        </p:spPr>
      </p:pic>
      <p:sp>
        <p:nvSpPr>
          <p:cNvPr id="5" name="Text Box 4"/>
          <p:cNvSpPr txBox="1"/>
          <p:nvPr/>
        </p:nvSpPr>
        <p:spPr>
          <a:xfrm>
            <a:off x="6980555" y="3791585"/>
            <a:ext cx="1300480" cy="7683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4400">
                <a:solidFill>
                  <a:schemeClr val="bg1"/>
                </a:solidFill>
              </a:rPr>
              <a:t>刃脊</a:t>
            </a:r>
          </a:p>
        </p:txBody>
      </p:sp>
      <p:sp>
        <p:nvSpPr>
          <p:cNvPr id="7" name="Text Box 6"/>
          <p:cNvSpPr txBox="1"/>
          <p:nvPr/>
        </p:nvSpPr>
        <p:spPr>
          <a:xfrm>
            <a:off x="5680075" y="3023235"/>
            <a:ext cx="1300480" cy="7683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400">
                <a:solidFill>
                  <a:srgbClr val="FFFF00"/>
                </a:solidFill>
              </a:rPr>
              <a:t>冰斗</a:t>
            </a:r>
          </a:p>
        </p:txBody>
      </p:sp>
      <p:sp>
        <p:nvSpPr>
          <p:cNvPr id="8" name="Text Box 7"/>
          <p:cNvSpPr txBox="1"/>
          <p:nvPr/>
        </p:nvSpPr>
        <p:spPr>
          <a:xfrm>
            <a:off x="4535170" y="22225"/>
            <a:ext cx="458279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/>
              <a:t>美国阿拉斯加州的钟克山脉</a:t>
            </a:r>
          </a:p>
        </p:txBody>
      </p:sp>
      <p:sp>
        <p:nvSpPr>
          <p:cNvPr id="9" name="Text Box 8"/>
          <p:cNvSpPr txBox="1"/>
          <p:nvPr/>
        </p:nvSpPr>
        <p:spPr>
          <a:xfrm>
            <a:off x="185420" y="96520"/>
            <a:ext cx="22402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/>
              <a:t>阿尔卑斯山脉马特峰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b1ch12-61-638"/>
          <p:cNvPicPr>
            <a:picLocks noChangeAspect="1"/>
          </p:cNvPicPr>
          <p:nvPr/>
        </p:nvPicPr>
        <p:blipFill>
          <a:blip r:embed="rId2">
            <a:lum bright="-6000" contrast="12000"/>
          </a:blip>
          <a:srcRect l="49478" t="38970" b="10202"/>
          <a:stretch>
            <a:fillRect/>
          </a:stretch>
        </p:blipFill>
        <p:spPr>
          <a:xfrm>
            <a:off x="3975735" y="974725"/>
            <a:ext cx="5184775" cy="3916680"/>
          </a:xfrm>
          <a:prstGeom prst="rect">
            <a:avLst/>
          </a:prstGeom>
        </p:spPr>
      </p:pic>
      <p:pic>
        <p:nvPicPr>
          <p:cNvPr id="3" name="Picture 2" descr="u-valley0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15" y="55880"/>
            <a:ext cx="4032885" cy="6732905"/>
          </a:xfrm>
          <a:prstGeom prst="rect">
            <a:avLst/>
          </a:prstGeom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d90fdb60309f4ab9825f254865d5ac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9820" y="-3175"/>
            <a:ext cx="5147310" cy="6864350"/>
          </a:xfrm>
          <a:prstGeom prst="rect">
            <a:avLst/>
          </a:prstGeom>
        </p:spPr>
      </p:pic>
      <p:sp>
        <p:nvSpPr>
          <p:cNvPr id="2" name="Text Box 1"/>
          <p:cNvSpPr txBox="1"/>
          <p:nvPr/>
        </p:nvSpPr>
        <p:spPr>
          <a:xfrm>
            <a:off x="4636770" y="6339840"/>
            <a:ext cx="288036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>
                <a:solidFill>
                  <a:schemeClr val="bg1"/>
                </a:solidFill>
              </a:rPr>
              <a:t>智利：</a:t>
            </a:r>
            <a:r>
              <a:rPr lang="en-US">
                <a:solidFill>
                  <a:schemeClr val="bg1"/>
                </a:solidFill>
              </a:rPr>
              <a:t>克乌拉特国家公园</a:t>
            </a: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639A552-AFFB-48CC-85A2-6D8E1A5121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1657373"/>
              </p:ext>
            </p:extLst>
          </p:nvPr>
        </p:nvGraphicFramePr>
        <p:xfrm>
          <a:off x="251520" y="548680"/>
          <a:ext cx="8640960" cy="53949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633436">
                  <a:extLst>
                    <a:ext uri="{9D8B030D-6E8A-4147-A177-3AD203B41FA5}">
                      <a16:colId xmlns:a16="http://schemas.microsoft.com/office/drawing/2014/main" val="2757360402"/>
                    </a:ext>
                  </a:extLst>
                </a:gridCol>
                <a:gridCol w="2551140">
                  <a:extLst>
                    <a:ext uri="{9D8B030D-6E8A-4147-A177-3AD203B41FA5}">
                      <a16:colId xmlns:a16="http://schemas.microsoft.com/office/drawing/2014/main" val="2502067958"/>
                    </a:ext>
                  </a:extLst>
                </a:gridCol>
                <a:gridCol w="3456384">
                  <a:extLst>
                    <a:ext uri="{9D8B030D-6E8A-4147-A177-3AD203B41FA5}">
                      <a16:colId xmlns:a16="http://schemas.microsoft.com/office/drawing/2014/main" val="2446821259"/>
                    </a:ext>
                  </a:extLst>
                </a:gridCol>
              </a:tblGrid>
              <a:tr h="422692"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地貌形成是因为有：</a:t>
                      </a:r>
                      <a:endParaRPr lang="en-US" sz="2400" dirty="0">
                        <a:latin typeface="+mn-ea"/>
                        <a:ea typeface="+mn-e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作用的种类：</a:t>
                      </a:r>
                      <a:endParaRPr lang="en-US" sz="2400" dirty="0">
                        <a:latin typeface="+mn-ea"/>
                        <a:ea typeface="+mn-e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作用会产生的地貌有：</a:t>
                      </a:r>
                      <a:endParaRPr lang="en-US" sz="2400" dirty="0">
                        <a:latin typeface="+mn-ea"/>
                        <a:ea typeface="+mn-ea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6547131"/>
                  </a:ext>
                </a:extLst>
              </a:tr>
              <a:tr h="422692"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内力作用</a:t>
                      </a:r>
                      <a:endParaRPr lang="en-US" altLang="zh-CN" sz="2400" dirty="0">
                        <a:latin typeface="+mn-ea"/>
                        <a:ea typeface="+mn-e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对流作用</a:t>
                      </a:r>
                      <a:endParaRPr lang="en-US" sz="2400" dirty="0">
                        <a:latin typeface="+mn-ea"/>
                        <a:ea typeface="+mn-e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400" dirty="0">
                          <a:highlight>
                            <a:srgbClr val="FFFF00"/>
                          </a:highlight>
                        </a:rPr>
                        <a:t>褶曲、断层山、裂谷、海沟</a:t>
                      </a:r>
                      <a:endParaRPr lang="en-US" sz="2400" dirty="0">
                        <a:highlight>
                          <a:srgbClr val="FFFF00"/>
                        </a:highlight>
                        <a:latin typeface="+mn-ea"/>
                        <a:ea typeface="+mn-ea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7908935"/>
                  </a:ext>
                </a:extLst>
              </a:tr>
              <a:tr h="2583615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dirty="0"/>
                        <a:t>外力作用</a:t>
                      </a:r>
                      <a:endParaRPr lang="en-MY" sz="2400" b="0" dirty="0">
                        <a:latin typeface="+mn-ea"/>
                        <a:ea typeface="+mn-e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zh-CN" altLang="en-US" sz="2400" dirty="0"/>
                        <a:t>侵蚀、搬运</a:t>
                      </a:r>
                      <a:endParaRPr lang="en-US" altLang="zh-CN" sz="240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altLang="zh-CN" sz="2400" kern="120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zh-CN" altLang="en-US" sz="2400" kern="1200" dirty="0"/>
                        <a:t>堆积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zh-CN" altLang="en-US" sz="2400" kern="12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zh-CN" altLang="en-US" sz="2400" kern="12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zh-CN" altLang="en-US" sz="2400" kern="1200" dirty="0"/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en-US" altLang="zh-CN" sz="240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zh-CN" altLang="en-US" sz="2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zh-CN" altLang="en-US" sz="2400" dirty="0"/>
                    </a:p>
                    <a:p>
                      <a:endParaRPr lang="en-US" sz="2400" dirty="0">
                        <a:latin typeface="+mn-ea"/>
                        <a:ea typeface="+mn-e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>
                        <a:latin typeface="+mn-ea"/>
                        <a:ea typeface="+mn-ea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02012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3500626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4EBE222-CA99-49AF-B4EF-20D84608C95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5932429"/>
              </p:ext>
            </p:extLst>
          </p:nvPr>
        </p:nvGraphicFramePr>
        <p:xfrm>
          <a:off x="0" y="0"/>
          <a:ext cx="9144000" cy="719860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292080">
                  <a:extLst>
                    <a:ext uri="{9D8B030D-6E8A-4147-A177-3AD203B41FA5}">
                      <a16:colId xmlns:a16="http://schemas.microsoft.com/office/drawing/2014/main" val="3926380005"/>
                    </a:ext>
                  </a:extLst>
                </a:gridCol>
                <a:gridCol w="3851920">
                  <a:extLst>
                    <a:ext uri="{9D8B030D-6E8A-4147-A177-3AD203B41FA5}">
                      <a16:colId xmlns:a16="http://schemas.microsoft.com/office/drawing/2014/main" val="3880217186"/>
                    </a:ext>
                  </a:extLst>
                </a:gridCol>
              </a:tblGrid>
              <a:tr h="432048">
                <a:tc>
                  <a:txBody>
                    <a:bodyPr/>
                    <a:lstStyle/>
                    <a:p>
                      <a:pPr algn="r"/>
                      <a:r>
                        <a:rPr lang="zh-CN" altLang="en-US" sz="2000" dirty="0"/>
                        <a:t>外力作用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144273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zh-CN" altLang="en-US" sz="1800" b="1" dirty="0">
                          <a:latin typeface="+mn-ea"/>
                          <a:ea typeface="+mn-ea"/>
                        </a:rPr>
                        <a:t>侵蚀、搬运</a:t>
                      </a:r>
                      <a:endParaRPr lang="en-US" altLang="zh-CN" sz="1800" b="1" dirty="0">
                        <a:latin typeface="+mn-ea"/>
                        <a:ea typeface="+mn-ea"/>
                      </a:endParaRPr>
                    </a:p>
                    <a:p>
                      <a:endParaRPr lang="en-US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zh-CN" altLang="en-US" sz="1800" b="1" kern="1200" dirty="0">
                          <a:solidFill>
                            <a:schemeClr val="dk1"/>
                          </a:solidFill>
                          <a:latin typeface="+mj-ea"/>
                          <a:ea typeface="+mn-ea"/>
                          <a:cs typeface="+mn-cs"/>
                        </a:rPr>
                        <a:t>堆积</a:t>
                      </a:r>
                    </a:p>
                    <a:p>
                      <a:endParaRPr lang="en-US" sz="18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6907030"/>
                  </a:ext>
                </a:extLst>
              </a:tr>
              <a:tr h="679123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zh-CN" altLang="en-US" sz="1800" dirty="0">
                          <a:highlight>
                            <a:srgbClr val="FFFF00"/>
                          </a:highlight>
                          <a:latin typeface="+mn-ea"/>
                          <a:ea typeface="+mn-ea"/>
                        </a:rPr>
                        <a:t>河流地形（上游和中游）（河水侵蚀与搬运）</a:t>
                      </a:r>
                      <a:endParaRPr lang="en-US" altLang="zh-CN" sz="1800" dirty="0">
                        <a:highlight>
                          <a:srgbClr val="FFFF00"/>
                        </a:highlight>
                        <a:latin typeface="+mn-ea"/>
                        <a:ea typeface="+mn-ea"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zh-CN" altLang="en-US" sz="1800" dirty="0">
                          <a:latin typeface="+mn-ea"/>
                          <a:ea typeface="+mn-ea"/>
                        </a:rPr>
                        <a:t>峡谷、急流、瀑布、壶穴、曲流（凹岸）、牛轭湖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altLang="zh-CN" sz="1800" dirty="0">
                        <a:latin typeface="+mn-ea"/>
                        <a:ea typeface="+mn-ea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altLang="zh-CN" sz="1800" dirty="0">
                        <a:highlight>
                          <a:srgbClr val="FFFF00"/>
                        </a:highlight>
                        <a:latin typeface="+mn-ea"/>
                        <a:ea typeface="+mn-ea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altLang="zh-CN" sz="1800" dirty="0">
                        <a:highlight>
                          <a:srgbClr val="FFFF00"/>
                        </a:highlight>
                        <a:latin typeface="+mn-ea"/>
                        <a:ea typeface="+mn-ea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zh-CN" altLang="en-US" sz="1800" dirty="0">
                          <a:highlight>
                            <a:srgbClr val="FFFF00"/>
                          </a:highlight>
                          <a:latin typeface="+mn-ea"/>
                          <a:ea typeface="+mn-ea"/>
                        </a:rPr>
                        <a:t>海岸地形（波浪侵蚀）</a:t>
                      </a:r>
                      <a:endParaRPr lang="en-US" altLang="zh-CN" sz="1800" dirty="0">
                        <a:highlight>
                          <a:srgbClr val="FFFF00"/>
                        </a:highlight>
                        <a:latin typeface="+mn-ea"/>
                        <a:ea typeface="+mn-ea"/>
                      </a:endParaRP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zh-CN" altLang="en-US" sz="1800" dirty="0">
                          <a:latin typeface="+mn-ea"/>
                          <a:ea typeface="+mn-ea"/>
                        </a:rPr>
                        <a:t>海蚀地形</a:t>
                      </a:r>
                      <a:r>
                        <a:rPr lang="en-US" altLang="zh-CN" sz="1800" dirty="0">
                          <a:latin typeface="+mn-ea"/>
                          <a:ea typeface="+mn-ea"/>
                        </a:rPr>
                        <a:t>---</a:t>
                      </a:r>
                      <a:r>
                        <a:rPr lang="zh-CN" altLang="en-US" sz="1800" dirty="0">
                          <a:latin typeface="+mn-ea"/>
                          <a:ea typeface="+mn-ea"/>
                        </a:rPr>
                        <a:t>岬角、海湾、海蚀崖、海蚀洞、海蚀拱桥、显礁</a:t>
                      </a:r>
                      <a:endParaRPr lang="en-US" altLang="zh-CN" sz="1800" dirty="0">
                        <a:latin typeface="+mn-ea"/>
                        <a:ea typeface="+mn-ea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altLang="zh-CN" sz="1800" kern="1200" dirty="0">
                        <a:solidFill>
                          <a:schemeClr val="dk1"/>
                        </a:solidFill>
                        <a:highlight>
                          <a:srgbClr val="FFFF00"/>
                        </a:highlight>
                        <a:latin typeface="+mj-ea"/>
                        <a:ea typeface="+mn-ea"/>
                        <a:cs typeface="+mn-cs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zh-CN" altLang="en-US" sz="1800" kern="1200" dirty="0">
                          <a:solidFill>
                            <a:schemeClr val="dk1"/>
                          </a:solidFill>
                          <a:highlight>
                            <a:srgbClr val="FFFF00"/>
                          </a:highlight>
                          <a:latin typeface="+mj-ea"/>
                          <a:ea typeface="+mn-ea"/>
                          <a:cs typeface="+mn-cs"/>
                        </a:rPr>
                        <a:t>石灰岩地形</a:t>
                      </a:r>
                      <a:r>
                        <a:rPr lang="en-US" altLang="zh-CN" sz="1800" kern="1200" dirty="0">
                          <a:solidFill>
                            <a:schemeClr val="dk1"/>
                          </a:solidFill>
                          <a:highlight>
                            <a:srgbClr val="FFFF00"/>
                          </a:highlight>
                          <a:latin typeface="+mj-ea"/>
                          <a:ea typeface="+mn-ea"/>
                          <a:cs typeface="+mn-cs"/>
                        </a:rPr>
                        <a:t>/</a:t>
                      </a:r>
                      <a:r>
                        <a:rPr lang="zh-CN" altLang="en-US" sz="1800" kern="1200" dirty="0">
                          <a:solidFill>
                            <a:schemeClr val="dk1"/>
                          </a:solidFill>
                          <a:highlight>
                            <a:srgbClr val="FFFF00"/>
                          </a:highlight>
                          <a:latin typeface="+mj-ea"/>
                          <a:ea typeface="+mn-ea"/>
                          <a:cs typeface="+mn-cs"/>
                        </a:rPr>
                        <a:t>喀</a:t>
                      </a:r>
                      <a:r>
                        <a:rPr lang="en-US" altLang="zh-CN" sz="1800" kern="1200" dirty="0">
                          <a:solidFill>
                            <a:schemeClr val="dk1"/>
                          </a:solidFill>
                          <a:highlight>
                            <a:srgbClr val="FFFF00"/>
                          </a:highlight>
                          <a:latin typeface="+mj-ea"/>
                          <a:ea typeface="+mn-ea"/>
                          <a:cs typeface="+mn-cs"/>
                        </a:rPr>
                        <a:t>『</a:t>
                      </a:r>
                      <a:r>
                        <a:rPr lang="en-US" altLang="zh-CN" sz="1800" kern="1200" dirty="0" err="1">
                          <a:solidFill>
                            <a:schemeClr val="dk1"/>
                          </a:solidFill>
                          <a:highlight>
                            <a:srgbClr val="FFFF00"/>
                          </a:highlight>
                          <a:latin typeface="+mj-ea"/>
                          <a:ea typeface="+mn-ea"/>
                          <a:cs typeface="+mn-cs"/>
                        </a:rPr>
                        <a:t>kā</a:t>
                      </a:r>
                      <a:r>
                        <a:rPr lang="en-US" altLang="zh-CN" sz="1800" kern="1200" dirty="0">
                          <a:solidFill>
                            <a:schemeClr val="dk1"/>
                          </a:solidFill>
                          <a:highlight>
                            <a:srgbClr val="FFFF00"/>
                          </a:highlight>
                          <a:latin typeface="+mj-ea"/>
                          <a:ea typeface="+mn-ea"/>
                          <a:cs typeface="+mn-cs"/>
                        </a:rPr>
                        <a:t>』</a:t>
                      </a:r>
                      <a:r>
                        <a:rPr lang="zh-CN" altLang="en-US" sz="1800" kern="1200" dirty="0">
                          <a:solidFill>
                            <a:schemeClr val="dk1"/>
                          </a:solidFill>
                          <a:highlight>
                            <a:srgbClr val="FFFF00"/>
                          </a:highlight>
                          <a:latin typeface="+mj-ea"/>
                          <a:ea typeface="+mn-ea"/>
                          <a:cs typeface="+mn-cs"/>
                        </a:rPr>
                        <a:t>斯特地形（雨水溶蚀作用）</a:t>
                      </a:r>
                      <a:endParaRPr lang="en-US" altLang="zh-CN" sz="1800" kern="1200" dirty="0">
                        <a:solidFill>
                          <a:schemeClr val="dk1"/>
                        </a:solidFill>
                        <a:highlight>
                          <a:srgbClr val="FFFF00"/>
                        </a:highlight>
                        <a:latin typeface="+mj-ea"/>
                        <a:ea typeface="+mn-ea"/>
                        <a:cs typeface="+mn-cs"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zh-CN" altLang="en-US" sz="1800" kern="1200" dirty="0">
                          <a:solidFill>
                            <a:schemeClr val="dk1"/>
                          </a:solidFill>
                          <a:latin typeface="+mj-ea"/>
                          <a:ea typeface="+mn-ea"/>
                          <a:cs typeface="+mn-cs"/>
                        </a:rPr>
                        <a:t>钟乳石、石柱</a:t>
                      </a:r>
                      <a:endParaRPr lang="en-US" altLang="zh-CN" sz="1800" kern="1200" dirty="0">
                        <a:solidFill>
                          <a:schemeClr val="dk1"/>
                        </a:solidFill>
                        <a:latin typeface="+mj-ea"/>
                        <a:ea typeface="+mn-ea"/>
                        <a:cs typeface="+mn-cs"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altLang="zh-CN" sz="1800" kern="1200" dirty="0">
                        <a:solidFill>
                          <a:schemeClr val="dk1"/>
                        </a:solidFill>
                        <a:latin typeface="+mj-ea"/>
                        <a:ea typeface="+mn-ea"/>
                        <a:cs typeface="+mn-cs"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altLang="zh-CN" sz="1800" kern="1200" dirty="0">
                        <a:solidFill>
                          <a:schemeClr val="dk1"/>
                        </a:solidFill>
                        <a:highlight>
                          <a:srgbClr val="FFFF00"/>
                        </a:highlight>
                        <a:latin typeface="+mj-ea"/>
                        <a:ea typeface="+mn-ea"/>
                        <a:cs typeface="+mn-cs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zh-CN" altLang="en-US" sz="1800" kern="1200" dirty="0">
                          <a:solidFill>
                            <a:schemeClr val="dk1"/>
                          </a:solidFill>
                          <a:highlight>
                            <a:srgbClr val="FFFF00"/>
                          </a:highlight>
                          <a:latin typeface="+mj-ea"/>
                          <a:ea typeface="+mn-ea"/>
                          <a:cs typeface="+mn-cs"/>
                        </a:rPr>
                        <a:t>干旱区地形（风力作用）</a:t>
                      </a:r>
                      <a:endParaRPr lang="en-US" altLang="zh-CN" sz="1800" kern="1200" dirty="0">
                        <a:solidFill>
                          <a:schemeClr val="dk1"/>
                        </a:solidFill>
                        <a:highlight>
                          <a:srgbClr val="FFFF00"/>
                        </a:highlight>
                        <a:latin typeface="+mj-ea"/>
                        <a:ea typeface="+mn-ea"/>
                        <a:cs typeface="+mn-cs"/>
                      </a:endParaRP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zh-CN" altLang="en-US" sz="1800" kern="1200" dirty="0">
                          <a:solidFill>
                            <a:schemeClr val="dk1"/>
                          </a:solidFill>
                          <a:latin typeface="+mj-ea"/>
                          <a:ea typeface="+mn-ea"/>
                          <a:cs typeface="+mn-cs"/>
                        </a:rPr>
                        <a:t>风蚀地形</a:t>
                      </a:r>
                      <a:r>
                        <a:rPr lang="en-US" altLang="zh-CN" sz="1800" kern="1200" dirty="0">
                          <a:solidFill>
                            <a:schemeClr val="dk1"/>
                          </a:solidFill>
                          <a:latin typeface="+mj-ea"/>
                          <a:ea typeface="+mn-ea"/>
                          <a:cs typeface="+mn-cs"/>
                        </a:rPr>
                        <a:t>---</a:t>
                      </a:r>
                      <a:r>
                        <a:rPr lang="zh-CN" altLang="en-US" sz="1800" kern="1200" dirty="0">
                          <a:solidFill>
                            <a:schemeClr val="dk1"/>
                          </a:solidFill>
                          <a:latin typeface="+mj-ea"/>
                          <a:ea typeface="+mn-ea"/>
                          <a:cs typeface="+mn-cs"/>
                        </a:rPr>
                        <a:t>菌状石、砾漠、岩漠、风蚀洼地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endParaRPr lang="en-US" altLang="zh-CN" sz="1800" kern="1200" dirty="0">
                        <a:solidFill>
                          <a:schemeClr val="dk1"/>
                        </a:solidFill>
                        <a:latin typeface="+mj-ea"/>
                        <a:ea typeface="+mn-ea"/>
                        <a:cs typeface="+mn-cs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altLang="zh-CN" sz="1800" kern="1200" dirty="0">
                        <a:solidFill>
                          <a:schemeClr val="dk1"/>
                        </a:solidFill>
                        <a:highlight>
                          <a:srgbClr val="FFFF00"/>
                        </a:highlight>
                        <a:latin typeface="+mj-ea"/>
                        <a:ea typeface="+mn-ea"/>
                        <a:cs typeface="+mn-cs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altLang="zh-CN" sz="1800" kern="1200" dirty="0">
                        <a:solidFill>
                          <a:schemeClr val="dk1"/>
                        </a:solidFill>
                        <a:highlight>
                          <a:srgbClr val="FFFF00"/>
                        </a:highlight>
                        <a:latin typeface="+mj-ea"/>
                        <a:ea typeface="+mn-ea"/>
                        <a:cs typeface="+mn-cs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zh-CN" altLang="en-US" sz="1800" kern="1200" dirty="0">
                          <a:solidFill>
                            <a:schemeClr val="dk1"/>
                          </a:solidFill>
                          <a:highlight>
                            <a:srgbClr val="FFFF00"/>
                          </a:highlight>
                          <a:latin typeface="+mj-ea"/>
                          <a:ea typeface="+mn-ea"/>
                          <a:cs typeface="+mn-cs"/>
                        </a:rPr>
                        <a:t>冰河地形（冰河侵蚀）（冰蚀）</a:t>
                      </a:r>
                      <a:endParaRPr lang="en-US" altLang="zh-CN" sz="1800" kern="1200" dirty="0">
                        <a:solidFill>
                          <a:schemeClr val="dk1"/>
                        </a:solidFill>
                        <a:highlight>
                          <a:srgbClr val="FFFF00"/>
                        </a:highlight>
                        <a:latin typeface="+mj-ea"/>
                        <a:ea typeface="+mn-ea"/>
                        <a:cs typeface="+mn-cs"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zh-CN" altLang="en-US" sz="1800" kern="1200" dirty="0">
                          <a:solidFill>
                            <a:schemeClr val="dk1"/>
                          </a:solidFill>
                          <a:latin typeface="+mj-ea"/>
                          <a:ea typeface="+mn-ea"/>
                          <a:cs typeface="+mn-cs"/>
                        </a:rPr>
                        <a:t>角峰、冰斗与刃脊、悬谷和瀑布</a:t>
                      </a:r>
                      <a:endParaRPr lang="en-US" altLang="zh-CN" sz="1800" kern="1200" dirty="0">
                        <a:solidFill>
                          <a:schemeClr val="dk1"/>
                        </a:solidFill>
                        <a:latin typeface="+mj-ea"/>
                        <a:ea typeface="+mn-ea"/>
                        <a:cs typeface="+mn-cs"/>
                      </a:endParaRPr>
                    </a:p>
                    <a:p>
                      <a:pPr marL="0" indent="0">
                        <a:buFont typeface="+mj-lt"/>
                        <a:buNone/>
                      </a:pPr>
                      <a:endParaRPr lang="en-US" altLang="zh-CN" sz="1800" dirty="0">
                        <a:latin typeface="+mn-ea"/>
                        <a:ea typeface="+mn-ea"/>
                      </a:endParaRPr>
                    </a:p>
                    <a:p>
                      <a:endParaRPr lang="en-US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zh-CN" altLang="en-US" sz="1800" dirty="0">
                          <a:highlight>
                            <a:srgbClr val="FFFF00"/>
                          </a:highlight>
                        </a:rPr>
                        <a:t>河流地形（河流下游）（河水堆积）</a:t>
                      </a:r>
                      <a:endParaRPr lang="en-US" altLang="zh-CN" sz="1800" dirty="0">
                        <a:highlight>
                          <a:srgbClr val="FFFF00"/>
                        </a:highlight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zh-CN" altLang="en-US" sz="1800" dirty="0"/>
                        <a:t>曲流（凸岸）、牛轭湖、泛滥平原、三角洲</a:t>
                      </a:r>
                      <a:endParaRPr lang="en-US" altLang="zh-CN" sz="180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altLang="zh-CN" sz="18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zh-CN" altLang="en-US" sz="1800" dirty="0">
                          <a:highlight>
                            <a:srgbClr val="FFFF00"/>
                          </a:highlight>
                        </a:rPr>
                        <a:t>海岸地形（波浪堆积）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altLang="zh-CN" sz="1800" dirty="0"/>
                        <a:t>2.</a:t>
                      </a:r>
                      <a:r>
                        <a:rPr lang="zh-CN" altLang="en-US" sz="1800" dirty="0">
                          <a:latin typeface="+mn-ea"/>
                          <a:ea typeface="+mn-ea"/>
                        </a:rPr>
                        <a:t>海积地形</a:t>
                      </a:r>
                      <a:r>
                        <a:rPr lang="en-US" altLang="zh-CN" sz="1800" dirty="0">
                          <a:latin typeface="+mn-ea"/>
                          <a:ea typeface="+mn-ea"/>
                        </a:rPr>
                        <a:t>---</a:t>
                      </a:r>
                      <a:r>
                        <a:rPr lang="zh-CN" altLang="en-US" sz="1800" dirty="0">
                          <a:latin typeface="+mn-ea"/>
                          <a:ea typeface="+mn-ea"/>
                        </a:rPr>
                        <a:t>沙洲、陆连岛、潟</a:t>
                      </a:r>
                      <a:r>
                        <a:rPr lang="en-US" altLang="zh-CN" sz="1800" dirty="0">
                          <a:latin typeface="+mn-ea"/>
                          <a:ea typeface="+mn-ea"/>
                        </a:rPr>
                        <a:t>(</a:t>
                      </a:r>
                      <a:r>
                        <a:rPr lang="en-US" altLang="zh-CN" sz="1800" dirty="0" err="1">
                          <a:latin typeface="+mn-ea"/>
                          <a:ea typeface="+mn-ea"/>
                        </a:rPr>
                        <a:t>xì</a:t>
                      </a:r>
                      <a:r>
                        <a:rPr lang="en-US" altLang="zh-CN" sz="1800" dirty="0">
                          <a:latin typeface="+mn-ea"/>
                          <a:ea typeface="+mn-ea"/>
                        </a:rPr>
                        <a:t>)</a:t>
                      </a:r>
                      <a:r>
                        <a:rPr lang="zh-CN" altLang="en-US" sz="1800" dirty="0">
                          <a:latin typeface="+mn-ea"/>
                          <a:ea typeface="+mn-ea"/>
                        </a:rPr>
                        <a:t>湖</a:t>
                      </a:r>
                      <a:endParaRPr lang="en-US" altLang="zh-CN" sz="1800" dirty="0">
                        <a:latin typeface="+mn-ea"/>
                        <a:ea typeface="+mn-ea"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altLang="zh-CN" sz="1800" dirty="0">
                        <a:highlight>
                          <a:srgbClr val="FFFF00"/>
                        </a:highlight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zh-CN" altLang="en-US" sz="1800" dirty="0">
                          <a:highlight>
                            <a:srgbClr val="FFFF00"/>
                          </a:highlight>
                        </a:rPr>
                        <a:t>石灰岩地形</a:t>
                      </a:r>
                      <a:r>
                        <a:rPr lang="en-US" altLang="zh-CN" sz="1800" dirty="0">
                          <a:highlight>
                            <a:srgbClr val="FFFF00"/>
                          </a:highlight>
                        </a:rPr>
                        <a:t>/</a:t>
                      </a:r>
                      <a:r>
                        <a:rPr lang="zh-CN" altLang="en-US" sz="1800" dirty="0">
                          <a:highlight>
                            <a:srgbClr val="FFFF00"/>
                          </a:highlight>
                        </a:rPr>
                        <a:t>喀</a:t>
                      </a:r>
                      <a:r>
                        <a:rPr lang="en-US" altLang="zh-CN" sz="1800" dirty="0">
                          <a:highlight>
                            <a:srgbClr val="FFFF00"/>
                          </a:highlight>
                        </a:rPr>
                        <a:t>『</a:t>
                      </a:r>
                      <a:r>
                        <a:rPr lang="en-US" altLang="zh-CN" sz="1800" dirty="0" err="1">
                          <a:highlight>
                            <a:srgbClr val="FFFF00"/>
                          </a:highlight>
                        </a:rPr>
                        <a:t>kā</a:t>
                      </a:r>
                      <a:r>
                        <a:rPr lang="en-US" altLang="zh-CN" sz="1800" dirty="0">
                          <a:highlight>
                            <a:srgbClr val="FFFF00"/>
                          </a:highlight>
                        </a:rPr>
                        <a:t>』</a:t>
                      </a:r>
                      <a:r>
                        <a:rPr lang="zh-CN" altLang="en-US" sz="1800" dirty="0">
                          <a:highlight>
                            <a:srgbClr val="FFFF00"/>
                          </a:highlight>
                        </a:rPr>
                        <a:t>斯特地形（溶蚀作用）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zh-CN" altLang="en-US" sz="1800" dirty="0"/>
                        <a:t>石笋、石柱、地下河流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lang="en-US" altLang="zh-CN" sz="1800" dirty="0">
                        <a:highlight>
                          <a:srgbClr val="FFFF00"/>
                        </a:highlight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zh-CN" altLang="en-US" sz="1800" kern="1200" dirty="0">
                          <a:solidFill>
                            <a:schemeClr val="dk1"/>
                          </a:solidFill>
                          <a:highlight>
                            <a:srgbClr val="FFFF00"/>
                          </a:highlight>
                          <a:latin typeface="+mj-ea"/>
                          <a:ea typeface="+mn-ea"/>
                          <a:cs typeface="+mn-cs"/>
                        </a:rPr>
                        <a:t>干旱区地形（风力作用）</a:t>
                      </a:r>
                      <a:endParaRPr lang="en-US" altLang="zh-CN" sz="1800" kern="1200" dirty="0">
                        <a:solidFill>
                          <a:schemeClr val="dk1"/>
                        </a:solidFill>
                        <a:highlight>
                          <a:srgbClr val="FFFF00"/>
                        </a:highlight>
                        <a:latin typeface="+mj-ea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altLang="zh-CN" sz="1800" dirty="0"/>
                        <a:t>2.</a:t>
                      </a:r>
                      <a:r>
                        <a:rPr lang="zh-CN" altLang="en-US" sz="1800" dirty="0"/>
                        <a:t>风积地形</a:t>
                      </a:r>
                      <a:r>
                        <a:rPr lang="en-US" altLang="zh-CN" sz="1800" dirty="0"/>
                        <a:t>--</a:t>
                      </a:r>
                      <a:r>
                        <a:rPr lang="zh-CN" altLang="en-US" sz="1800" dirty="0"/>
                        <a:t>沙丘、黄土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lang="en-US" altLang="zh-CN" sz="1800" dirty="0">
                        <a:highlight>
                          <a:srgbClr val="FFFF00"/>
                        </a:highlight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en-US" altLang="zh-CN" sz="1800" dirty="0">
                        <a:highlight>
                          <a:srgbClr val="FFFF00"/>
                        </a:highlight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en-US" altLang="zh-CN" sz="1800" dirty="0">
                        <a:highlight>
                          <a:srgbClr val="FFFF00"/>
                        </a:highlight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zh-CN" altLang="en-US" sz="1800" dirty="0">
                          <a:highlight>
                            <a:srgbClr val="FFFF00"/>
                          </a:highlight>
                        </a:rPr>
                        <a:t>冰河地形</a:t>
                      </a:r>
                      <a:r>
                        <a:rPr lang="en-US" altLang="zh-CN" sz="1800" dirty="0">
                          <a:highlight>
                            <a:srgbClr val="FFFF00"/>
                          </a:highlight>
                        </a:rPr>
                        <a:t>---</a:t>
                      </a:r>
                      <a:r>
                        <a:rPr lang="zh-CN" altLang="en-US" sz="1800" dirty="0">
                          <a:highlight>
                            <a:srgbClr val="FFFF00"/>
                          </a:highlight>
                        </a:rPr>
                        <a:t>冰河堆积（冰积）</a:t>
                      </a:r>
                      <a:endParaRPr lang="en-US" altLang="zh-CN" sz="1800" dirty="0">
                        <a:highlight>
                          <a:srgbClr val="FFFF00"/>
                        </a:highlight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zh-CN" altLang="en-US" sz="1800" dirty="0"/>
                        <a:t>冰河</a:t>
                      </a:r>
                    </a:p>
                    <a:p>
                      <a:endParaRPr lang="en-US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49909"/>
                  </a:ext>
                </a:extLst>
              </a:tr>
            </a:tbl>
          </a:graphicData>
        </a:graphic>
      </p:graphicFrame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A96ED6C2-6F37-43C8-9E96-7202D430E04B}"/>
              </a:ext>
            </a:extLst>
          </p:cNvPr>
          <p:cNvCxnSpPr/>
          <p:nvPr/>
        </p:nvCxnSpPr>
        <p:spPr>
          <a:xfrm>
            <a:off x="-16412" y="2276872"/>
            <a:ext cx="9144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1ED8FBA-F42C-4AB1-8DC2-FE49F72BD44F}"/>
              </a:ext>
            </a:extLst>
          </p:cNvPr>
          <p:cNvCxnSpPr/>
          <p:nvPr/>
        </p:nvCxnSpPr>
        <p:spPr>
          <a:xfrm>
            <a:off x="0" y="3429000"/>
            <a:ext cx="9144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BC56905-D461-4C53-BAE8-8913AA67E1C9}"/>
              </a:ext>
            </a:extLst>
          </p:cNvPr>
          <p:cNvCxnSpPr/>
          <p:nvPr/>
        </p:nvCxnSpPr>
        <p:spPr>
          <a:xfrm>
            <a:off x="0" y="4509120"/>
            <a:ext cx="9144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845F0A-87F4-489B-958F-779CF4B4F2AA}"/>
              </a:ext>
            </a:extLst>
          </p:cNvPr>
          <p:cNvCxnSpPr/>
          <p:nvPr/>
        </p:nvCxnSpPr>
        <p:spPr>
          <a:xfrm>
            <a:off x="-16412" y="5589240"/>
            <a:ext cx="9144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" name="Star: 4 Points 2">
            <a:extLst>
              <a:ext uri="{FF2B5EF4-FFF2-40B4-BE49-F238E27FC236}">
                <a16:creationId xmlns:a16="http://schemas.microsoft.com/office/drawing/2014/main" id="{4E0284EB-BAB3-4422-9A7E-A2A4D9E41B08}"/>
              </a:ext>
            </a:extLst>
          </p:cNvPr>
          <p:cNvSpPr/>
          <p:nvPr/>
        </p:nvSpPr>
        <p:spPr>
          <a:xfrm>
            <a:off x="6444208" y="1556792"/>
            <a:ext cx="144016" cy="72001"/>
          </a:xfrm>
          <a:prstGeom prst="star4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46491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03118" y="1556792"/>
            <a:ext cx="884088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7200" dirty="0">
                <a:latin typeface="SentyZHAO 新蒂赵孟頫" panose="03000600000000000000" pitchFamily="66" charset="-122"/>
                <a:ea typeface="SentyZHAO 新蒂赵孟頫" panose="03000600000000000000" pitchFamily="66" charset="-122"/>
              </a:rPr>
              <a:t>补充</a:t>
            </a:r>
            <a:r>
              <a:rPr lang="en-US" altLang="zh-CN" sz="7200" dirty="0">
                <a:latin typeface="SentyZHAO 新蒂赵孟頫" panose="03000600000000000000" pitchFamily="66" charset="-122"/>
                <a:ea typeface="SentyZHAO 新蒂赵孟頫" panose="03000600000000000000" pitchFamily="66" charset="-122"/>
              </a:rPr>
              <a:t>---</a:t>
            </a:r>
            <a:r>
              <a:rPr lang="zh-CN" altLang="en-US" sz="7200" dirty="0">
                <a:latin typeface="SentyZHAO 新蒂赵孟頫" panose="03000600000000000000" pitchFamily="66" charset="-122"/>
                <a:ea typeface="SentyZHAO 新蒂赵孟頫" panose="03000600000000000000" pitchFamily="66" charset="-122"/>
              </a:rPr>
              <a:t>影片欣赏</a:t>
            </a:r>
            <a:endParaRPr lang="en-US" altLang="zh-CN" sz="7200" dirty="0">
              <a:latin typeface="SentyZHAO 新蒂赵孟頫" panose="03000600000000000000" pitchFamily="66" charset="-122"/>
              <a:ea typeface="SentyZHAO 新蒂赵孟頫" panose="03000600000000000000" pitchFamily="66" charset="-122"/>
            </a:endParaRPr>
          </a:p>
          <a:p>
            <a:r>
              <a:rPr lang="zh-CN" altLang="en-US" sz="7200" dirty="0">
                <a:latin typeface="SentyZHAO 新蒂赵孟頫" panose="03000600000000000000" pitchFamily="66" charset="-122"/>
                <a:ea typeface="SentyZHAO 新蒂赵孟頫" panose="03000600000000000000" pitchFamily="66" charset="-122"/>
              </a:rPr>
              <a:t>课本讨论</a:t>
            </a:r>
            <a:r>
              <a:rPr lang="en-US" altLang="zh-CN" sz="7200" dirty="0">
                <a:latin typeface="SentyZHAO 新蒂赵孟頫" panose="03000600000000000000" pitchFamily="66" charset="-122"/>
                <a:ea typeface="SentyZHAO 新蒂赵孟頫" panose="03000600000000000000" pitchFamily="66" charset="-122"/>
              </a:rPr>
              <a:t>78/82/83</a:t>
            </a:r>
            <a:r>
              <a:rPr lang="zh-CN" altLang="en-US" sz="7200" dirty="0">
                <a:latin typeface="SentyZHAO 新蒂赵孟頫" panose="03000600000000000000" pitchFamily="66" charset="-122"/>
                <a:ea typeface="SentyZHAO 新蒂赵孟頫" panose="03000600000000000000" pitchFamily="66" charset="-122"/>
              </a:rPr>
              <a:t>页</a:t>
            </a:r>
            <a:endParaRPr lang="en-MY" sz="7200" dirty="0">
              <a:latin typeface="SentyZHAO 新蒂赵孟頫" panose="03000600000000000000" pitchFamily="66" charset="-122"/>
              <a:ea typeface="SentyZHAO 新蒂赵孟頫" panose="03000600000000000000" pitchFamily="66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7948411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1242</Words>
  <Application>Microsoft Office PowerPoint</Application>
  <PresentationFormat>On-screen Show (4:3)</PresentationFormat>
  <Paragraphs>158</Paragraphs>
  <Slides>51</Slides>
  <Notes>2</Notes>
  <HiddenSlides>0</HiddenSlides>
  <MMClips>7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61" baseType="lpstr">
      <vt:lpstr>KaiTi</vt:lpstr>
      <vt:lpstr>Senty Golden Bell 新蒂金钟体</vt:lpstr>
      <vt:lpstr>SentyCHALK</vt:lpstr>
      <vt:lpstr>SentyZHAO 新蒂赵孟頫</vt:lpstr>
      <vt:lpstr>宋体</vt:lpstr>
      <vt:lpstr>微软简</vt:lpstr>
      <vt:lpstr>Arial</vt:lpstr>
      <vt:lpstr>Calibri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yap</dc:creator>
  <cp:lastModifiedBy>User</cp:lastModifiedBy>
  <cp:revision>210</cp:revision>
  <dcterms:created xsi:type="dcterms:W3CDTF">2018-07-02T04:28:00Z</dcterms:created>
  <dcterms:modified xsi:type="dcterms:W3CDTF">2020-04-14T13:18:53Z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1033-11.2.0.8641</vt:lpwstr>
  </property>
</Properties>
</file>