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69" r:id="rId4"/>
    <p:sldId id="270" r:id="rId5"/>
    <p:sldId id="271" r:id="rId6"/>
    <p:sldId id="272" r:id="rId7"/>
    <p:sldId id="273" r:id="rId8"/>
    <p:sldId id="274" r:id="rId9"/>
    <p:sldId id="266" r:id="rId10"/>
    <p:sldId id="276" r:id="rId11"/>
    <p:sldId id="277" r:id="rId12"/>
    <p:sldId id="278" r:id="rId13"/>
    <p:sldId id="265" r:id="rId14"/>
    <p:sldId id="279" r:id="rId15"/>
    <p:sldId id="280" r:id="rId16"/>
    <p:sldId id="259" r:id="rId17"/>
    <p:sldId id="281" r:id="rId18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6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A591"/>
    <a:srgbClr val="F9A447"/>
    <a:srgbClr val="FBC993"/>
    <a:srgbClr val="8CD4C6"/>
    <a:srgbClr val="9ADACE"/>
    <a:srgbClr val="3FAB96"/>
    <a:srgbClr val="53BC8E"/>
    <a:srgbClr val="51BF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47BD1-1D8A-4C32-ACE3-8CE0F89EFECA}" type="datetimeFigureOut">
              <a:rPr lang="zh-CN" altLang="en-US" smtClean="0"/>
              <a:t>2020-04-09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92293A-18AF-4BFE-A6FA-F33E375CCA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5356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494D5-78EC-4B9D-9FA5-AF9C1A17BDCF}" type="datetimeFigureOut">
              <a:rPr lang="zh-CN" altLang="en-US"/>
              <a:pPr>
                <a:defRPr/>
              </a:pPr>
              <a:t>2020-04-09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D08DA3-42E0-4B88-8D6A-C86B265F57E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9745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6A30C-6834-45C5-A98B-C0ECD7B88E3C}" type="datetimeFigureOut">
              <a:rPr lang="zh-CN" altLang="en-US"/>
              <a:pPr>
                <a:defRPr/>
              </a:pPr>
              <a:t>2020-04-09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E918A3-6E8A-4A9C-A773-EC7371F570CC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3198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D0D11-E601-457B-A8A4-E8868EB9036D}" type="datetimeFigureOut">
              <a:rPr lang="zh-CN" altLang="en-US"/>
              <a:pPr>
                <a:defRPr/>
              </a:pPr>
              <a:t>2020-04-09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32EF98-BBFE-4703-B1F0-5E3E371D67AF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2767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DD0EC-C58C-45D4-A863-7565310A80AF}" type="datetimeFigureOut">
              <a:rPr lang="zh-CN" altLang="en-US"/>
              <a:pPr>
                <a:defRPr/>
              </a:pPr>
              <a:t>2020-04-09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C231D5-2E17-44EF-B7CC-4204A1A5B5F4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6794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768AA-B52D-4719-8EC8-525499E16732}" type="datetimeFigureOut">
              <a:rPr lang="zh-CN" altLang="en-US"/>
              <a:pPr>
                <a:defRPr/>
              </a:pPr>
              <a:t>2020-04-09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771DE-E7BD-4DFC-A07C-58A7E12EA78B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5421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839D3-8296-44FB-B8EB-F079EA38D499}" type="datetimeFigureOut">
              <a:rPr lang="zh-CN" altLang="en-US"/>
              <a:pPr>
                <a:defRPr/>
              </a:pPr>
              <a:t>2020-04-09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24FEEF-395C-4B77-84B3-636D43F5D862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3312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54D88-10E0-4E0B-BE3F-015BD9B5F972}" type="datetimeFigureOut">
              <a:rPr lang="zh-CN" altLang="en-US"/>
              <a:pPr>
                <a:defRPr/>
              </a:pPr>
              <a:t>2020-04-09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91E824-D013-4BB5-9C7E-5506237E8293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1050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3EB6B-40A7-44E3-A2F3-24061B768446}" type="datetimeFigureOut">
              <a:rPr lang="zh-CN" altLang="en-US"/>
              <a:pPr>
                <a:defRPr/>
              </a:pPr>
              <a:t>2020-04-09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2A21EF-D04A-463A-81D7-D151D1C76EC5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9858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DBC24-046D-4A5F-8F88-51454E2F71CD}" type="datetimeFigureOut">
              <a:rPr lang="zh-CN" altLang="en-US"/>
              <a:pPr>
                <a:defRPr/>
              </a:pPr>
              <a:t>2020-04-09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B80568-31D3-437E-88D7-8A8200D02CAF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4575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72439-F297-4675-B7AC-22FBA284FB1C}" type="datetimeFigureOut">
              <a:rPr lang="zh-CN" altLang="en-US"/>
              <a:pPr>
                <a:defRPr/>
              </a:pPr>
              <a:t>2020-04-09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67A2EB-6CA3-4F73-9391-8FF9594AC1E2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6492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AAD4C-78D3-4311-9B9C-129850ED4547}" type="datetimeFigureOut">
              <a:rPr lang="zh-CN" altLang="en-US"/>
              <a:pPr>
                <a:defRPr/>
              </a:pPr>
              <a:t>2020-04-09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DC8B3-39E0-4B69-BCAE-EF129542ED3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5964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DFBF5C1-2161-4682-B345-3FC07D43C331}" type="datetimeFigureOut">
              <a:rPr lang="zh-CN" altLang="en-US"/>
              <a:pPr>
                <a:defRPr/>
              </a:pPr>
              <a:t>2020-04-09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E9E960D0-3C17-48D1-9A09-8F96AE483D1E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A5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任意多边形 139"/>
          <p:cNvSpPr/>
          <p:nvPr/>
        </p:nvSpPr>
        <p:spPr>
          <a:xfrm>
            <a:off x="547688" y="-19050"/>
            <a:ext cx="11180762" cy="6889750"/>
          </a:xfrm>
          <a:custGeom>
            <a:avLst/>
            <a:gdLst>
              <a:gd name="connsiteX0" fmla="*/ 4435965 w 11180963"/>
              <a:gd name="connsiteY0" fmla="*/ 0 h 6889953"/>
              <a:gd name="connsiteX1" fmla="*/ 6744999 w 11180963"/>
              <a:gd name="connsiteY1" fmla="*/ 0 h 6889953"/>
              <a:gd name="connsiteX2" fmla="*/ 11180963 w 11180963"/>
              <a:gd name="connsiteY2" fmla="*/ 4435966 h 6889953"/>
              <a:gd name="connsiteX3" fmla="*/ 8726976 w 11180963"/>
              <a:gd name="connsiteY3" fmla="*/ 6889953 h 6889953"/>
              <a:gd name="connsiteX4" fmla="*/ 2453989 w 11180963"/>
              <a:gd name="connsiteY4" fmla="*/ 6889953 h 6889953"/>
              <a:gd name="connsiteX5" fmla="*/ 0 w 11180963"/>
              <a:gd name="connsiteY5" fmla="*/ 4435966 h 6889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180963" h="6889953">
                <a:moveTo>
                  <a:pt x="4435965" y="0"/>
                </a:moveTo>
                <a:lnTo>
                  <a:pt x="6744999" y="0"/>
                </a:lnTo>
                <a:lnTo>
                  <a:pt x="11180963" y="4435966"/>
                </a:lnTo>
                <a:lnTo>
                  <a:pt x="8726976" y="6889953"/>
                </a:lnTo>
                <a:lnTo>
                  <a:pt x="2453989" y="6889953"/>
                </a:lnTo>
                <a:lnTo>
                  <a:pt x="0" y="443596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3075" name="组合 128"/>
          <p:cNvGrpSpPr>
            <a:grpSpLocks/>
          </p:cNvGrpSpPr>
          <p:nvPr/>
        </p:nvGrpSpPr>
        <p:grpSpPr bwMode="auto">
          <a:xfrm>
            <a:off x="1309688" y="1646238"/>
            <a:ext cx="1436687" cy="2566987"/>
            <a:chOff x="1336676" y="2081213"/>
            <a:chExt cx="1436686" cy="2566987"/>
          </a:xfrm>
        </p:grpSpPr>
        <p:sp>
          <p:nvSpPr>
            <p:cNvPr id="3201" name="Freeform 10"/>
            <p:cNvSpPr>
              <a:spLocks/>
            </p:cNvSpPr>
            <p:nvPr/>
          </p:nvSpPr>
          <p:spPr bwMode="auto">
            <a:xfrm>
              <a:off x="1336676" y="2579688"/>
              <a:ext cx="247650" cy="479425"/>
            </a:xfrm>
            <a:custGeom>
              <a:avLst/>
              <a:gdLst>
                <a:gd name="T0" fmla="*/ 499749796 w 94"/>
                <a:gd name="T1" fmla="*/ 222050167 h 182"/>
                <a:gd name="T2" fmla="*/ 222110435 w 94"/>
                <a:gd name="T3" fmla="*/ 27756600 h 182"/>
                <a:gd name="T4" fmla="*/ 27763146 w 94"/>
                <a:gd name="T5" fmla="*/ 305317333 h 182"/>
                <a:gd name="T6" fmla="*/ 152702571 w 94"/>
                <a:gd name="T7" fmla="*/ 1040852749 h 182"/>
                <a:gd name="T8" fmla="*/ 430341932 w 94"/>
                <a:gd name="T9" fmla="*/ 1242084807 h 182"/>
                <a:gd name="T10" fmla="*/ 624689221 w 94"/>
                <a:gd name="T11" fmla="*/ 957585582 h 182"/>
                <a:gd name="T12" fmla="*/ 499749796 w 94"/>
                <a:gd name="T13" fmla="*/ 222050167 h 1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4" h="182">
                  <a:moveTo>
                    <a:pt x="72" y="32"/>
                  </a:moveTo>
                  <a:cubicBezTo>
                    <a:pt x="69" y="13"/>
                    <a:pt x="51" y="0"/>
                    <a:pt x="32" y="4"/>
                  </a:cubicBezTo>
                  <a:cubicBezTo>
                    <a:pt x="13" y="7"/>
                    <a:pt x="0" y="25"/>
                    <a:pt x="4" y="44"/>
                  </a:cubicBezTo>
                  <a:cubicBezTo>
                    <a:pt x="22" y="150"/>
                    <a:pt x="22" y="150"/>
                    <a:pt x="22" y="150"/>
                  </a:cubicBezTo>
                  <a:cubicBezTo>
                    <a:pt x="25" y="169"/>
                    <a:pt x="43" y="182"/>
                    <a:pt x="62" y="179"/>
                  </a:cubicBezTo>
                  <a:cubicBezTo>
                    <a:pt x="81" y="175"/>
                    <a:pt x="94" y="157"/>
                    <a:pt x="90" y="138"/>
                  </a:cubicBezTo>
                  <a:lnTo>
                    <a:pt x="72" y="32"/>
                  </a:lnTo>
                  <a:close/>
                </a:path>
              </a:pathLst>
            </a:custGeom>
            <a:solidFill>
              <a:srgbClr val="F0E3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02" name="Freeform 11"/>
            <p:cNvSpPr>
              <a:spLocks/>
            </p:cNvSpPr>
            <p:nvPr/>
          </p:nvSpPr>
          <p:spPr bwMode="auto">
            <a:xfrm>
              <a:off x="1368425" y="2795588"/>
              <a:ext cx="442912" cy="1555750"/>
            </a:xfrm>
            <a:custGeom>
              <a:avLst/>
              <a:gdLst>
                <a:gd name="T0" fmla="*/ 703122006 w 279"/>
                <a:gd name="T1" fmla="*/ 2147483646 h 980"/>
                <a:gd name="T2" fmla="*/ 418345465 w 279"/>
                <a:gd name="T3" fmla="*/ 2147483646 h 980"/>
                <a:gd name="T4" fmla="*/ 0 w 279"/>
                <a:gd name="T5" fmla="*/ 50403125 h 980"/>
                <a:gd name="T6" fmla="*/ 289816848 w 279"/>
                <a:gd name="T7" fmla="*/ 0 h 980"/>
                <a:gd name="T8" fmla="*/ 703122006 w 279"/>
                <a:gd name="T9" fmla="*/ 2147483646 h 9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9" h="980">
                  <a:moveTo>
                    <a:pt x="279" y="960"/>
                  </a:moveTo>
                  <a:lnTo>
                    <a:pt x="166" y="980"/>
                  </a:lnTo>
                  <a:lnTo>
                    <a:pt x="0" y="20"/>
                  </a:lnTo>
                  <a:lnTo>
                    <a:pt x="115" y="0"/>
                  </a:lnTo>
                  <a:lnTo>
                    <a:pt x="279" y="960"/>
                  </a:lnTo>
                  <a:close/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03" name="Freeform 12"/>
            <p:cNvSpPr>
              <a:spLocks/>
            </p:cNvSpPr>
            <p:nvPr/>
          </p:nvSpPr>
          <p:spPr bwMode="auto">
            <a:xfrm>
              <a:off x="1631950" y="4319588"/>
              <a:ext cx="179387" cy="220663"/>
            </a:xfrm>
            <a:custGeom>
              <a:avLst/>
              <a:gdLst>
                <a:gd name="T0" fmla="*/ 284776069 w 113"/>
                <a:gd name="T1" fmla="*/ 0 h 139"/>
                <a:gd name="T2" fmla="*/ 0 w 113"/>
                <a:gd name="T3" fmla="*/ 50403239 h 139"/>
                <a:gd name="T4" fmla="*/ 146168655 w 113"/>
                <a:gd name="T5" fmla="*/ 350303306 h 139"/>
                <a:gd name="T6" fmla="*/ 246974624 w 113"/>
                <a:gd name="T7" fmla="*/ 335182334 h 139"/>
                <a:gd name="T8" fmla="*/ 284776069 w 113"/>
                <a:gd name="T9" fmla="*/ 0 h 1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3" h="139">
                  <a:moveTo>
                    <a:pt x="113" y="0"/>
                  </a:moveTo>
                  <a:lnTo>
                    <a:pt x="0" y="20"/>
                  </a:lnTo>
                  <a:lnTo>
                    <a:pt x="58" y="139"/>
                  </a:lnTo>
                  <a:lnTo>
                    <a:pt x="98" y="133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0E3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04" name="Freeform 13"/>
            <p:cNvSpPr>
              <a:spLocks/>
            </p:cNvSpPr>
            <p:nvPr/>
          </p:nvSpPr>
          <p:spPr bwMode="auto">
            <a:xfrm>
              <a:off x="1724025" y="4530725"/>
              <a:ext cx="63500" cy="117475"/>
            </a:xfrm>
            <a:custGeom>
              <a:avLst/>
              <a:gdLst>
                <a:gd name="T0" fmla="*/ 100806250 w 40"/>
                <a:gd name="T1" fmla="*/ 0 h 74"/>
                <a:gd name="T2" fmla="*/ 0 w 40"/>
                <a:gd name="T3" fmla="*/ 15120938 h 74"/>
                <a:gd name="T4" fmla="*/ 80645000 w 40"/>
                <a:gd name="T5" fmla="*/ 186491563 h 74"/>
                <a:gd name="T6" fmla="*/ 100806250 w 40"/>
                <a:gd name="T7" fmla="*/ 0 h 7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0" h="74">
                  <a:moveTo>
                    <a:pt x="40" y="0"/>
                  </a:moveTo>
                  <a:lnTo>
                    <a:pt x="0" y="6"/>
                  </a:lnTo>
                  <a:lnTo>
                    <a:pt x="32" y="74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E346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05" name="Freeform 14"/>
            <p:cNvSpPr>
              <a:spLocks/>
            </p:cNvSpPr>
            <p:nvPr/>
          </p:nvSpPr>
          <p:spPr bwMode="auto">
            <a:xfrm>
              <a:off x="1368425" y="2795588"/>
              <a:ext cx="195262" cy="117475"/>
            </a:xfrm>
            <a:custGeom>
              <a:avLst/>
              <a:gdLst>
                <a:gd name="T0" fmla="*/ 309977631 w 123"/>
                <a:gd name="T1" fmla="*/ 141128750 h 74"/>
                <a:gd name="T2" fmla="*/ 25201498 w 123"/>
                <a:gd name="T3" fmla="*/ 186491563 h 74"/>
                <a:gd name="T4" fmla="*/ 0 w 123"/>
                <a:gd name="T5" fmla="*/ 50403125 h 74"/>
                <a:gd name="T6" fmla="*/ 289816433 w 123"/>
                <a:gd name="T7" fmla="*/ 0 h 74"/>
                <a:gd name="T8" fmla="*/ 309977631 w 123"/>
                <a:gd name="T9" fmla="*/ 141128750 h 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3" h="74">
                  <a:moveTo>
                    <a:pt x="123" y="56"/>
                  </a:moveTo>
                  <a:lnTo>
                    <a:pt x="10" y="74"/>
                  </a:lnTo>
                  <a:lnTo>
                    <a:pt x="0" y="20"/>
                  </a:lnTo>
                  <a:lnTo>
                    <a:pt x="115" y="0"/>
                  </a:lnTo>
                  <a:lnTo>
                    <a:pt x="123" y="56"/>
                  </a:lnTo>
                  <a:close/>
                </a:path>
              </a:pathLst>
            </a:custGeom>
            <a:solidFill>
              <a:srgbClr val="E346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06" name="Freeform 41"/>
            <p:cNvSpPr>
              <a:spLocks/>
            </p:cNvSpPr>
            <p:nvPr/>
          </p:nvSpPr>
          <p:spPr bwMode="auto">
            <a:xfrm>
              <a:off x="1893888" y="2768600"/>
              <a:ext cx="566737" cy="285750"/>
            </a:xfrm>
            <a:custGeom>
              <a:avLst/>
              <a:gdLst>
                <a:gd name="T0" fmla="*/ 1188181254 w 215"/>
                <a:gd name="T1" fmla="*/ 693044292 h 108"/>
                <a:gd name="T2" fmla="*/ 1313250884 w 215"/>
                <a:gd name="T3" fmla="*/ 658039917 h 108"/>
                <a:gd name="T4" fmla="*/ 1417477773 w 215"/>
                <a:gd name="T5" fmla="*/ 567036479 h 108"/>
                <a:gd name="T6" fmla="*/ 1480013906 w 215"/>
                <a:gd name="T7" fmla="*/ 455027771 h 108"/>
                <a:gd name="T8" fmla="*/ 1493910824 w 215"/>
                <a:gd name="T9" fmla="*/ 315020854 h 108"/>
                <a:gd name="T10" fmla="*/ 1452220069 w 215"/>
                <a:gd name="T11" fmla="*/ 182012167 h 108"/>
                <a:gd name="T12" fmla="*/ 1361890099 w 215"/>
                <a:gd name="T13" fmla="*/ 84005208 h 108"/>
                <a:gd name="T14" fmla="*/ 1250714751 w 215"/>
                <a:gd name="T15" fmla="*/ 21002625 h 108"/>
                <a:gd name="T16" fmla="*/ 1111748203 w 215"/>
                <a:gd name="T17" fmla="*/ 7000875 h 108"/>
                <a:gd name="T18" fmla="*/ 243196073 w 215"/>
                <a:gd name="T19" fmla="*/ 98006958 h 108"/>
                <a:gd name="T20" fmla="*/ 62536133 w 215"/>
                <a:gd name="T21" fmla="*/ 203012146 h 108"/>
                <a:gd name="T22" fmla="*/ 6948459 w 215"/>
                <a:gd name="T23" fmla="*/ 392025188 h 108"/>
                <a:gd name="T24" fmla="*/ 104226888 w 215"/>
                <a:gd name="T25" fmla="*/ 567036479 h 108"/>
                <a:gd name="T26" fmla="*/ 305729570 w 215"/>
                <a:gd name="T27" fmla="*/ 630039063 h 108"/>
                <a:gd name="T28" fmla="*/ 806015997 w 215"/>
                <a:gd name="T29" fmla="*/ 574034708 h 108"/>
                <a:gd name="T30" fmla="*/ 938036723 w 215"/>
                <a:gd name="T31" fmla="*/ 511032125 h 108"/>
                <a:gd name="T32" fmla="*/ 986675937 w 215"/>
                <a:gd name="T33" fmla="*/ 378023438 h 108"/>
                <a:gd name="T34" fmla="*/ 917191345 w 215"/>
                <a:gd name="T35" fmla="*/ 245014750 h 108"/>
                <a:gd name="T36" fmla="*/ 771273701 w 215"/>
                <a:gd name="T37" fmla="*/ 210013021 h 108"/>
                <a:gd name="T38" fmla="*/ 576719479 w 215"/>
                <a:gd name="T39" fmla="*/ 231015646 h 108"/>
                <a:gd name="T40" fmla="*/ 590616398 w 215"/>
                <a:gd name="T41" fmla="*/ 336020833 h 108"/>
                <a:gd name="T42" fmla="*/ 673997908 w 215"/>
                <a:gd name="T43" fmla="*/ 322019083 h 108"/>
                <a:gd name="T44" fmla="*/ 778222161 w 215"/>
                <a:gd name="T45" fmla="*/ 315020854 h 108"/>
                <a:gd name="T46" fmla="*/ 875500590 w 215"/>
                <a:gd name="T47" fmla="*/ 385024313 h 108"/>
                <a:gd name="T48" fmla="*/ 799067538 w 215"/>
                <a:gd name="T49" fmla="*/ 469029521 h 108"/>
                <a:gd name="T50" fmla="*/ 284884192 w 215"/>
                <a:gd name="T51" fmla="*/ 525033875 h 108"/>
                <a:gd name="T52" fmla="*/ 173711480 w 215"/>
                <a:gd name="T53" fmla="*/ 490029500 h 108"/>
                <a:gd name="T54" fmla="*/ 111175347 w 215"/>
                <a:gd name="T55" fmla="*/ 392025188 h 108"/>
                <a:gd name="T56" fmla="*/ 111175347 w 215"/>
                <a:gd name="T57" fmla="*/ 378023438 h 108"/>
                <a:gd name="T58" fmla="*/ 145917644 w 215"/>
                <a:gd name="T59" fmla="*/ 266017375 h 108"/>
                <a:gd name="T60" fmla="*/ 250141896 w 215"/>
                <a:gd name="T61" fmla="*/ 210013021 h 108"/>
                <a:gd name="T62" fmla="*/ 257090355 w 215"/>
                <a:gd name="T63" fmla="*/ 203012146 h 108"/>
                <a:gd name="T64" fmla="*/ 1132593581 w 215"/>
                <a:gd name="T65" fmla="*/ 112006063 h 108"/>
                <a:gd name="T66" fmla="*/ 1153438958 w 215"/>
                <a:gd name="T67" fmla="*/ 112006063 h 108"/>
                <a:gd name="T68" fmla="*/ 1299353966 w 215"/>
                <a:gd name="T69" fmla="*/ 168010417 h 108"/>
                <a:gd name="T70" fmla="*/ 1389683936 w 215"/>
                <a:gd name="T71" fmla="*/ 329019958 h 108"/>
                <a:gd name="T72" fmla="*/ 1334096262 w 215"/>
                <a:gd name="T73" fmla="*/ 504031250 h 108"/>
                <a:gd name="T74" fmla="*/ 1174284336 w 215"/>
                <a:gd name="T75" fmla="*/ 588036458 h 108"/>
                <a:gd name="T76" fmla="*/ 632307153 w 215"/>
                <a:gd name="T77" fmla="*/ 651041688 h 108"/>
                <a:gd name="T78" fmla="*/ 639255612 w 215"/>
                <a:gd name="T79" fmla="*/ 756046875 h 108"/>
                <a:gd name="T80" fmla="*/ 1188181254 w 215"/>
                <a:gd name="T81" fmla="*/ 693044292 h 10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" h="108">
                  <a:moveTo>
                    <a:pt x="171" y="99"/>
                  </a:moveTo>
                  <a:cubicBezTo>
                    <a:pt x="177" y="99"/>
                    <a:pt x="184" y="97"/>
                    <a:pt x="189" y="94"/>
                  </a:cubicBezTo>
                  <a:cubicBezTo>
                    <a:pt x="195" y="90"/>
                    <a:pt x="200" y="86"/>
                    <a:pt x="204" y="81"/>
                  </a:cubicBezTo>
                  <a:cubicBezTo>
                    <a:pt x="208" y="76"/>
                    <a:pt x="211" y="71"/>
                    <a:pt x="213" y="65"/>
                  </a:cubicBezTo>
                  <a:cubicBezTo>
                    <a:pt x="215" y="58"/>
                    <a:pt x="215" y="52"/>
                    <a:pt x="215" y="45"/>
                  </a:cubicBezTo>
                  <a:cubicBezTo>
                    <a:pt x="214" y="38"/>
                    <a:pt x="212" y="32"/>
                    <a:pt x="209" y="26"/>
                  </a:cubicBezTo>
                  <a:cubicBezTo>
                    <a:pt x="206" y="21"/>
                    <a:pt x="201" y="16"/>
                    <a:pt x="196" y="12"/>
                  </a:cubicBezTo>
                  <a:cubicBezTo>
                    <a:pt x="191" y="8"/>
                    <a:pt x="186" y="5"/>
                    <a:pt x="180" y="3"/>
                  </a:cubicBezTo>
                  <a:cubicBezTo>
                    <a:pt x="173" y="1"/>
                    <a:pt x="167" y="0"/>
                    <a:pt x="160" y="1"/>
                  </a:cubicBezTo>
                  <a:cubicBezTo>
                    <a:pt x="35" y="14"/>
                    <a:pt x="35" y="14"/>
                    <a:pt x="35" y="14"/>
                  </a:cubicBezTo>
                  <a:cubicBezTo>
                    <a:pt x="25" y="15"/>
                    <a:pt x="16" y="20"/>
                    <a:pt x="9" y="29"/>
                  </a:cubicBezTo>
                  <a:cubicBezTo>
                    <a:pt x="3" y="36"/>
                    <a:pt x="0" y="46"/>
                    <a:pt x="1" y="56"/>
                  </a:cubicBezTo>
                  <a:cubicBezTo>
                    <a:pt x="2" y="66"/>
                    <a:pt x="7" y="75"/>
                    <a:pt x="15" y="81"/>
                  </a:cubicBezTo>
                  <a:cubicBezTo>
                    <a:pt x="23" y="88"/>
                    <a:pt x="33" y="91"/>
                    <a:pt x="44" y="90"/>
                  </a:cubicBezTo>
                  <a:cubicBezTo>
                    <a:pt x="116" y="82"/>
                    <a:pt x="116" y="82"/>
                    <a:pt x="116" y="82"/>
                  </a:cubicBezTo>
                  <a:cubicBezTo>
                    <a:pt x="124" y="81"/>
                    <a:pt x="131" y="78"/>
                    <a:pt x="135" y="73"/>
                  </a:cubicBezTo>
                  <a:cubicBezTo>
                    <a:pt x="140" y="67"/>
                    <a:pt x="142" y="61"/>
                    <a:pt x="142" y="54"/>
                  </a:cubicBezTo>
                  <a:cubicBezTo>
                    <a:pt x="141" y="47"/>
                    <a:pt x="138" y="40"/>
                    <a:pt x="132" y="35"/>
                  </a:cubicBezTo>
                  <a:cubicBezTo>
                    <a:pt x="127" y="31"/>
                    <a:pt x="119" y="29"/>
                    <a:pt x="111" y="30"/>
                  </a:cubicBezTo>
                  <a:cubicBezTo>
                    <a:pt x="83" y="33"/>
                    <a:pt x="83" y="33"/>
                    <a:pt x="83" y="33"/>
                  </a:cubicBezTo>
                  <a:cubicBezTo>
                    <a:pt x="85" y="48"/>
                    <a:pt x="85" y="48"/>
                    <a:pt x="85" y="48"/>
                  </a:cubicBezTo>
                  <a:cubicBezTo>
                    <a:pt x="97" y="46"/>
                    <a:pt x="97" y="46"/>
                    <a:pt x="97" y="46"/>
                  </a:cubicBezTo>
                  <a:cubicBezTo>
                    <a:pt x="105" y="46"/>
                    <a:pt x="112" y="45"/>
                    <a:pt x="112" y="45"/>
                  </a:cubicBezTo>
                  <a:cubicBezTo>
                    <a:pt x="121" y="44"/>
                    <a:pt x="126" y="49"/>
                    <a:pt x="126" y="55"/>
                  </a:cubicBezTo>
                  <a:cubicBezTo>
                    <a:pt x="126" y="60"/>
                    <a:pt x="123" y="66"/>
                    <a:pt x="115" y="67"/>
                  </a:cubicBezTo>
                  <a:cubicBezTo>
                    <a:pt x="41" y="75"/>
                    <a:pt x="41" y="75"/>
                    <a:pt x="41" y="75"/>
                  </a:cubicBezTo>
                  <a:cubicBezTo>
                    <a:pt x="35" y="75"/>
                    <a:pt x="30" y="74"/>
                    <a:pt x="25" y="70"/>
                  </a:cubicBezTo>
                  <a:cubicBezTo>
                    <a:pt x="20" y="66"/>
                    <a:pt x="17" y="61"/>
                    <a:pt x="16" y="56"/>
                  </a:cubicBezTo>
                  <a:cubicBezTo>
                    <a:pt x="16" y="55"/>
                    <a:pt x="16" y="55"/>
                    <a:pt x="16" y="54"/>
                  </a:cubicBezTo>
                  <a:cubicBezTo>
                    <a:pt x="15" y="49"/>
                    <a:pt x="17" y="43"/>
                    <a:pt x="21" y="38"/>
                  </a:cubicBezTo>
                  <a:cubicBezTo>
                    <a:pt x="25" y="34"/>
                    <a:pt x="31" y="30"/>
                    <a:pt x="36" y="30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163" y="16"/>
                    <a:pt x="163" y="16"/>
                    <a:pt x="163" y="16"/>
                  </a:cubicBezTo>
                  <a:cubicBezTo>
                    <a:pt x="164" y="16"/>
                    <a:pt x="165" y="16"/>
                    <a:pt x="166" y="16"/>
                  </a:cubicBezTo>
                  <a:cubicBezTo>
                    <a:pt x="173" y="16"/>
                    <a:pt x="181" y="19"/>
                    <a:pt x="187" y="24"/>
                  </a:cubicBezTo>
                  <a:cubicBezTo>
                    <a:pt x="194" y="30"/>
                    <a:pt x="199" y="38"/>
                    <a:pt x="200" y="47"/>
                  </a:cubicBezTo>
                  <a:cubicBezTo>
                    <a:pt x="201" y="56"/>
                    <a:pt x="198" y="65"/>
                    <a:pt x="192" y="72"/>
                  </a:cubicBezTo>
                  <a:cubicBezTo>
                    <a:pt x="186" y="79"/>
                    <a:pt x="178" y="84"/>
                    <a:pt x="169" y="84"/>
                  </a:cubicBezTo>
                  <a:cubicBezTo>
                    <a:pt x="91" y="93"/>
                    <a:pt x="91" y="93"/>
                    <a:pt x="91" y="93"/>
                  </a:cubicBezTo>
                  <a:cubicBezTo>
                    <a:pt x="92" y="108"/>
                    <a:pt x="92" y="108"/>
                    <a:pt x="92" y="108"/>
                  </a:cubicBezTo>
                  <a:lnTo>
                    <a:pt x="171" y="99"/>
                  </a:lnTo>
                  <a:close/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07" name="Freeform 42"/>
            <p:cNvSpPr>
              <a:spLocks/>
            </p:cNvSpPr>
            <p:nvPr/>
          </p:nvSpPr>
          <p:spPr bwMode="auto">
            <a:xfrm>
              <a:off x="1822450" y="2081213"/>
              <a:ext cx="400050" cy="523875"/>
            </a:xfrm>
            <a:custGeom>
              <a:avLst/>
              <a:gdLst>
                <a:gd name="T0" fmla="*/ 519520195 w 152"/>
                <a:gd name="T1" fmla="*/ 1323679438 h 199"/>
                <a:gd name="T2" fmla="*/ 644204200 w 152"/>
                <a:gd name="T3" fmla="*/ 1372189210 h 199"/>
                <a:gd name="T4" fmla="*/ 775818018 w 152"/>
                <a:gd name="T5" fmla="*/ 1365260371 h 199"/>
                <a:gd name="T6" fmla="*/ 900502022 w 152"/>
                <a:gd name="T7" fmla="*/ 1316747966 h 199"/>
                <a:gd name="T8" fmla="*/ 997479933 w 152"/>
                <a:gd name="T9" fmla="*/ 1212794318 h 199"/>
                <a:gd name="T10" fmla="*/ 1045967572 w 152"/>
                <a:gd name="T11" fmla="*/ 1094980359 h 199"/>
                <a:gd name="T12" fmla="*/ 1039040390 w 152"/>
                <a:gd name="T13" fmla="*/ 963306089 h 199"/>
                <a:gd name="T14" fmla="*/ 983625569 w 152"/>
                <a:gd name="T15" fmla="*/ 838560658 h 199"/>
                <a:gd name="T16" fmla="*/ 491811469 w 152"/>
                <a:gd name="T17" fmla="*/ 124745431 h 199"/>
                <a:gd name="T18" fmla="*/ 318639825 w 152"/>
                <a:gd name="T19" fmla="*/ 13860311 h 199"/>
                <a:gd name="T20" fmla="*/ 117756823 w 152"/>
                <a:gd name="T21" fmla="*/ 55441244 h 199"/>
                <a:gd name="T22" fmla="*/ 13854363 w 152"/>
                <a:gd name="T23" fmla="*/ 221767607 h 199"/>
                <a:gd name="T24" fmla="*/ 62342002 w 152"/>
                <a:gd name="T25" fmla="*/ 422746065 h 199"/>
                <a:gd name="T26" fmla="*/ 346345919 w 152"/>
                <a:gd name="T27" fmla="*/ 838560658 h 199"/>
                <a:gd name="T28" fmla="*/ 471032556 w 152"/>
                <a:gd name="T29" fmla="*/ 921725156 h 199"/>
                <a:gd name="T30" fmla="*/ 512593013 w 152"/>
                <a:gd name="T31" fmla="*/ 928653995 h 199"/>
                <a:gd name="T32" fmla="*/ 685767289 w 152"/>
                <a:gd name="T33" fmla="*/ 783119414 h 199"/>
                <a:gd name="T34" fmla="*/ 644204200 w 152"/>
                <a:gd name="T35" fmla="*/ 630653361 h 199"/>
                <a:gd name="T36" fmla="*/ 540301740 w 152"/>
                <a:gd name="T37" fmla="*/ 471258469 h 199"/>
                <a:gd name="T38" fmla="*/ 450251011 w 152"/>
                <a:gd name="T39" fmla="*/ 533628552 h 199"/>
                <a:gd name="T40" fmla="*/ 512593013 w 152"/>
                <a:gd name="T41" fmla="*/ 623721889 h 199"/>
                <a:gd name="T42" fmla="*/ 561083285 w 152"/>
                <a:gd name="T43" fmla="*/ 693026077 h 199"/>
                <a:gd name="T44" fmla="*/ 568007834 w 152"/>
                <a:gd name="T45" fmla="*/ 776187942 h 199"/>
                <a:gd name="T46" fmla="*/ 505665832 w 152"/>
                <a:gd name="T47" fmla="*/ 817768875 h 199"/>
                <a:gd name="T48" fmla="*/ 436396648 w 152"/>
                <a:gd name="T49" fmla="*/ 783119414 h 199"/>
                <a:gd name="T50" fmla="*/ 138538368 w 152"/>
                <a:gd name="T51" fmla="*/ 360373349 h 199"/>
                <a:gd name="T52" fmla="*/ 117756823 w 152"/>
                <a:gd name="T53" fmla="*/ 242559390 h 199"/>
                <a:gd name="T54" fmla="*/ 173174276 w 152"/>
                <a:gd name="T55" fmla="*/ 145534581 h 199"/>
                <a:gd name="T56" fmla="*/ 180101457 w 152"/>
                <a:gd name="T57" fmla="*/ 138605742 h 199"/>
                <a:gd name="T58" fmla="*/ 297858280 w 152"/>
                <a:gd name="T59" fmla="*/ 117813959 h 199"/>
                <a:gd name="T60" fmla="*/ 401763372 w 152"/>
                <a:gd name="T61" fmla="*/ 180186675 h 199"/>
                <a:gd name="T62" fmla="*/ 907429204 w 152"/>
                <a:gd name="T63" fmla="*/ 900933373 h 199"/>
                <a:gd name="T64" fmla="*/ 942062480 w 152"/>
                <a:gd name="T65" fmla="*/ 1081120048 h 199"/>
                <a:gd name="T66" fmla="*/ 845087202 w 152"/>
                <a:gd name="T67" fmla="*/ 1226654629 h 199"/>
                <a:gd name="T68" fmla="*/ 664985744 w 152"/>
                <a:gd name="T69" fmla="*/ 1268235562 h 199"/>
                <a:gd name="T70" fmla="*/ 512593013 w 152"/>
                <a:gd name="T71" fmla="*/ 1171213385 h 199"/>
                <a:gd name="T72" fmla="*/ 193953188 w 152"/>
                <a:gd name="T73" fmla="*/ 720746698 h 199"/>
                <a:gd name="T74" fmla="*/ 110832273 w 152"/>
                <a:gd name="T75" fmla="*/ 783119414 h 199"/>
                <a:gd name="T76" fmla="*/ 422542285 w 152"/>
                <a:gd name="T77" fmla="*/ 1226654629 h 199"/>
                <a:gd name="T78" fmla="*/ 519520195 w 152"/>
                <a:gd name="T79" fmla="*/ 1323679438 h 19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152" h="199">
                  <a:moveTo>
                    <a:pt x="75" y="191"/>
                  </a:moveTo>
                  <a:cubicBezTo>
                    <a:pt x="81" y="194"/>
                    <a:pt x="87" y="197"/>
                    <a:pt x="93" y="198"/>
                  </a:cubicBezTo>
                  <a:cubicBezTo>
                    <a:pt x="99" y="199"/>
                    <a:pt x="106" y="199"/>
                    <a:pt x="112" y="197"/>
                  </a:cubicBezTo>
                  <a:cubicBezTo>
                    <a:pt x="118" y="196"/>
                    <a:pt x="125" y="193"/>
                    <a:pt x="130" y="190"/>
                  </a:cubicBezTo>
                  <a:cubicBezTo>
                    <a:pt x="136" y="186"/>
                    <a:pt x="140" y="181"/>
                    <a:pt x="144" y="175"/>
                  </a:cubicBezTo>
                  <a:cubicBezTo>
                    <a:pt x="147" y="170"/>
                    <a:pt x="149" y="164"/>
                    <a:pt x="151" y="158"/>
                  </a:cubicBezTo>
                  <a:cubicBezTo>
                    <a:pt x="152" y="151"/>
                    <a:pt x="152" y="145"/>
                    <a:pt x="150" y="139"/>
                  </a:cubicBezTo>
                  <a:cubicBezTo>
                    <a:pt x="149" y="132"/>
                    <a:pt x="146" y="126"/>
                    <a:pt x="142" y="121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65" y="9"/>
                    <a:pt x="56" y="4"/>
                    <a:pt x="46" y="2"/>
                  </a:cubicBezTo>
                  <a:cubicBezTo>
                    <a:pt x="36" y="0"/>
                    <a:pt x="25" y="2"/>
                    <a:pt x="17" y="8"/>
                  </a:cubicBezTo>
                  <a:cubicBezTo>
                    <a:pt x="9" y="13"/>
                    <a:pt x="4" y="22"/>
                    <a:pt x="2" y="32"/>
                  </a:cubicBezTo>
                  <a:cubicBezTo>
                    <a:pt x="0" y="42"/>
                    <a:pt x="3" y="53"/>
                    <a:pt x="9" y="61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5" y="128"/>
                    <a:pt x="61" y="132"/>
                    <a:pt x="68" y="133"/>
                  </a:cubicBezTo>
                  <a:cubicBezTo>
                    <a:pt x="70" y="134"/>
                    <a:pt x="72" y="134"/>
                    <a:pt x="74" y="134"/>
                  </a:cubicBezTo>
                  <a:cubicBezTo>
                    <a:pt x="86" y="134"/>
                    <a:pt x="97" y="125"/>
                    <a:pt x="99" y="113"/>
                  </a:cubicBezTo>
                  <a:cubicBezTo>
                    <a:pt x="100" y="105"/>
                    <a:pt x="98" y="98"/>
                    <a:pt x="93" y="91"/>
                  </a:cubicBezTo>
                  <a:cubicBezTo>
                    <a:pt x="78" y="68"/>
                    <a:pt x="78" y="68"/>
                    <a:pt x="78" y="68"/>
                  </a:cubicBezTo>
                  <a:cubicBezTo>
                    <a:pt x="65" y="77"/>
                    <a:pt x="65" y="77"/>
                    <a:pt x="65" y="77"/>
                  </a:cubicBezTo>
                  <a:cubicBezTo>
                    <a:pt x="74" y="90"/>
                    <a:pt x="74" y="90"/>
                    <a:pt x="74" y="90"/>
                  </a:cubicBezTo>
                  <a:cubicBezTo>
                    <a:pt x="78" y="95"/>
                    <a:pt x="81" y="100"/>
                    <a:pt x="81" y="100"/>
                  </a:cubicBezTo>
                  <a:cubicBezTo>
                    <a:pt x="84" y="104"/>
                    <a:pt x="84" y="109"/>
                    <a:pt x="82" y="112"/>
                  </a:cubicBezTo>
                  <a:cubicBezTo>
                    <a:pt x="81" y="116"/>
                    <a:pt x="77" y="118"/>
                    <a:pt x="73" y="118"/>
                  </a:cubicBezTo>
                  <a:cubicBezTo>
                    <a:pt x="69" y="118"/>
                    <a:pt x="65" y="116"/>
                    <a:pt x="63" y="113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17" y="47"/>
                    <a:pt x="16" y="41"/>
                    <a:pt x="17" y="35"/>
                  </a:cubicBezTo>
                  <a:cubicBezTo>
                    <a:pt x="18" y="30"/>
                    <a:pt x="21" y="24"/>
                    <a:pt x="25" y="21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31" y="17"/>
                    <a:pt x="37" y="16"/>
                    <a:pt x="43" y="17"/>
                  </a:cubicBezTo>
                  <a:cubicBezTo>
                    <a:pt x="49" y="18"/>
                    <a:pt x="54" y="21"/>
                    <a:pt x="58" y="26"/>
                  </a:cubicBezTo>
                  <a:cubicBezTo>
                    <a:pt x="131" y="130"/>
                    <a:pt x="131" y="130"/>
                    <a:pt x="131" y="130"/>
                  </a:cubicBezTo>
                  <a:cubicBezTo>
                    <a:pt x="136" y="138"/>
                    <a:pt x="137" y="147"/>
                    <a:pt x="136" y="156"/>
                  </a:cubicBezTo>
                  <a:cubicBezTo>
                    <a:pt x="134" y="164"/>
                    <a:pt x="129" y="172"/>
                    <a:pt x="122" y="177"/>
                  </a:cubicBezTo>
                  <a:cubicBezTo>
                    <a:pt x="114" y="182"/>
                    <a:pt x="105" y="185"/>
                    <a:pt x="96" y="183"/>
                  </a:cubicBezTo>
                  <a:cubicBezTo>
                    <a:pt x="87" y="181"/>
                    <a:pt x="79" y="176"/>
                    <a:pt x="74" y="169"/>
                  </a:cubicBezTo>
                  <a:cubicBezTo>
                    <a:pt x="28" y="104"/>
                    <a:pt x="28" y="104"/>
                    <a:pt x="28" y="104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61" y="177"/>
                    <a:pt x="61" y="177"/>
                    <a:pt x="61" y="177"/>
                  </a:cubicBezTo>
                  <a:cubicBezTo>
                    <a:pt x="65" y="183"/>
                    <a:pt x="70" y="187"/>
                    <a:pt x="75" y="191"/>
                  </a:cubicBezTo>
                  <a:close/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08" name="Freeform 43"/>
            <p:cNvSpPr>
              <a:spLocks/>
            </p:cNvSpPr>
            <p:nvPr/>
          </p:nvSpPr>
          <p:spPr bwMode="auto">
            <a:xfrm>
              <a:off x="2301875" y="2249488"/>
              <a:ext cx="471487" cy="463550"/>
            </a:xfrm>
            <a:custGeom>
              <a:avLst/>
              <a:gdLst>
                <a:gd name="T0" fmla="*/ 1158643743 w 179"/>
                <a:gd name="T1" fmla="*/ 568828526 h 176"/>
                <a:gd name="T2" fmla="*/ 1228023451 w 179"/>
                <a:gd name="T3" fmla="*/ 450899826 h 176"/>
                <a:gd name="T4" fmla="*/ 1241899392 w 179"/>
                <a:gd name="T5" fmla="*/ 319098865 h 176"/>
                <a:gd name="T6" fmla="*/ 1207209538 w 179"/>
                <a:gd name="T7" fmla="*/ 194235351 h 176"/>
                <a:gd name="T8" fmla="*/ 1123953890 w 179"/>
                <a:gd name="T9" fmla="*/ 83244098 h 176"/>
                <a:gd name="T10" fmla="*/ 1006008388 w 179"/>
                <a:gd name="T11" fmla="*/ 20809708 h 176"/>
                <a:gd name="T12" fmla="*/ 895000856 w 179"/>
                <a:gd name="T13" fmla="*/ 0 h 176"/>
                <a:gd name="T14" fmla="*/ 874186944 w 179"/>
                <a:gd name="T15" fmla="*/ 0 h 176"/>
                <a:gd name="T16" fmla="*/ 749303471 w 179"/>
                <a:gd name="T17" fmla="*/ 34684602 h 176"/>
                <a:gd name="T18" fmla="*/ 638295940 w 179"/>
                <a:gd name="T19" fmla="*/ 117928700 h 176"/>
                <a:gd name="T20" fmla="*/ 69379707 w 179"/>
                <a:gd name="T21" fmla="*/ 776936138 h 176"/>
                <a:gd name="T22" fmla="*/ 6937971 w 179"/>
                <a:gd name="T23" fmla="*/ 971171489 h 176"/>
                <a:gd name="T24" fmla="*/ 90193619 w 179"/>
                <a:gd name="T25" fmla="*/ 1151531947 h 176"/>
                <a:gd name="T26" fmla="*/ 284456799 w 179"/>
                <a:gd name="T27" fmla="*/ 1213963703 h 176"/>
                <a:gd name="T28" fmla="*/ 464844038 w 179"/>
                <a:gd name="T29" fmla="*/ 1123784792 h 176"/>
                <a:gd name="T30" fmla="*/ 797869266 w 179"/>
                <a:gd name="T31" fmla="*/ 735316723 h 176"/>
                <a:gd name="T32" fmla="*/ 853373032 w 179"/>
                <a:gd name="T33" fmla="*/ 603513128 h 176"/>
                <a:gd name="T34" fmla="*/ 659109852 w 179"/>
                <a:gd name="T35" fmla="*/ 430090118 h 176"/>
                <a:gd name="T36" fmla="*/ 527285774 w 179"/>
                <a:gd name="T37" fmla="*/ 499459322 h 176"/>
                <a:gd name="T38" fmla="*/ 395464331 w 179"/>
                <a:gd name="T39" fmla="*/ 645135177 h 176"/>
                <a:gd name="T40" fmla="*/ 478719979 w 179"/>
                <a:gd name="T41" fmla="*/ 714504381 h 176"/>
                <a:gd name="T42" fmla="*/ 603603452 w 179"/>
                <a:gd name="T43" fmla="*/ 568828526 h 176"/>
                <a:gd name="T44" fmla="*/ 666047823 w 179"/>
                <a:gd name="T45" fmla="*/ 534143924 h 176"/>
                <a:gd name="T46" fmla="*/ 735427530 w 179"/>
                <a:gd name="T47" fmla="*/ 582703420 h 176"/>
                <a:gd name="T48" fmla="*/ 721551588 w 179"/>
                <a:gd name="T49" fmla="*/ 665944885 h 176"/>
                <a:gd name="T50" fmla="*/ 381588389 w 179"/>
                <a:gd name="T51" fmla="*/ 1061350401 h 176"/>
                <a:gd name="T52" fmla="*/ 277518829 w 179"/>
                <a:gd name="T53" fmla="*/ 1109909897 h 176"/>
                <a:gd name="T54" fmla="*/ 166511297 w 179"/>
                <a:gd name="T55" fmla="*/ 1082162743 h 176"/>
                <a:gd name="T56" fmla="*/ 159573326 w 179"/>
                <a:gd name="T57" fmla="*/ 1075225295 h 176"/>
                <a:gd name="T58" fmla="*/ 111007531 w 179"/>
                <a:gd name="T59" fmla="*/ 964234042 h 176"/>
                <a:gd name="T60" fmla="*/ 145697385 w 179"/>
                <a:gd name="T61" fmla="*/ 853242789 h 176"/>
                <a:gd name="T62" fmla="*/ 721551588 w 179"/>
                <a:gd name="T63" fmla="*/ 180360457 h 176"/>
                <a:gd name="T64" fmla="*/ 888062886 w 179"/>
                <a:gd name="T65" fmla="*/ 104053806 h 176"/>
                <a:gd name="T66" fmla="*/ 1054574183 w 179"/>
                <a:gd name="T67" fmla="*/ 166485563 h 176"/>
                <a:gd name="T68" fmla="*/ 1137829831 w 179"/>
                <a:gd name="T69" fmla="*/ 326036312 h 176"/>
                <a:gd name="T70" fmla="*/ 1082326066 w 179"/>
                <a:gd name="T71" fmla="*/ 499459322 h 176"/>
                <a:gd name="T72" fmla="*/ 721551588 w 179"/>
                <a:gd name="T73" fmla="*/ 915677180 h 176"/>
                <a:gd name="T74" fmla="*/ 797869266 w 179"/>
                <a:gd name="T75" fmla="*/ 985046384 h 176"/>
                <a:gd name="T76" fmla="*/ 1158643743 w 179"/>
                <a:gd name="T77" fmla="*/ 568828526 h 1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79" h="176">
                  <a:moveTo>
                    <a:pt x="167" y="82"/>
                  </a:moveTo>
                  <a:cubicBezTo>
                    <a:pt x="171" y="77"/>
                    <a:pt x="175" y="71"/>
                    <a:pt x="177" y="65"/>
                  </a:cubicBezTo>
                  <a:cubicBezTo>
                    <a:pt x="179" y="59"/>
                    <a:pt x="179" y="53"/>
                    <a:pt x="179" y="46"/>
                  </a:cubicBezTo>
                  <a:cubicBezTo>
                    <a:pt x="178" y="40"/>
                    <a:pt x="177" y="34"/>
                    <a:pt x="174" y="28"/>
                  </a:cubicBezTo>
                  <a:cubicBezTo>
                    <a:pt x="171" y="22"/>
                    <a:pt x="167" y="17"/>
                    <a:pt x="162" y="12"/>
                  </a:cubicBezTo>
                  <a:cubicBezTo>
                    <a:pt x="157" y="8"/>
                    <a:pt x="151" y="5"/>
                    <a:pt x="145" y="3"/>
                  </a:cubicBezTo>
                  <a:cubicBezTo>
                    <a:pt x="140" y="1"/>
                    <a:pt x="135" y="0"/>
                    <a:pt x="129" y="0"/>
                  </a:cubicBezTo>
                  <a:cubicBezTo>
                    <a:pt x="128" y="0"/>
                    <a:pt x="127" y="0"/>
                    <a:pt x="126" y="0"/>
                  </a:cubicBezTo>
                  <a:cubicBezTo>
                    <a:pt x="120" y="1"/>
                    <a:pt x="113" y="3"/>
                    <a:pt x="108" y="5"/>
                  </a:cubicBezTo>
                  <a:cubicBezTo>
                    <a:pt x="102" y="8"/>
                    <a:pt x="96" y="12"/>
                    <a:pt x="92" y="17"/>
                  </a:cubicBezTo>
                  <a:cubicBezTo>
                    <a:pt x="10" y="112"/>
                    <a:pt x="10" y="112"/>
                    <a:pt x="10" y="112"/>
                  </a:cubicBezTo>
                  <a:cubicBezTo>
                    <a:pt x="3" y="120"/>
                    <a:pt x="0" y="130"/>
                    <a:pt x="1" y="140"/>
                  </a:cubicBezTo>
                  <a:cubicBezTo>
                    <a:pt x="1" y="151"/>
                    <a:pt x="6" y="160"/>
                    <a:pt x="13" y="166"/>
                  </a:cubicBezTo>
                  <a:cubicBezTo>
                    <a:pt x="21" y="173"/>
                    <a:pt x="30" y="176"/>
                    <a:pt x="41" y="175"/>
                  </a:cubicBezTo>
                  <a:cubicBezTo>
                    <a:pt x="51" y="174"/>
                    <a:pt x="60" y="170"/>
                    <a:pt x="67" y="162"/>
                  </a:cubicBezTo>
                  <a:cubicBezTo>
                    <a:pt x="115" y="106"/>
                    <a:pt x="115" y="106"/>
                    <a:pt x="115" y="106"/>
                  </a:cubicBezTo>
                  <a:cubicBezTo>
                    <a:pt x="120" y="100"/>
                    <a:pt x="123" y="94"/>
                    <a:pt x="123" y="87"/>
                  </a:cubicBezTo>
                  <a:cubicBezTo>
                    <a:pt x="123" y="70"/>
                    <a:pt x="108" y="61"/>
                    <a:pt x="95" y="62"/>
                  </a:cubicBezTo>
                  <a:cubicBezTo>
                    <a:pt x="88" y="62"/>
                    <a:pt x="81" y="66"/>
                    <a:pt x="76" y="72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69" y="103"/>
                    <a:pt x="69" y="103"/>
                    <a:pt x="69" y="103"/>
                  </a:cubicBezTo>
                  <a:cubicBezTo>
                    <a:pt x="73" y="98"/>
                    <a:pt x="87" y="82"/>
                    <a:pt x="87" y="82"/>
                  </a:cubicBezTo>
                  <a:cubicBezTo>
                    <a:pt x="90" y="79"/>
                    <a:pt x="93" y="77"/>
                    <a:pt x="96" y="77"/>
                  </a:cubicBezTo>
                  <a:cubicBezTo>
                    <a:pt x="101" y="77"/>
                    <a:pt x="105" y="80"/>
                    <a:pt x="106" y="84"/>
                  </a:cubicBezTo>
                  <a:cubicBezTo>
                    <a:pt x="108" y="88"/>
                    <a:pt x="107" y="92"/>
                    <a:pt x="104" y="96"/>
                  </a:cubicBezTo>
                  <a:cubicBezTo>
                    <a:pt x="55" y="153"/>
                    <a:pt x="55" y="153"/>
                    <a:pt x="55" y="153"/>
                  </a:cubicBezTo>
                  <a:cubicBezTo>
                    <a:pt x="52" y="157"/>
                    <a:pt x="46" y="159"/>
                    <a:pt x="40" y="160"/>
                  </a:cubicBezTo>
                  <a:cubicBezTo>
                    <a:pt x="34" y="161"/>
                    <a:pt x="29" y="159"/>
                    <a:pt x="24" y="156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19" y="151"/>
                    <a:pt x="16" y="146"/>
                    <a:pt x="16" y="139"/>
                  </a:cubicBezTo>
                  <a:cubicBezTo>
                    <a:pt x="16" y="133"/>
                    <a:pt x="17" y="127"/>
                    <a:pt x="21" y="123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10" y="20"/>
                    <a:pt x="119" y="16"/>
                    <a:pt x="128" y="15"/>
                  </a:cubicBezTo>
                  <a:cubicBezTo>
                    <a:pt x="137" y="15"/>
                    <a:pt x="145" y="18"/>
                    <a:pt x="152" y="24"/>
                  </a:cubicBezTo>
                  <a:cubicBezTo>
                    <a:pt x="159" y="30"/>
                    <a:pt x="163" y="38"/>
                    <a:pt x="164" y="47"/>
                  </a:cubicBezTo>
                  <a:cubicBezTo>
                    <a:pt x="165" y="56"/>
                    <a:pt x="162" y="65"/>
                    <a:pt x="156" y="72"/>
                  </a:cubicBezTo>
                  <a:cubicBezTo>
                    <a:pt x="104" y="132"/>
                    <a:pt x="104" y="132"/>
                    <a:pt x="104" y="132"/>
                  </a:cubicBezTo>
                  <a:cubicBezTo>
                    <a:pt x="115" y="142"/>
                    <a:pt x="115" y="142"/>
                    <a:pt x="115" y="142"/>
                  </a:cubicBezTo>
                  <a:lnTo>
                    <a:pt x="167" y="82"/>
                  </a:lnTo>
                  <a:close/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3076" name="组合 132"/>
          <p:cNvGrpSpPr>
            <a:grpSpLocks/>
          </p:cNvGrpSpPr>
          <p:nvPr/>
        </p:nvGrpSpPr>
        <p:grpSpPr bwMode="auto">
          <a:xfrm>
            <a:off x="3436938" y="157163"/>
            <a:ext cx="6600825" cy="2009775"/>
            <a:chOff x="3089927" y="124532"/>
            <a:chExt cx="7733506" cy="2354264"/>
          </a:xfrm>
        </p:grpSpPr>
        <p:grpSp>
          <p:nvGrpSpPr>
            <p:cNvPr id="3156" name="组合 124"/>
            <p:cNvGrpSpPr>
              <a:grpSpLocks/>
            </p:cNvGrpSpPr>
            <p:nvPr/>
          </p:nvGrpSpPr>
          <p:grpSpPr bwMode="auto">
            <a:xfrm>
              <a:off x="3089927" y="251734"/>
              <a:ext cx="1647825" cy="1650598"/>
              <a:chOff x="1962150" y="66675"/>
              <a:chExt cx="1887537" cy="1890713"/>
            </a:xfrm>
          </p:grpSpPr>
          <p:sp>
            <p:nvSpPr>
              <p:cNvPr id="3194" name="Freeform 45"/>
              <p:cNvSpPr>
                <a:spLocks/>
              </p:cNvSpPr>
              <p:nvPr/>
            </p:nvSpPr>
            <p:spPr bwMode="auto">
              <a:xfrm>
                <a:off x="1962150" y="66675"/>
                <a:ext cx="1887537" cy="1890713"/>
              </a:xfrm>
              <a:custGeom>
                <a:avLst/>
                <a:gdLst>
                  <a:gd name="T0" fmla="*/ 264089098 w 716"/>
                  <a:gd name="T1" fmla="*/ 2016560123 h 717"/>
                  <a:gd name="T2" fmla="*/ 2147483646 w 716"/>
                  <a:gd name="T3" fmla="*/ 264238349 h 717"/>
                  <a:gd name="T4" fmla="*/ 2147483646 w 716"/>
                  <a:gd name="T5" fmla="*/ 2147483646 h 717"/>
                  <a:gd name="T6" fmla="*/ 2008457998 w 716"/>
                  <a:gd name="T7" fmla="*/ 2147483646 h 717"/>
                  <a:gd name="T8" fmla="*/ 264089098 w 716"/>
                  <a:gd name="T9" fmla="*/ 2016560123 h 7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16" h="717">
                    <a:moveTo>
                      <a:pt x="38" y="290"/>
                    </a:moveTo>
                    <a:cubicBezTo>
                      <a:pt x="76" y="113"/>
                      <a:pt x="250" y="0"/>
                      <a:pt x="427" y="38"/>
                    </a:cubicBezTo>
                    <a:cubicBezTo>
                      <a:pt x="603" y="76"/>
                      <a:pt x="716" y="250"/>
                      <a:pt x="678" y="427"/>
                    </a:cubicBezTo>
                    <a:cubicBezTo>
                      <a:pt x="640" y="604"/>
                      <a:pt x="466" y="717"/>
                      <a:pt x="289" y="679"/>
                    </a:cubicBezTo>
                    <a:cubicBezTo>
                      <a:pt x="112" y="641"/>
                      <a:pt x="0" y="467"/>
                      <a:pt x="38" y="290"/>
                    </a:cubicBezTo>
                    <a:close/>
                  </a:path>
                </a:pathLst>
              </a:custGeom>
              <a:solidFill>
                <a:srgbClr val="F0E3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95" name="Freeform 46"/>
              <p:cNvSpPr>
                <a:spLocks/>
              </p:cNvSpPr>
              <p:nvPr/>
            </p:nvSpPr>
            <p:spPr bwMode="auto">
              <a:xfrm>
                <a:off x="2987675" y="134938"/>
                <a:ext cx="368300" cy="376238"/>
              </a:xfrm>
              <a:custGeom>
                <a:avLst/>
                <a:gdLst>
                  <a:gd name="T0" fmla="*/ 927368877 w 140"/>
                  <a:gd name="T1" fmla="*/ 955284068 h 143"/>
                  <a:gd name="T2" fmla="*/ 948130474 w 140"/>
                  <a:gd name="T3" fmla="*/ 789147365 h 143"/>
                  <a:gd name="T4" fmla="*/ 657462853 w 140"/>
                  <a:gd name="T5" fmla="*/ 76144783 h 143"/>
                  <a:gd name="T6" fmla="*/ 532890639 w 140"/>
                  <a:gd name="T7" fmla="*/ 48455771 h 143"/>
                  <a:gd name="T8" fmla="*/ 48444604 w 140"/>
                  <a:gd name="T9" fmla="*/ 498410109 h 143"/>
                  <a:gd name="T10" fmla="*/ 62284791 w 140"/>
                  <a:gd name="T11" fmla="*/ 629932915 h 143"/>
                  <a:gd name="T12" fmla="*/ 754352060 w 140"/>
                  <a:gd name="T13" fmla="*/ 962206321 h 143"/>
                  <a:gd name="T14" fmla="*/ 927368877 w 140"/>
                  <a:gd name="T15" fmla="*/ 955284068 h 1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40" h="143">
                    <a:moveTo>
                      <a:pt x="134" y="138"/>
                    </a:moveTo>
                    <a:cubicBezTo>
                      <a:pt x="139" y="133"/>
                      <a:pt x="140" y="122"/>
                      <a:pt x="137" y="114"/>
                    </a:cubicBezTo>
                    <a:cubicBezTo>
                      <a:pt x="95" y="11"/>
                      <a:pt x="95" y="11"/>
                      <a:pt x="95" y="11"/>
                    </a:cubicBezTo>
                    <a:cubicBezTo>
                      <a:pt x="92" y="2"/>
                      <a:pt x="84" y="0"/>
                      <a:pt x="77" y="7"/>
                    </a:cubicBezTo>
                    <a:cubicBezTo>
                      <a:pt x="7" y="72"/>
                      <a:pt x="7" y="72"/>
                      <a:pt x="7" y="72"/>
                    </a:cubicBezTo>
                    <a:cubicBezTo>
                      <a:pt x="0" y="78"/>
                      <a:pt x="1" y="87"/>
                      <a:pt x="9" y="91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17" y="143"/>
                      <a:pt x="128" y="143"/>
                      <a:pt x="134" y="138"/>
                    </a:cubicBezTo>
                    <a:close/>
                  </a:path>
                </a:pathLst>
              </a:custGeom>
              <a:solidFill>
                <a:srgbClr val="D741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96" name="Freeform 47"/>
              <p:cNvSpPr>
                <a:spLocks/>
              </p:cNvSpPr>
              <p:nvPr/>
            </p:nvSpPr>
            <p:spPr bwMode="auto">
              <a:xfrm>
                <a:off x="3451225" y="622300"/>
                <a:ext cx="369887" cy="374650"/>
              </a:xfrm>
              <a:custGeom>
                <a:avLst/>
                <a:gdLst>
                  <a:gd name="T0" fmla="*/ 48862073 w 140"/>
                  <a:gd name="T1" fmla="*/ 34805513 h 142"/>
                  <a:gd name="T2" fmla="*/ 216394463 w 140"/>
                  <a:gd name="T3" fmla="*/ 20882780 h 142"/>
                  <a:gd name="T4" fmla="*/ 914437283 w 140"/>
                  <a:gd name="T5" fmla="*/ 361975221 h 142"/>
                  <a:gd name="T6" fmla="*/ 935378172 w 140"/>
                  <a:gd name="T7" fmla="*/ 494234586 h 142"/>
                  <a:gd name="T8" fmla="*/ 439766580 w 140"/>
                  <a:gd name="T9" fmla="*/ 946703613 h 142"/>
                  <a:gd name="T10" fmla="*/ 314118609 w 140"/>
                  <a:gd name="T11" fmla="*/ 918858147 h 142"/>
                  <a:gd name="T12" fmla="*/ 20940888 w 140"/>
                  <a:gd name="T13" fmla="*/ 201870390 h 142"/>
                  <a:gd name="T14" fmla="*/ 48862073 w 140"/>
                  <a:gd name="T15" fmla="*/ 34805513 h 1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40" h="142">
                    <a:moveTo>
                      <a:pt x="7" y="5"/>
                    </a:moveTo>
                    <a:cubicBezTo>
                      <a:pt x="12" y="0"/>
                      <a:pt x="23" y="0"/>
                      <a:pt x="31" y="3"/>
                    </a:cubicBezTo>
                    <a:cubicBezTo>
                      <a:pt x="131" y="52"/>
                      <a:pt x="131" y="52"/>
                      <a:pt x="131" y="52"/>
                    </a:cubicBezTo>
                    <a:cubicBezTo>
                      <a:pt x="139" y="56"/>
                      <a:pt x="140" y="64"/>
                      <a:pt x="134" y="71"/>
                    </a:cubicBezTo>
                    <a:cubicBezTo>
                      <a:pt x="63" y="136"/>
                      <a:pt x="63" y="136"/>
                      <a:pt x="63" y="136"/>
                    </a:cubicBezTo>
                    <a:cubicBezTo>
                      <a:pt x="57" y="142"/>
                      <a:pt x="49" y="141"/>
                      <a:pt x="45" y="132"/>
                    </a:cubicBezTo>
                    <a:cubicBezTo>
                      <a:pt x="3" y="29"/>
                      <a:pt x="3" y="29"/>
                      <a:pt x="3" y="29"/>
                    </a:cubicBezTo>
                    <a:cubicBezTo>
                      <a:pt x="0" y="21"/>
                      <a:pt x="1" y="10"/>
                      <a:pt x="7" y="5"/>
                    </a:cubicBezTo>
                    <a:close/>
                  </a:path>
                </a:pathLst>
              </a:custGeom>
              <a:solidFill>
                <a:srgbClr val="D741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97" name="Freeform 48"/>
              <p:cNvSpPr>
                <a:spLocks/>
              </p:cNvSpPr>
              <p:nvPr/>
            </p:nvSpPr>
            <p:spPr bwMode="auto">
              <a:xfrm>
                <a:off x="3200400" y="358775"/>
                <a:ext cx="414337" cy="423863"/>
              </a:xfrm>
              <a:custGeom>
                <a:avLst/>
                <a:gdLst>
                  <a:gd name="T0" fmla="*/ 905423991 w 157"/>
                  <a:gd name="T1" fmla="*/ 935692052 h 161"/>
                  <a:gd name="T2" fmla="*/ 201980051 w 157"/>
                  <a:gd name="T3" fmla="*/ 880244980 h 161"/>
                  <a:gd name="T4" fmla="*/ 188048299 w 157"/>
                  <a:gd name="T5" fmla="*/ 180207592 h 161"/>
                  <a:gd name="T6" fmla="*/ 891492240 w 157"/>
                  <a:gd name="T7" fmla="*/ 235654665 h 161"/>
                  <a:gd name="T8" fmla="*/ 905423991 w 157"/>
                  <a:gd name="T9" fmla="*/ 935692052 h 1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7" h="161">
                    <a:moveTo>
                      <a:pt x="130" y="135"/>
                    </a:moveTo>
                    <a:cubicBezTo>
                      <a:pt x="102" y="161"/>
                      <a:pt x="57" y="157"/>
                      <a:pt x="29" y="127"/>
                    </a:cubicBezTo>
                    <a:cubicBezTo>
                      <a:pt x="1" y="96"/>
                      <a:pt x="0" y="51"/>
                      <a:pt x="27" y="26"/>
                    </a:cubicBezTo>
                    <a:cubicBezTo>
                      <a:pt x="55" y="0"/>
                      <a:pt x="100" y="4"/>
                      <a:pt x="128" y="34"/>
                    </a:cubicBezTo>
                    <a:cubicBezTo>
                      <a:pt x="156" y="64"/>
                      <a:pt x="157" y="110"/>
                      <a:pt x="130" y="135"/>
                    </a:cubicBezTo>
                    <a:close/>
                  </a:path>
                </a:pathLst>
              </a:custGeom>
              <a:solidFill>
                <a:srgbClr val="E346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98" name="Freeform 49"/>
              <p:cNvSpPr>
                <a:spLocks/>
              </p:cNvSpPr>
              <p:nvPr/>
            </p:nvSpPr>
            <p:spPr bwMode="auto">
              <a:xfrm>
                <a:off x="2244725" y="347663"/>
                <a:ext cx="1539875" cy="1316038"/>
              </a:xfrm>
              <a:custGeom>
                <a:avLst/>
                <a:gdLst>
                  <a:gd name="T0" fmla="*/ 1411371904 w 584"/>
                  <a:gd name="T1" fmla="*/ 2147483646 h 499"/>
                  <a:gd name="T2" fmla="*/ 2147483646 w 584"/>
                  <a:gd name="T3" fmla="*/ 2147483646 h 499"/>
                  <a:gd name="T4" fmla="*/ 2147483646 w 584"/>
                  <a:gd name="T5" fmla="*/ 2147483646 h 499"/>
                  <a:gd name="T6" fmla="*/ 2147483646 w 584"/>
                  <a:gd name="T7" fmla="*/ 2147483646 h 499"/>
                  <a:gd name="T8" fmla="*/ 2147483646 w 584"/>
                  <a:gd name="T9" fmla="*/ 1815417718 h 499"/>
                  <a:gd name="T10" fmla="*/ 2147483646 w 584"/>
                  <a:gd name="T11" fmla="*/ 1724993512 h 499"/>
                  <a:gd name="T12" fmla="*/ 2078818066 w 584"/>
                  <a:gd name="T13" fmla="*/ 187800469 h 499"/>
                  <a:gd name="T14" fmla="*/ 180766559 w 584"/>
                  <a:gd name="T15" fmla="*/ 1411990093 h 499"/>
                  <a:gd name="T16" fmla="*/ 1411371904 w 584"/>
                  <a:gd name="T17" fmla="*/ 2147483646 h 49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584" h="499">
                    <a:moveTo>
                      <a:pt x="203" y="476"/>
                    </a:moveTo>
                    <a:cubicBezTo>
                      <a:pt x="310" y="499"/>
                      <a:pt x="415" y="443"/>
                      <a:pt x="459" y="348"/>
                    </a:cubicBezTo>
                    <a:cubicBezTo>
                      <a:pt x="517" y="361"/>
                      <a:pt x="517" y="361"/>
                      <a:pt x="517" y="361"/>
                    </a:cubicBezTo>
                    <a:cubicBezTo>
                      <a:pt x="545" y="367"/>
                      <a:pt x="572" y="349"/>
                      <a:pt x="578" y="321"/>
                    </a:cubicBezTo>
                    <a:cubicBezTo>
                      <a:pt x="584" y="294"/>
                      <a:pt x="566" y="267"/>
                      <a:pt x="539" y="261"/>
                    </a:cubicBezTo>
                    <a:cubicBezTo>
                      <a:pt x="480" y="248"/>
                      <a:pt x="480" y="248"/>
                      <a:pt x="480" y="248"/>
                    </a:cubicBezTo>
                    <a:cubicBezTo>
                      <a:pt x="479" y="144"/>
                      <a:pt x="406" y="50"/>
                      <a:pt x="299" y="27"/>
                    </a:cubicBezTo>
                    <a:cubicBezTo>
                      <a:pt x="175" y="0"/>
                      <a:pt x="53" y="79"/>
                      <a:pt x="26" y="203"/>
                    </a:cubicBezTo>
                    <a:cubicBezTo>
                      <a:pt x="0" y="327"/>
                      <a:pt x="79" y="449"/>
                      <a:pt x="203" y="476"/>
                    </a:cubicBezTo>
                    <a:close/>
                  </a:path>
                </a:pathLst>
              </a:custGeom>
              <a:solidFill>
                <a:srgbClr val="CFC5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99" name="Freeform 50"/>
              <p:cNvSpPr>
                <a:spLocks/>
              </p:cNvSpPr>
              <p:nvPr/>
            </p:nvSpPr>
            <p:spPr bwMode="auto">
              <a:xfrm>
                <a:off x="2416175" y="522288"/>
                <a:ext cx="979487" cy="977900"/>
              </a:xfrm>
              <a:custGeom>
                <a:avLst/>
                <a:gdLst>
                  <a:gd name="T0" fmla="*/ 138657970 w 372"/>
                  <a:gd name="T1" fmla="*/ 1042154092 h 371"/>
                  <a:gd name="T2" fmla="*/ 1539092674 w 372"/>
                  <a:gd name="T3" fmla="*/ 132005957 h 371"/>
                  <a:gd name="T4" fmla="*/ 2147483646 w 372"/>
                  <a:gd name="T5" fmla="*/ 1535442700 h 371"/>
                  <a:gd name="T6" fmla="*/ 1039925561 w 372"/>
                  <a:gd name="T7" fmla="*/ 2147483646 h 371"/>
                  <a:gd name="T8" fmla="*/ 138657970 w 372"/>
                  <a:gd name="T9" fmla="*/ 1042154092 h 3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72" h="371">
                    <a:moveTo>
                      <a:pt x="20" y="150"/>
                    </a:moveTo>
                    <a:cubicBezTo>
                      <a:pt x="39" y="58"/>
                      <a:pt x="130" y="0"/>
                      <a:pt x="222" y="19"/>
                    </a:cubicBezTo>
                    <a:cubicBezTo>
                      <a:pt x="313" y="39"/>
                      <a:pt x="372" y="129"/>
                      <a:pt x="352" y="221"/>
                    </a:cubicBezTo>
                    <a:cubicBezTo>
                      <a:pt x="332" y="313"/>
                      <a:pt x="242" y="371"/>
                      <a:pt x="150" y="352"/>
                    </a:cubicBezTo>
                    <a:cubicBezTo>
                      <a:pt x="58" y="332"/>
                      <a:pt x="0" y="242"/>
                      <a:pt x="20" y="150"/>
                    </a:cubicBez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00" name="Freeform 51"/>
              <p:cNvSpPr>
                <a:spLocks noEditPoints="1"/>
              </p:cNvSpPr>
              <p:nvPr/>
            </p:nvSpPr>
            <p:spPr bwMode="auto">
              <a:xfrm>
                <a:off x="2416175" y="561975"/>
                <a:ext cx="979487" cy="896938"/>
              </a:xfrm>
              <a:custGeom>
                <a:avLst/>
                <a:gdLst>
                  <a:gd name="T0" fmla="*/ 1289510434 w 372"/>
                  <a:gd name="T1" fmla="*/ 0 h 340"/>
                  <a:gd name="T2" fmla="*/ 1289510434 w 372"/>
                  <a:gd name="T3" fmla="*/ 132227128 h 340"/>
                  <a:gd name="T4" fmla="*/ 1511358973 w 372"/>
                  <a:gd name="T5" fmla="*/ 153104679 h 340"/>
                  <a:gd name="T6" fmla="*/ 2147483646 w 372"/>
                  <a:gd name="T7" fmla="*/ 612421352 h 340"/>
                  <a:gd name="T8" fmla="*/ 2147483646 w 372"/>
                  <a:gd name="T9" fmla="*/ 1405784118 h 340"/>
                  <a:gd name="T10" fmla="*/ 1948128551 w 372"/>
                  <a:gd name="T11" fmla="*/ 2011243648 h 340"/>
                  <a:gd name="T12" fmla="*/ 1289510434 w 372"/>
                  <a:gd name="T13" fmla="*/ 2147483646 h 340"/>
                  <a:gd name="T14" fmla="*/ 1067659261 w 372"/>
                  <a:gd name="T15" fmla="*/ 2147483646 h 340"/>
                  <a:gd name="T16" fmla="*/ 263447774 w 372"/>
                  <a:gd name="T17" fmla="*/ 967344995 h 340"/>
                  <a:gd name="T18" fmla="*/ 630889683 w 372"/>
                  <a:gd name="T19" fmla="*/ 361885464 h 340"/>
                  <a:gd name="T20" fmla="*/ 1289510434 w 372"/>
                  <a:gd name="T21" fmla="*/ 132227128 h 340"/>
                  <a:gd name="T22" fmla="*/ 1289510434 w 372"/>
                  <a:gd name="T23" fmla="*/ 0 h 340"/>
                  <a:gd name="T24" fmla="*/ 1289510434 w 372"/>
                  <a:gd name="T25" fmla="*/ 0 h 340"/>
                  <a:gd name="T26" fmla="*/ 138657970 w 372"/>
                  <a:gd name="T27" fmla="*/ 939508260 h 340"/>
                  <a:gd name="T28" fmla="*/ 1039925561 w 372"/>
                  <a:gd name="T29" fmla="*/ 2147483646 h 340"/>
                  <a:gd name="T30" fmla="*/ 1289510434 w 372"/>
                  <a:gd name="T31" fmla="*/ 2147483646 h 340"/>
                  <a:gd name="T32" fmla="*/ 2147483646 w 372"/>
                  <a:gd name="T33" fmla="*/ 1433620852 h 340"/>
                  <a:gd name="T34" fmla="*/ 1539092674 w 372"/>
                  <a:gd name="T35" fmla="*/ 27836735 h 340"/>
                  <a:gd name="T36" fmla="*/ 1289510434 w 372"/>
                  <a:gd name="T37" fmla="*/ 0 h 34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372" h="340">
                    <a:moveTo>
                      <a:pt x="186" y="0"/>
                    </a:moveTo>
                    <a:cubicBezTo>
                      <a:pt x="186" y="19"/>
                      <a:pt x="186" y="19"/>
                      <a:pt x="186" y="19"/>
                    </a:cubicBezTo>
                    <a:cubicBezTo>
                      <a:pt x="196" y="19"/>
                      <a:pt x="207" y="20"/>
                      <a:pt x="218" y="22"/>
                    </a:cubicBezTo>
                    <a:cubicBezTo>
                      <a:pt x="257" y="31"/>
                      <a:pt x="291" y="54"/>
                      <a:pt x="313" y="88"/>
                    </a:cubicBezTo>
                    <a:cubicBezTo>
                      <a:pt x="335" y="122"/>
                      <a:pt x="343" y="163"/>
                      <a:pt x="334" y="202"/>
                    </a:cubicBezTo>
                    <a:cubicBezTo>
                      <a:pt x="327" y="236"/>
                      <a:pt x="308" y="267"/>
                      <a:pt x="281" y="289"/>
                    </a:cubicBezTo>
                    <a:cubicBezTo>
                      <a:pt x="254" y="310"/>
                      <a:pt x="220" y="322"/>
                      <a:pt x="186" y="322"/>
                    </a:cubicBezTo>
                    <a:cubicBezTo>
                      <a:pt x="175" y="322"/>
                      <a:pt x="165" y="321"/>
                      <a:pt x="154" y="319"/>
                    </a:cubicBezTo>
                    <a:cubicBezTo>
                      <a:pt x="72" y="301"/>
                      <a:pt x="20" y="220"/>
                      <a:pt x="38" y="139"/>
                    </a:cubicBezTo>
                    <a:cubicBezTo>
                      <a:pt x="45" y="105"/>
                      <a:pt x="64" y="74"/>
                      <a:pt x="91" y="52"/>
                    </a:cubicBezTo>
                    <a:cubicBezTo>
                      <a:pt x="118" y="31"/>
                      <a:pt x="152" y="19"/>
                      <a:pt x="186" y="19"/>
                    </a:cubicBezTo>
                    <a:cubicBezTo>
                      <a:pt x="186" y="0"/>
                      <a:pt x="186" y="0"/>
                      <a:pt x="186" y="0"/>
                    </a:cubicBezTo>
                    <a:moveTo>
                      <a:pt x="186" y="0"/>
                    </a:moveTo>
                    <a:cubicBezTo>
                      <a:pt x="107" y="0"/>
                      <a:pt x="37" y="55"/>
                      <a:pt x="20" y="135"/>
                    </a:cubicBezTo>
                    <a:cubicBezTo>
                      <a:pt x="0" y="227"/>
                      <a:pt x="58" y="317"/>
                      <a:pt x="150" y="337"/>
                    </a:cubicBezTo>
                    <a:cubicBezTo>
                      <a:pt x="162" y="339"/>
                      <a:pt x="174" y="340"/>
                      <a:pt x="186" y="340"/>
                    </a:cubicBezTo>
                    <a:cubicBezTo>
                      <a:pt x="264" y="340"/>
                      <a:pt x="335" y="286"/>
                      <a:pt x="352" y="206"/>
                    </a:cubicBezTo>
                    <a:cubicBezTo>
                      <a:pt x="372" y="114"/>
                      <a:pt x="313" y="24"/>
                      <a:pt x="222" y="4"/>
                    </a:cubicBezTo>
                    <a:cubicBezTo>
                      <a:pt x="210" y="2"/>
                      <a:pt x="198" y="0"/>
                      <a:pt x="186" y="0"/>
                    </a:cubicBezTo>
                    <a:close/>
                  </a:path>
                </a:pathLst>
              </a:custGeom>
              <a:solidFill>
                <a:srgbClr val="0023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3157" name="组合 123"/>
            <p:cNvGrpSpPr>
              <a:grpSpLocks/>
            </p:cNvGrpSpPr>
            <p:nvPr/>
          </p:nvGrpSpPr>
          <p:grpSpPr bwMode="auto">
            <a:xfrm>
              <a:off x="6065696" y="211846"/>
              <a:ext cx="2430463" cy="2266950"/>
              <a:chOff x="6581633" y="488070"/>
              <a:chExt cx="2430463" cy="2266950"/>
            </a:xfrm>
          </p:grpSpPr>
          <p:sp>
            <p:nvSpPr>
              <p:cNvPr id="3172" name="Freeform 5"/>
              <p:cNvSpPr>
                <a:spLocks/>
              </p:cNvSpPr>
              <p:nvPr/>
            </p:nvSpPr>
            <p:spPr bwMode="auto">
              <a:xfrm>
                <a:off x="7472221" y="2196220"/>
                <a:ext cx="406400" cy="401638"/>
              </a:xfrm>
              <a:custGeom>
                <a:avLst/>
                <a:gdLst>
                  <a:gd name="T0" fmla="*/ 97496416 w 154"/>
                  <a:gd name="T1" fmla="*/ 614418942 h 152"/>
                  <a:gd name="T2" fmla="*/ 90532197 w 154"/>
                  <a:gd name="T3" fmla="*/ 963521635 h 152"/>
                  <a:gd name="T4" fmla="*/ 431776249 w 154"/>
                  <a:gd name="T5" fmla="*/ 963521635 h 152"/>
                  <a:gd name="T6" fmla="*/ 974977351 w 154"/>
                  <a:gd name="T7" fmla="*/ 439867596 h 152"/>
                  <a:gd name="T8" fmla="*/ 981941569 w 154"/>
                  <a:gd name="T9" fmla="*/ 97748648 h 152"/>
                  <a:gd name="T10" fmla="*/ 640697517 w 154"/>
                  <a:gd name="T11" fmla="*/ 90767546 h 152"/>
                  <a:gd name="T12" fmla="*/ 97496416 w 154"/>
                  <a:gd name="T13" fmla="*/ 614418942 h 15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54" h="152">
                    <a:moveTo>
                      <a:pt x="14" y="88"/>
                    </a:moveTo>
                    <a:cubicBezTo>
                      <a:pt x="0" y="102"/>
                      <a:pt x="0" y="124"/>
                      <a:pt x="13" y="138"/>
                    </a:cubicBezTo>
                    <a:cubicBezTo>
                      <a:pt x="26" y="151"/>
                      <a:pt x="48" y="152"/>
                      <a:pt x="62" y="138"/>
                    </a:cubicBezTo>
                    <a:cubicBezTo>
                      <a:pt x="140" y="63"/>
                      <a:pt x="140" y="63"/>
                      <a:pt x="140" y="63"/>
                    </a:cubicBezTo>
                    <a:cubicBezTo>
                      <a:pt x="154" y="50"/>
                      <a:pt x="154" y="28"/>
                      <a:pt x="141" y="14"/>
                    </a:cubicBezTo>
                    <a:cubicBezTo>
                      <a:pt x="128" y="1"/>
                      <a:pt x="106" y="0"/>
                      <a:pt x="92" y="13"/>
                    </a:cubicBezTo>
                    <a:lnTo>
                      <a:pt x="14" y="88"/>
                    </a:lnTo>
                    <a:close/>
                  </a:path>
                </a:pathLst>
              </a:custGeom>
              <a:solidFill>
                <a:srgbClr val="F0E3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73" name="Freeform 6"/>
              <p:cNvSpPr>
                <a:spLocks/>
              </p:cNvSpPr>
              <p:nvPr/>
            </p:nvSpPr>
            <p:spPr bwMode="auto">
              <a:xfrm>
                <a:off x="7603983" y="1262770"/>
                <a:ext cx="1244600" cy="1204913"/>
              </a:xfrm>
              <a:custGeom>
                <a:avLst/>
                <a:gdLst>
                  <a:gd name="T0" fmla="*/ 1771670638 w 784"/>
                  <a:gd name="T1" fmla="*/ 0 h 759"/>
                  <a:gd name="T2" fmla="*/ 1975802500 w 784"/>
                  <a:gd name="T3" fmla="*/ 209173849 h 759"/>
                  <a:gd name="T4" fmla="*/ 206652813 w 784"/>
                  <a:gd name="T5" fmla="*/ 1912800181 h 759"/>
                  <a:gd name="T6" fmla="*/ 0 w 784"/>
                  <a:gd name="T7" fmla="*/ 1703626332 h 759"/>
                  <a:gd name="T8" fmla="*/ 1771670638 w 784"/>
                  <a:gd name="T9" fmla="*/ 0 h 7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84" h="759">
                    <a:moveTo>
                      <a:pt x="703" y="0"/>
                    </a:moveTo>
                    <a:lnTo>
                      <a:pt x="784" y="83"/>
                    </a:lnTo>
                    <a:lnTo>
                      <a:pt x="82" y="759"/>
                    </a:lnTo>
                    <a:lnTo>
                      <a:pt x="0" y="676"/>
                    </a:lnTo>
                    <a:lnTo>
                      <a:pt x="703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74" name="Freeform 7"/>
              <p:cNvSpPr>
                <a:spLocks/>
              </p:cNvSpPr>
              <p:nvPr/>
            </p:nvSpPr>
            <p:spPr bwMode="auto">
              <a:xfrm>
                <a:off x="8719996" y="1165933"/>
                <a:ext cx="234950" cy="228600"/>
              </a:xfrm>
              <a:custGeom>
                <a:avLst/>
                <a:gdLst>
                  <a:gd name="T0" fmla="*/ 0 w 148"/>
                  <a:gd name="T1" fmla="*/ 153730325 h 144"/>
                  <a:gd name="T2" fmla="*/ 204133450 w 148"/>
                  <a:gd name="T3" fmla="*/ 362902500 h 144"/>
                  <a:gd name="T4" fmla="*/ 372983125 w 148"/>
                  <a:gd name="T5" fmla="*/ 75604688 h 144"/>
                  <a:gd name="T6" fmla="*/ 297378438 w 148"/>
                  <a:gd name="T7" fmla="*/ 0 h 144"/>
                  <a:gd name="T8" fmla="*/ 0 w 148"/>
                  <a:gd name="T9" fmla="*/ 153730325 h 1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48" h="144">
                    <a:moveTo>
                      <a:pt x="0" y="61"/>
                    </a:moveTo>
                    <a:lnTo>
                      <a:pt x="81" y="144"/>
                    </a:lnTo>
                    <a:lnTo>
                      <a:pt x="148" y="30"/>
                    </a:lnTo>
                    <a:lnTo>
                      <a:pt x="118" y="0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F0E3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75" name="Freeform 8"/>
              <p:cNvSpPr>
                <a:spLocks/>
              </p:cNvSpPr>
              <p:nvPr/>
            </p:nvSpPr>
            <p:spPr bwMode="auto">
              <a:xfrm>
                <a:off x="8907321" y="1110370"/>
                <a:ext cx="104775" cy="103188"/>
              </a:xfrm>
              <a:custGeom>
                <a:avLst/>
                <a:gdLst>
                  <a:gd name="T0" fmla="*/ 0 w 66"/>
                  <a:gd name="T1" fmla="*/ 88206690 h 65"/>
                  <a:gd name="T2" fmla="*/ 75604688 w 66"/>
                  <a:gd name="T3" fmla="*/ 163811744 h 65"/>
                  <a:gd name="T4" fmla="*/ 166330313 w 66"/>
                  <a:gd name="T5" fmla="*/ 0 h 65"/>
                  <a:gd name="T6" fmla="*/ 0 w 66"/>
                  <a:gd name="T7" fmla="*/ 88206690 h 6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6" h="65">
                    <a:moveTo>
                      <a:pt x="0" y="35"/>
                    </a:moveTo>
                    <a:lnTo>
                      <a:pt x="30" y="65"/>
                    </a:lnTo>
                    <a:lnTo>
                      <a:pt x="66" y="0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E346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76" name="Freeform 9"/>
              <p:cNvSpPr>
                <a:spLocks/>
              </p:cNvSpPr>
              <p:nvPr/>
            </p:nvSpPr>
            <p:spPr bwMode="auto">
              <a:xfrm>
                <a:off x="7603983" y="2272420"/>
                <a:ext cx="193675" cy="195263"/>
              </a:xfrm>
              <a:custGeom>
                <a:avLst/>
                <a:gdLst>
                  <a:gd name="T0" fmla="*/ 105846563 w 122"/>
                  <a:gd name="T1" fmla="*/ 0 h 123"/>
                  <a:gd name="T2" fmla="*/ 307459063 w 122"/>
                  <a:gd name="T3" fmla="*/ 214214624 h 123"/>
                  <a:gd name="T4" fmla="*/ 206652813 w 122"/>
                  <a:gd name="T5" fmla="*/ 309980806 h 123"/>
                  <a:gd name="T6" fmla="*/ 0 w 122"/>
                  <a:gd name="T7" fmla="*/ 100806508 h 123"/>
                  <a:gd name="T8" fmla="*/ 105846563 w 122"/>
                  <a:gd name="T9" fmla="*/ 0 h 1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2" h="123">
                    <a:moveTo>
                      <a:pt x="42" y="0"/>
                    </a:moveTo>
                    <a:lnTo>
                      <a:pt x="122" y="85"/>
                    </a:lnTo>
                    <a:lnTo>
                      <a:pt x="82" y="123"/>
                    </a:lnTo>
                    <a:lnTo>
                      <a:pt x="0" y="4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E346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77" name="Freeform 22"/>
              <p:cNvSpPr>
                <a:spLocks noEditPoints="1"/>
              </p:cNvSpPr>
              <p:nvPr/>
            </p:nvSpPr>
            <p:spPr bwMode="auto">
              <a:xfrm>
                <a:off x="6581633" y="488070"/>
                <a:ext cx="1604962" cy="2266950"/>
              </a:xfrm>
              <a:custGeom>
                <a:avLst/>
                <a:gdLst>
                  <a:gd name="T0" fmla="*/ 2147483646 w 1011"/>
                  <a:gd name="T1" fmla="*/ 0 h 1428"/>
                  <a:gd name="T2" fmla="*/ 476308589 w 1011"/>
                  <a:gd name="T3" fmla="*/ 2147483646 h 1428"/>
                  <a:gd name="T4" fmla="*/ 0 w 1011"/>
                  <a:gd name="T5" fmla="*/ 380544388 h 1428"/>
                  <a:gd name="T6" fmla="*/ 2147483646 w 1011"/>
                  <a:gd name="T7" fmla="*/ 0 h 1428"/>
                  <a:gd name="T8" fmla="*/ 753525690 w 1011"/>
                  <a:gd name="T9" fmla="*/ 2147483646 h 1428"/>
                  <a:gd name="T10" fmla="*/ 1633060741 w 1011"/>
                  <a:gd name="T11" fmla="*/ 627519700 h 1428"/>
                  <a:gd name="T12" fmla="*/ 546872942 w 1011"/>
                  <a:gd name="T13" fmla="*/ 786288750 h 1428"/>
                  <a:gd name="T14" fmla="*/ 753525690 w 1011"/>
                  <a:gd name="T15" fmla="*/ 2147483646 h 142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011" h="1428">
                    <a:moveTo>
                      <a:pt x="1011" y="0"/>
                    </a:moveTo>
                    <a:lnTo>
                      <a:pt x="189" y="1428"/>
                    </a:lnTo>
                    <a:lnTo>
                      <a:pt x="0" y="151"/>
                    </a:lnTo>
                    <a:lnTo>
                      <a:pt x="1011" y="0"/>
                    </a:lnTo>
                    <a:close/>
                    <a:moveTo>
                      <a:pt x="299" y="855"/>
                    </a:moveTo>
                    <a:lnTo>
                      <a:pt x="648" y="249"/>
                    </a:lnTo>
                    <a:lnTo>
                      <a:pt x="217" y="312"/>
                    </a:lnTo>
                    <a:lnTo>
                      <a:pt x="299" y="855"/>
                    </a:lnTo>
                    <a:close/>
                  </a:path>
                </a:pathLst>
              </a:custGeom>
              <a:solidFill>
                <a:srgbClr val="F9A4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78" name="Freeform 23"/>
              <p:cNvSpPr>
                <a:spLocks/>
              </p:cNvSpPr>
              <p:nvPr/>
            </p:nvSpPr>
            <p:spPr bwMode="auto">
              <a:xfrm>
                <a:off x="6597508" y="815095"/>
                <a:ext cx="187325" cy="60325"/>
              </a:xfrm>
              <a:custGeom>
                <a:avLst/>
                <a:gdLst>
                  <a:gd name="T0" fmla="*/ 287297813 w 118"/>
                  <a:gd name="T1" fmla="*/ 0 h 38"/>
                  <a:gd name="T2" fmla="*/ 297378438 w 118"/>
                  <a:gd name="T3" fmla="*/ 55443438 h 38"/>
                  <a:gd name="T4" fmla="*/ 7561263 w 118"/>
                  <a:gd name="T5" fmla="*/ 95765938 h 38"/>
                  <a:gd name="T6" fmla="*/ 0 w 118"/>
                  <a:gd name="T7" fmla="*/ 42843450 h 38"/>
                  <a:gd name="T8" fmla="*/ 287297813 w 118"/>
                  <a:gd name="T9" fmla="*/ 0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8" h="38">
                    <a:moveTo>
                      <a:pt x="114" y="0"/>
                    </a:moveTo>
                    <a:lnTo>
                      <a:pt x="118" y="22"/>
                    </a:lnTo>
                    <a:lnTo>
                      <a:pt x="3" y="38"/>
                    </a:lnTo>
                    <a:lnTo>
                      <a:pt x="0" y="17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79" name="Freeform 24"/>
              <p:cNvSpPr>
                <a:spLocks/>
              </p:cNvSpPr>
              <p:nvPr/>
            </p:nvSpPr>
            <p:spPr bwMode="auto">
              <a:xfrm>
                <a:off x="6610208" y="919870"/>
                <a:ext cx="100012" cy="50800"/>
              </a:xfrm>
              <a:custGeom>
                <a:avLst/>
                <a:gdLst>
                  <a:gd name="T0" fmla="*/ 151208619 w 63"/>
                  <a:gd name="T1" fmla="*/ 0 h 32"/>
                  <a:gd name="T2" fmla="*/ 158768256 w 63"/>
                  <a:gd name="T3" fmla="*/ 60483750 h 32"/>
                  <a:gd name="T4" fmla="*/ 7559637 w 63"/>
                  <a:gd name="T5" fmla="*/ 80645000 h 32"/>
                  <a:gd name="T6" fmla="*/ 0 w 63"/>
                  <a:gd name="T7" fmla="*/ 25201563 h 32"/>
                  <a:gd name="T8" fmla="*/ 151208619 w 63"/>
                  <a:gd name="T9" fmla="*/ 0 h 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" h="32">
                    <a:moveTo>
                      <a:pt x="60" y="0"/>
                    </a:moveTo>
                    <a:lnTo>
                      <a:pt x="63" y="24"/>
                    </a:lnTo>
                    <a:lnTo>
                      <a:pt x="3" y="32"/>
                    </a:lnTo>
                    <a:lnTo>
                      <a:pt x="0" y="10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80" name="Freeform 25"/>
              <p:cNvSpPr>
                <a:spLocks/>
              </p:cNvSpPr>
              <p:nvPr/>
            </p:nvSpPr>
            <p:spPr bwMode="auto">
              <a:xfrm>
                <a:off x="6626083" y="1023058"/>
                <a:ext cx="98425" cy="47625"/>
              </a:xfrm>
              <a:custGeom>
                <a:avLst/>
                <a:gdLst>
                  <a:gd name="T0" fmla="*/ 146169063 w 62"/>
                  <a:gd name="T1" fmla="*/ 0 h 30"/>
                  <a:gd name="T2" fmla="*/ 156249688 w 62"/>
                  <a:gd name="T3" fmla="*/ 55443438 h 30"/>
                  <a:gd name="T4" fmla="*/ 7561263 w 62"/>
                  <a:gd name="T5" fmla="*/ 75604688 h 30"/>
                  <a:gd name="T6" fmla="*/ 0 w 62"/>
                  <a:gd name="T7" fmla="*/ 20161250 h 30"/>
                  <a:gd name="T8" fmla="*/ 146169063 w 62"/>
                  <a:gd name="T9" fmla="*/ 0 h 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" h="30">
                    <a:moveTo>
                      <a:pt x="58" y="0"/>
                    </a:moveTo>
                    <a:lnTo>
                      <a:pt x="62" y="22"/>
                    </a:lnTo>
                    <a:lnTo>
                      <a:pt x="3" y="30"/>
                    </a:lnTo>
                    <a:lnTo>
                      <a:pt x="0" y="8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81" name="Freeform 26"/>
              <p:cNvSpPr>
                <a:spLocks/>
              </p:cNvSpPr>
              <p:nvPr/>
            </p:nvSpPr>
            <p:spPr bwMode="auto">
              <a:xfrm>
                <a:off x="6641958" y="1126245"/>
                <a:ext cx="98425" cy="47625"/>
              </a:xfrm>
              <a:custGeom>
                <a:avLst/>
                <a:gdLst>
                  <a:gd name="T0" fmla="*/ 146169063 w 62"/>
                  <a:gd name="T1" fmla="*/ 0 h 30"/>
                  <a:gd name="T2" fmla="*/ 156249688 w 62"/>
                  <a:gd name="T3" fmla="*/ 55443438 h 30"/>
                  <a:gd name="T4" fmla="*/ 7561263 w 62"/>
                  <a:gd name="T5" fmla="*/ 75604688 h 30"/>
                  <a:gd name="T6" fmla="*/ 0 w 62"/>
                  <a:gd name="T7" fmla="*/ 20161250 h 30"/>
                  <a:gd name="T8" fmla="*/ 146169063 w 62"/>
                  <a:gd name="T9" fmla="*/ 0 h 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" h="30">
                    <a:moveTo>
                      <a:pt x="58" y="0"/>
                    </a:moveTo>
                    <a:lnTo>
                      <a:pt x="62" y="22"/>
                    </a:lnTo>
                    <a:lnTo>
                      <a:pt x="3" y="30"/>
                    </a:lnTo>
                    <a:lnTo>
                      <a:pt x="0" y="8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82" name="Freeform 27"/>
              <p:cNvSpPr>
                <a:spLocks/>
              </p:cNvSpPr>
              <p:nvPr/>
            </p:nvSpPr>
            <p:spPr bwMode="auto">
              <a:xfrm>
                <a:off x="6657833" y="1213558"/>
                <a:ext cx="187325" cy="63500"/>
              </a:xfrm>
              <a:custGeom>
                <a:avLst/>
                <a:gdLst>
                  <a:gd name="T0" fmla="*/ 289818763 w 118"/>
                  <a:gd name="T1" fmla="*/ 0 h 40"/>
                  <a:gd name="T2" fmla="*/ 297378438 w 118"/>
                  <a:gd name="T3" fmla="*/ 52924075 h 40"/>
                  <a:gd name="T4" fmla="*/ 7561263 w 118"/>
                  <a:gd name="T5" fmla="*/ 100806250 h 40"/>
                  <a:gd name="T6" fmla="*/ 0 w 118"/>
                  <a:gd name="T7" fmla="*/ 45362813 h 40"/>
                  <a:gd name="T8" fmla="*/ 289818763 w 118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8" h="40">
                    <a:moveTo>
                      <a:pt x="115" y="0"/>
                    </a:moveTo>
                    <a:lnTo>
                      <a:pt x="118" y="21"/>
                    </a:lnTo>
                    <a:lnTo>
                      <a:pt x="3" y="40"/>
                    </a:lnTo>
                    <a:lnTo>
                      <a:pt x="0" y="18"/>
                    </a:lnTo>
                    <a:lnTo>
                      <a:pt x="115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83" name="Freeform 28"/>
              <p:cNvSpPr>
                <a:spLocks/>
              </p:cNvSpPr>
              <p:nvPr/>
            </p:nvSpPr>
            <p:spPr bwMode="auto">
              <a:xfrm>
                <a:off x="6670533" y="1329445"/>
                <a:ext cx="100012" cy="47625"/>
              </a:xfrm>
              <a:custGeom>
                <a:avLst/>
                <a:gdLst>
                  <a:gd name="T0" fmla="*/ 151208619 w 63"/>
                  <a:gd name="T1" fmla="*/ 0 h 30"/>
                  <a:gd name="T2" fmla="*/ 158768256 w 63"/>
                  <a:gd name="T3" fmla="*/ 52924075 h 30"/>
                  <a:gd name="T4" fmla="*/ 10080575 w 63"/>
                  <a:gd name="T5" fmla="*/ 75604688 h 30"/>
                  <a:gd name="T6" fmla="*/ 0 w 63"/>
                  <a:gd name="T7" fmla="*/ 20161250 h 30"/>
                  <a:gd name="T8" fmla="*/ 151208619 w 63"/>
                  <a:gd name="T9" fmla="*/ 0 h 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" h="30">
                    <a:moveTo>
                      <a:pt x="60" y="0"/>
                    </a:moveTo>
                    <a:lnTo>
                      <a:pt x="63" y="21"/>
                    </a:lnTo>
                    <a:lnTo>
                      <a:pt x="4" y="30"/>
                    </a:lnTo>
                    <a:lnTo>
                      <a:pt x="0" y="8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84" name="Freeform 29"/>
              <p:cNvSpPr>
                <a:spLocks/>
              </p:cNvSpPr>
              <p:nvPr/>
            </p:nvSpPr>
            <p:spPr bwMode="auto">
              <a:xfrm>
                <a:off x="6686408" y="1432633"/>
                <a:ext cx="98425" cy="46038"/>
              </a:xfrm>
              <a:custGeom>
                <a:avLst/>
                <a:gdLst>
                  <a:gd name="T0" fmla="*/ 146169063 w 62"/>
                  <a:gd name="T1" fmla="*/ 0 h 29"/>
                  <a:gd name="T2" fmla="*/ 156249688 w 62"/>
                  <a:gd name="T3" fmla="*/ 52924650 h 29"/>
                  <a:gd name="T4" fmla="*/ 10080625 w 62"/>
                  <a:gd name="T5" fmla="*/ 73086119 h 29"/>
                  <a:gd name="T6" fmla="*/ 0 w 62"/>
                  <a:gd name="T7" fmla="*/ 20161469 h 29"/>
                  <a:gd name="T8" fmla="*/ 146169063 w 62"/>
                  <a:gd name="T9" fmla="*/ 0 h 2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" h="29">
                    <a:moveTo>
                      <a:pt x="58" y="0"/>
                    </a:moveTo>
                    <a:lnTo>
                      <a:pt x="62" y="21"/>
                    </a:lnTo>
                    <a:lnTo>
                      <a:pt x="4" y="29"/>
                    </a:lnTo>
                    <a:lnTo>
                      <a:pt x="0" y="8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85" name="Freeform 30"/>
              <p:cNvSpPr>
                <a:spLocks/>
              </p:cNvSpPr>
              <p:nvPr/>
            </p:nvSpPr>
            <p:spPr bwMode="auto">
              <a:xfrm>
                <a:off x="6702283" y="1532645"/>
                <a:ext cx="98425" cy="49213"/>
              </a:xfrm>
              <a:custGeom>
                <a:avLst/>
                <a:gdLst>
                  <a:gd name="T0" fmla="*/ 146169063 w 62"/>
                  <a:gd name="T1" fmla="*/ 0 h 31"/>
                  <a:gd name="T2" fmla="*/ 156249688 w 62"/>
                  <a:gd name="T3" fmla="*/ 52924613 h 31"/>
                  <a:gd name="T4" fmla="*/ 10080625 w 62"/>
                  <a:gd name="T5" fmla="*/ 78126431 h 31"/>
                  <a:gd name="T6" fmla="*/ 0 w 62"/>
                  <a:gd name="T7" fmla="*/ 20161455 h 31"/>
                  <a:gd name="T8" fmla="*/ 146169063 w 62"/>
                  <a:gd name="T9" fmla="*/ 0 h 3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" h="31">
                    <a:moveTo>
                      <a:pt x="58" y="0"/>
                    </a:moveTo>
                    <a:lnTo>
                      <a:pt x="62" y="21"/>
                    </a:lnTo>
                    <a:lnTo>
                      <a:pt x="4" y="31"/>
                    </a:lnTo>
                    <a:lnTo>
                      <a:pt x="0" y="8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86" name="Freeform 31"/>
              <p:cNvSpPr>
                <a:spLocks/>
              </p:cNvSpPr>
              <p:nvPr/>
            </p:nvSpPr>
            <p:spPr bwMode="auto">
              <a:xfrm>
                <a:off x="6718158" y="1621545"/>
                <a:ext cx="187325" cy="60325"/>
              </a:xfrm>
              <a:custGeom>
                <a:avLst/>
                <a:gdLst>
                  <a:gd name="T0" fmla="*/ 289818763 w 118"/>
                  <a:gd name="T1" fmla="*/ 0 h 38"/>
                  <a:gd name="T2" fmla="*/ 297378438 w 118"/>
                  <a:gd name="T3" fmla="*/ 55443438 h 38"/>
                  <a:gd name="T4" fmla="*/ 10080625 w 118"/>
                  <a:gd name="T5" fmla="*/ 95765938 h 38"/>
                  <a:gd name="T6" fmla="*/ 0 w 118"/>
                  <a:gd name="T7" fmla="*/ 42843450 h 38"/>
                  <a:gd name="T8" fmla="*/ 289818763 w 118"/>
                  <a:gd name="T9" fmla="*/ 0 h 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8" h="38">
                    <a:moveTo>
                      <a:pt x="115" y="0"/>
                    </a:moveTo>
                    <a:lnTo>
                      <a:pt x="118" y="22"/>
                    </a:lnTo>
                    <a:lnTo>
                      <a:pt x="4" y="38"/>
                    </a:lnTo>
                    <a:lnTo>
                      <a:pt x="0" y="17"/>
                    </a:lnTo>
                    <a:lnTo>
                      <a:pt x="115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87" name="Freeform 32"/>
              <p:cNvSpPr>
                <a:spLocks/>
              </p:cNvSpPr>
              <p:nvPr/>
            </p:nvSpPr>
            <p:spPr bwMode="auto">
              <a:xfrm>
                <a:off x="6732446" y="1737433"/>
                <a:ext cx="100012" cy="47625"/>
              </a:xfrm>
              <a:custGeom>
                <a:avLst/>
                <a:gdLst>
                  <a:gd name="T0" fmla="*/ 148687682 w 63"/>
                  <a:gd name="T1" fmla="*/ 0 h 30"/>
                  <a:gd name="T2" fmla="*/ 158768256 w 63"/>
                  <a:gd name="T3" fmla="*/ 55443438 h 30"/>
                  <a:gd name="T4" fmla="*/ 7559637 w 63"/>
                  <a:gd name="T5" fmla="*/ 75604688 h 30"/>
                  <a:gd name="T6" fmla="*/ 0 w 63"/>
                  <a:gd name="T7" fmla="*/ 22682200 h 30"/>
                  <a:gd name="T8" fmla="*/ 148687682 w 63"/>
                  <a:gd name="T9" fmla="*/ 0 h 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" h="30">
                    <a:moveTo>
                      <a:pt x="59" y="0"/>
                    </a:moveTo>
                    <a:lnTo>
                      <a:pt x="63" y="22"/>
                    </a:lnTo>
                    <a:lnTo>
                      <a:pt x="3" y="30"/>
                    </a:lnTo>
                    <a:lnTo>
                      <a:pt x="0" y="9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88" name="Freeform 33"/>
              <p:cNvSpPr>
                <a:spLocks/>
              </p:cNvSpPr>
              <p:nvPr/>
            </p:nvSpPr>
            <p:spPr bwMode="auto">
              <a:xfrm>
                <a:off x="6748321" y="1837445"/>
                <a:ext cx="96837" cy="50800"/>
              </a:xfrm>
              <a:custGeom>
                <a:avLst/>
                <a:gdLst>
                  <a:gd name="T0" fmla="*/ 146168308 w 61"/>
                  <a:gd name="T1" fmla="*/ 0 h 32"/>
                  <a:gd name="T2" fmla="*/ 153727944 w 61"/>
                  <a:gd name="T3" fmla="*/ 55443438 h 32"/>
                  <a:gd name="T4" fmla="*/ 7559636 w 61"/>
                  <a:gd name="T5" fmla="*/ 80645000 h 32"/>
                  <a:gd name="T6" fmla="*/ 0 w 61"/>
                  <a:gd name="T7" fmla="*/ 22682200 h 32"/>
                  <a:gd name="T8" fmla="*/ 146168308 w 61"/>
                  <a:gd name="T9" fmla="*/ 0 h 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1" h="32">
                    <a:moveTo>
                      <a:pt x="58" y="0"/>
                    </a:moveTo>
                    <a:lnTo>
                      <a:pt x="61" y="22"/>
                    </a:lnTo>
                    <a:lnTo>
                      <a:pt x="3" y="32"/>
                    </a:lnTo>
                    <a:lnTo>
                      <a:pt x="0" y="9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89" name="Freeform 34"/>
              <p:cNvSpPr>
                <a:spLocks/>
              </p:cNvSpPr>
              <p:nvPr/>
            </p:nvSpPr>
            <p:spPr bwMode="auto">
              <a:xfrm>
                <a:off x="6762608" y="1940633"/>
                <a:ext cx="98425" cy="47625"/>
              </a:xfrm>
              <a:custGeom>
                <a:avLst/>
                <a:gdLst>
                  <a:gd name="T0" fmla="*/ 148690013 w 62"/>
                  <a:gd name="T1" fmla="*/ 0 h 30"/>
                  <a:gd name="T2" fmla="*/ 156249688 w 62"/>
                  <a:gd name="T3" fmla="*/ 55443438 h 30"/>
                  <a:gd name="T4" fmla="*/ 10080625 w 62"/>
                  <a:gd name="T5" fmla="*/ 75604688 h 30"/>
                  <a:gd name="T6" fmla="*/ 0 w 62"/>
                  <a:gd name="T7" fmla="*/ 20161250 h 30"/>
                  <a:gd name="T8" fmla="*/ 148690013 w 62"/>
                  <a:gd name="T9" fmla="*/ 0 h 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2" h="30">
                    <a:moveTo>
                      <a:pt x="59" y="0"/>
                    </a:moveTo>
                    <a:lnTo>
                      <a:pt x="62" y="22"/>
                    </a:lnTo>
                    <a:lnTo>
                      <a:pt x="4" y="30"/>
                    </a:lnTo>
                    <a:lnTo>
                      <a:pt x="0" y="8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90" name="Freeform 35"/>
              <p:cNvSpPr>
                <a:spLocks/>
              </p:cNvSpPr>
              <p:nvPr/>
            </p:nvSpPr>
            <p:spPr bwMode="auto">
              <a:xfrm>
                <a:off x="6778483" y="2027945"/>
                <a:ext cx="187325" cy="63500"/>
              </a:xfrm>
              <a:custGeom>
                <a:avLst/>
                <a:gdLst>
                  <a:gd name="T0" fmla="*/ 289818763 w 118"/>
                  <a:gd name="T1" fmla="*/ 0 h 40"/>
                  <a:gd name="T2" fmla="*/ 297378438 w 118"/>
                  <a:gd name="T3" fmla="*/ 57964388 h 40"/>
                  <a:gd name="T4" fmla="*/ 10080625 w 118"/>
                  <a:gd name="T5" fmla="*/ 100806250 h 40"/>
                  <a:gd name="T6" fmla="*/ 0 w 118"/>
                  <a:gd name="T7" fmla="*/ 45362813 h 40"/>
                  <a:gd name="T8" fmla="*/ 289818763 w 118"/>
                  <a:gd name="T9" fmla="*/ 0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8" h="40">
                    <a:moveTo>
                      <a:pt x="115" y="0"/>
                    </a:moveTo>
                    <a:lnTo>
                      <a:pt x="118" y="23"/>
                    </a:lnTo>
                    <a:lnTo>
                      <a:pt x="4" y="40"/>
                    </a:lnTo>
                    <a:lnTo>
                      <a:pt x="0" y="18"/>
                    </a:lnTo>
                    <a:lnTo>
                      <a:pt x="115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91" name="Freeform 36"/>
              <p:cNvSpPr>
                <a:spLocks/>
              </p:cNvSpPr>
              <p:nvPr/>
            </p:nvSpPr>
            <p:spPr bwMode="auto">
              <a:xfrm>
                <a:off x="6792771" y="2143833"/>
                <a:ext cx="96837" cy="47625"/>
              </a:xfrm>
              <a:custGeom>
                <a:avLst/>
                <a:gdLst>
                  <a:gd name="T0" fmla="*/ 151208594 w 61"/>
                  <a:gd name="T1" fmla="*/ 0 h 30"/>
                  <a:gd name="T2" fmla="*/ 153727944 w 61"/>
                  <a:gd name="T3" fmla="*/ 55443438 h 30"/>
                  <a:gd name="T4" fmla="*/ 7559636 w 61"/>
                  <a:gd name="T5" fmla="*/ 75604688 h 30"/>
                  <a:gd name="T6" fmla="*/ 0 w 61"/>
                  <a:gd name="T7" fmla="*/ 20161250 h 30"/>
                  <a:gd name="T8" fmla="*/ 151208594 w 61"/>
                  <a:gd name="T9" fmla="*/ 0 h 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1" h="30">
                    <a:moveTo>
                      <a:pt x="60" y="0"/>
                    </a:moveTo>
                    <a:lnTo>
                      <a:pt x="61" y="22"/>
                    </a:lnTo>
                    <a:lnTo>
                      <a:pt x="3" y="30"/>
                    </a:lnTo>
                    <a:lnTo>
                      <a:pt x="0" y="8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92" name="Freeform 37"/>
              <p:cNvSpPr>
                <a:spLocks/>
              </p:cNvSpPr>
              <p:nvPr/>
            </p:nvSpPr>
            <p:spPr bwMode="auto">
              <a:xfrm>
                <a:off x="6808646" y="2247020"/>
                <a:ext cx="96837" cy="47625"/>
              </a:xfrm>
              <a:custGeom>
                <a:avLst/>
                <a:gdLst>
                  <a:gd name="T0" fmla="*/ 146168308 w 61"/>
                  <a:gd name="T1" fmla="*/ 0 h 30"/>
                  <a:gd name="T2" fmla="*/ 153727944 w 61"/>
                  <a:gd name="T3" fmla="*/ 52924075 h 30"/>
                  <a:gd name="T4" fmla="*/ 7559636 w 61"/>
                  <a:gd name="T5" fmla="*/ 75604688 h 30"/>
                  <a:gd name="T6" fmla="*/ 0 w 61"/>
                  <a:gd name="T7" fmla="*/ 20161250 h 30"/>
                  <a:gd name="T8" fmla="*/ 146168308 w 61"/>
                  <a:gd name="T9" fmla="*/ 0 h 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1" h="30">
                    <a:moveTo>
                      <a:pt x="58" y="0"/>
                    </a:moveTo>
                    <a:lnTo>
                      <a:pt x="61" y="21"/>
                    </a:lnTo>
                    <a:lnTo>
                      <a:pt x="3" y="30"/>
                    </a:lnTo>
                    <a:lnTo>
                      <a:pt x="0" y="8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93" name="Freeform 38"/>
              <p:cNvSpPr>
                <a:spLocks/>
              </p:cNvSpPr>
              <p:nvPr/>
            </p:nvSpPr>
            <p:spPr bwMode="auto">
              <a:xfrm>
                <a:off x="6824521" y="2347033"/>
                <a:ext cx="96837" cy="50800"/>
              </a:xfrm>
              <a:custGeom>
                <a:avLst/>
                <a:gdLst>
                  <a:gd name="T0" fmla="*/ 146168308 w 61"/>
                  <a:gd name="T1" fmla="*/ 0 h 32"/>
                  <a:gd name="T2" fmla="*/ 153727944 w 61"/>
                  <a:gd name="T3" fmla="*/ 57964388 h 32"/>
                  <a:gd name="T4" fmla="*/ 7559636 w 61"/>
                  <a:gd name="T5" fmla="*/ 80645000 h 32"/>
                  <a:gd name="T6" fmla="*/ 0 w 61"/>
                  <a:gd name="T7" fmla="*/ 25201563 h 32"/>
                  <a:gd name="T8" fmla="*/ 146168308 w 61"/>
                  <a:gd name="T9" fmla="*/ 0 h 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1" h="32">
                    <a:moveTo>
                      <a:pt x="58" y="0"/>
                    </a:moveTo>
                    <a:lnTo>
                      <a:pt x="61" y="23"/>
                    </a:lnTo>
                    <a:lnTo>
                      <a:pt x="3" y="32"/>
                    </a:lnTo>
                    <a:lnTo>
                      <a:pt x="0" y="10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002D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3158" name="Freeform 39"/>
            <p:cNvSpPr>
              <a:spLocks/>
            </p:cNvSpPr>
            <p:nvPr/>
          </p:nvSpPr>
          <p:spPr bwMode="auto">
            <a:xfrm>
              <a:off x="9331183" y="1748545"/>
              <a:ext cx="434975" cy="487363"/>
            </a:xfrm>
            <a:custGeom>
              <a:avLst/>
              <a:gdLst>
                <a:gd name="T0" fmla="*/ 486473404 w 165"/>
                <a:gd name="T1" fmla="*/ 34700246 h 185"/>
                <a:gd name="T2" fmla="*/ 243235384 w 165"/>
                <a:gd name="T3" fmla="*/ 159620603 h 185"/>
                <a:gd name="T4" fmla="*/ 34747912 w 165"/>
                <a:gd name="T5" fmla="*/ 832803260 h 185"/>
                <a:gd name="T6" fmla="*/ 159841450 w 165"/>
                <a:gd name="T7" fmla="*/ 1075704979 h 185"/>
                <a:gd name="T8" fmla="*/ 827003468 w 165"/>
                <a:gd name="T9" fmla="*/ 1283906453 h 185"/>
                <a:gd name="T10" fmla="*/ 1146686367 w 165"/>
                <a:gd name="T11" fmla="*/ 235960089 h 185"/>
                <a:gd name="T12" fmla="*/ 486473404 w 165"/>
                <a:gd name="T13" fmla="*/ 34700246 h 18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5" h="185">
                  <a:moveTo>
                    <a:pt x="70" y="5"/>
                  </a:moveTo>
                  <a:cubicBezTo>
                    <a:pt x="55" y="0"/>
                    <a:pt x="39" y="9"/>
                    <a:pt x="35" y="23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0" y="135"/>
                    <a:pt x="8" y="151"/>
                    <a:pt x="23" y="155"/>
                  </a:cubicBezTo>
                  <a:cubicBezTo>
                    <a:pt x="119" y="185"/>
                    <a:pt x="119" y="185"/>
                    <a:pt x="119" y="185"/>
                  </a:cubicBezTo>
                  <a:cubicBezTo>
                    <a:pt x="165" y="34"/>
                    <a:pt x="165" y="34"/>
                    <a:pt x="165" y="34"/>
                  </a:cubicBezTo>
                  <a:lnTo>
                    <a:pt x="70" y="5"/>
                  </a:lnTo>
                  <a:close/>
                </a:path>
              </a:pathLst>
            </a:custGeom>
            <a:solidFill>
              <a:srgbClr val="F0E3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59" name="Freeform 40"/>
            <p:cNvSpPr>
              <a:spLocks/>
            </p:cNvSpPr>
            <p:nvPr/>
          </p:nvSpPr>
          <p:spPr bwMode="auto">
            <a:xfrm>
              <a:off x="9645508" y="1837445"/>
              <a:ext cx="431800" cy="488950"/>
            </a:xfrm>
            <a:custGeom>
              <a:avLst/>
              <a:gdLst>
                <a:gd name="T0" fmla="*/ 970523159 w 164"/>
                <a:gd name="T1" fmla="*/ 209558684 h 185"/>
                <a:gd name="T2" fmla="*/ 318886933 w 164"/>
                <a:gd name="T3" fmla="*/ 0 h 185"/>
                <a:gd name="T4" fmla="*/ 0 w 164"/>
                <a:gd name="T5" fmla="*/ 1054781441 h 185"/>
                <a:gd name="T6" fmla="*/ 651636226 w 164"/>
                <a:gd name="T7" fmla="*/ 1257354747 h 185"/>
                <a:gd name="T8" fmla="*/ 894268332 w 164"/>
                <a:gd name="T9" fmla="*/ 1131620594 h 185"/>
                <a:gd name="T10" fmla="*/ 1102235323 w 164"/>
                <a:gd name="T11" fmla="*/ 454044256 h 185"/>
                <a:gd name="T12" fmla="*/ 970523159 w 164"/>
                <a:gd name="T13" fmla="*/ 209558684 h 18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4" h="185">
                  <a:moveTo>
                    <a:pt x="140" y="30"/>
                  </a:moveTo>
                  <a:cubicBezTo>
                    <a:pt x="46" y="0"/>
                    <a:pt x="46" y="0"/>
                    <a:pt x="46" y="0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94" y="180"/>
                    <a:pt x="94" y="180"/>
                    <a:pt x="94" y="180"/>
                  </a:cubicBezTo>
                  <a:cubicBezTo>
                    <a:pt x="109" y="185"/>
                    <a:pt x="124" y="176"/>
                    <a:pt x="129" y="162"/>
                  </a:cubicBezTo>
                  <a:cubicBezTo>
                    <a:pt x="159" y="65"/>
                    <a:pt x="159" y="65"/>
                    <a:pt x="159" y="65"/>
                  </a:cubicBezTo>
                  <a:cubicBezTo>
                    <a:pt x="164" y="50"/>
                    <a:pt x="155" y="34"/>
                    <a:pt x="140" y="30"/>
                  </a:cubicBezTo>
                  <a:close/>
                </a:path>
              </a:pathLst>
            </a:custGeom>
            <a:solidFill>
              <a:srgbClr val="E346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60" name="Freeform 44"/>
            <p:cNvSpPr>
              <a:spLocks/>
            </p:cNvSpPr>
            <p:nvPr/>
          </p:nvSpPr>
          <p:spPr bwMode="auto">
            <a:xfrm>
              <a:off x="9135921" y="1167520"/>
              <a:ext cx="471487" cy="465138"/>
            </a:xfrm>
            <a:custGeom>
              <a:avLst/>
              <a:gdLst>
                <a:gd name="T0" fmla="*/ 1158643743 w 179"/>
                <a:gd name="T1" fmla="*/ 572732876 h 176"/>
                <a:gd name="T2" fmla="*/ 1221085480 w 179"/>
                <a:gd name="T3" fmla="*/ 453995831 h 176"/>
                <a:gd name="T4" fmla="*/ 1241899392 w 179"/>
                <a:gd name="T5" fmla="*/ 321288788 h 176"/>
                <a:gd name="T6" fmla="*/ 1207209538 w 179"/>
                <a:gd name="T7" fmla="*/ 195566744 h 176"/>
                <a:gd name="T8" fmla="*/ 1123953890 w 179"/>
                <a:gd name="T9" fmla="*/ 83814696 h 176"/>
                <a:gd name="T10" fmla="*/ 1006008388 w 179"/>
                <a:gd name="T11" fmla="*/ 20952353 h 176"/>
                <a:gd name="T12" fmla="*/ 895000856 w 179"/>
                <a:gd name="T13" fmla="*/ 0 h 176"/>
                <a:gd name="T14" fmla="*/ 874186944 w 179"/>
                <a:gd name="T15" fmla="*/ 0 h 176"/>
                <a:gd name="T16" fmla="*/ 742365501 w 179"/>
                <a:gd name="T17" fmla="*/ 34922350 h 176"/>
                <a:gd name="T18" fmla="*/ 638295940 w 179"/>
                <a:gd name="T19" fmla="*/ 118737046 h 176"/>
                <a:gd name="T20" fmla="*/ 69379707 w 179"/>
                <a:gd name="T21" fmla="*/ 782269617 h 176"/>
                <a:gd name="T22" fmla="*/ 0 w 179"/>
                <a:gd name="T23" fmla="*/ 977836361 h 176"/>
                <a:gd name="T24" fmla="*/ 90193619 w 179"/>
                <a:gd name="T25" fmla="*/ 1159435750 h 176"/>
                <a:gd name="T26" fmla="*/ 277518829 w 179"/>
                <a:gd name="T27" fmla="*/ 1222295451 h 176"/>
                <a:gd name="T28" fmla="*/ 464844038 w 179"/>
                <a:gd name="T29" fmla="*/ 1131495756 h 176"/>
                <a:gd name="T30" fmla="*/ 797869266 w 179"/>
                <a:gd name="T31" fmla="*/ 740362269 h 176"/>
                <a:gd name="T32" fmla="*/ 853373032 w 179"/>
                <a:gd name="T33" fmla="*/ 600670228 h 176"/>
                <a:gd name="T34" fmla="*/ 659109852 w 179"/>
                <a:gd name="T35" fmla="*/ 426058480 h 176"/>
                <a:gd name="T36" fmla="*/ 520347804 w 179"/>
                <a:gd name="T37" fmla="*/ 502888177 h 176"/>
                <a:gd name="T38" fmla="*/ 395464331 w 179"/>
                <a:gd name="T39" fmla="*/ 649562574 h 176"/>
                <a:gd name="T40" fmla="*/ 478719979 w 179"/>
                <a:gd name="T41" fmla="*/ 719407273 h 176"/>
                <a:gd name="T42" fmla="*/ 603603452 w 179"/>
                <a:gd name="T43" fmla="*/ 572732876 h 176"/>
                <a:gd name="T44" fmla="*/ 666047823 w 179"/>
                <a:gd name="T45" fmla="*/ 537810527 h 176"/>
                <a:gd name="T46" fmla="*/ 735427530 w 179"/>
                <a:gd name="T47" fmla="*/ 579717875 h 176"/>
                <a:gd name="T48" fmla="*/ 721551588 w 179"/>
                <a:gd name="T49" fmla="*/ 670517570 h 176"/>
                <a:gd name="T50" fmla="*/ 381588389 w 179"/>
                <a:gd name="T51" fmla="*/ 1068636055 h 176"/>
                <a:gd name="T52" fmla="*/ 277518829 w 179"/>
                <a:gd name="T53" fmla="*/ 1117528402 h 176"/>
                <a:gd name="T54" fmla="*/ 166511297 w 179"/>
                <a:gd name="T55" fmla="*/ 1089588408 h 176"/>
                <a:gd name="T56" fmla="*/ 159573326 w 179"/>
                <a:gd name="T57" fmla="*/ 1082606052 h 176"/>
                <a:gd name="T58" fmla="*/ 111007531 w 179"/>
                <a:gd name="T59" fmla="*/ 970851362 h 176"/>
                <a:gd name="T60" fmla="*/ 145697385 w 179"/>
                <a:gd name="T61" fmla="*/ 859099315 h 176"/>
                <a:gd name="T62" fmla="*/ 721551588 w 179"/>
                <a:gd name="T63" fmla="*/ 181599389 h 176"/>
                <a:gd name="T64" fmla="*/ 881124915 w 179"/>
                <a:gd name="T65" fmla="*/ 104767049 h 176"/>
                <a:gd name="T66" fmla="*/ 1054574183 w 179"/>
                <a:gd name="T67" fmla="*/ 167629392 h 176"/>
                <a:gd name="T68" fmla="*/ 1137829831 w 179"/>
                <a:gd name="T69" fmla="*/ 328273786 h 176"/>
                <a:gd name="T70" fmla="*/ 1075388095 w 179"/>
                <a:gd name="T71" fmla="*/ 502888177 h 176"/>
                <a:gd name="T72" fmla="*/ 721551588 w 179"/>
                <a:gd name="T73" fmla="*/ 921961658 h 176"/>
                <a:gd name="T74" fmla="*/ 797869266 w 179"/>
                <a:gd name="T75" fmla="*/ 991806357 h 176"/>
                <a:gd name="T76" fmla="*/ 1158643743 w 179"/>
                <a:gd name="T77" fmla="*/ 572732876 h 1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79" h="176">
                  <a:moveTo>
                    <a:pt x="167" y="82"/>
                  </a:moveTo>
                  <a:cubicBezTo>
                    <a:pt x="171" y="77"/>
                    <a:pt x="174" y="71"/>
                    <a:pt x="176" y="65"/>
                  </a:cubicBezTo>
                  <a:cubicBezTo>
                    <a:pt x="178" y="59"/>
                    <a:pt x="179" y="53"/>
                    <a:pt x="179" y="46"/>
                  </a:cubicBezTo>
                  <a:cubicBezTo>
                    <a:pt x="178" y="40"/>
                    <a:pt x="177" y="34"/>
                    <a:pt x="174" y="28"/>
                  </a:cubicBezTo>
                  <a:cubicBezTo>
                    <a:pt x="171" y="22"/>
                    <a:pt x="167" y="17"/>
                    <a:pt x="162" y="12"/>
                  </a:cubicBezTo>
                  <a:cubicBezTo>
                    <a:pt x="157" y="8"/>
                    <a:pt x="151" y="5"/>
                    <a:pt x="145" y="3"/>
                  </a:cubicBezTo>
                  <a:cubicBezTo>
                    <a:pt x="140" y="1"/>
                    <a:pt x="134" y="0"/>
                    <a:pt x="129" y="0"/>
                  </a:cubicBezTo>
                  <a:cubicBezTo>
                    <a:pt x="128" y="0"/>
                    <a:pt x="127" y="0"/>
                    <a:pt x="126" y="0"/>
                  </a:cubicBezTo>
                  <a:cubicBezTo>
                    <a:pt x="119" y="1"/>
                    <a:pt x="113" y="2"/>
                    <a:pt x="107" y="5"/>
                  </a:cubicBezTo>
                  <a:cubicBezTo>
                    <a:pt x="102" y="8"/>
                    <a:pt x="96" y="12"/>
                    <a:pt x="92" y="17"/>
                  </a:cubicBezTo>
                  <a:cubicBezTo>
                    <a:pt x="10" y="112"/>
                    <a:pt x="10" y="112"/>
                    <a:pt x="10" y="112"/>
                  </a:cubicBezTo>
                  <a:cubicBezTo>
                    <a:pt x="3" y="120"/>
                    <a:pt x="0" y="130"/>
                    <a:pt x="0" y="140"/>
                  </a:cubicBezTo>
                  <a:cubicBezTo>
                    <a:pt x="1" y="150"/>
                    <a:pt x="6" y="160"/>
                    <a:pt x="13" y="166"/>
                  </a:cubicBezTo>
                  <a:cubicBezTo>
                    <a:pt x="20" y="172"/>
                    <a:pt x="30" y="176"/>
                    <a:pt x="40" y="175"/>
                  </a:cubicBezTo>
                  <a:cubicBezTo>
                    <a:pt x="51" y="174"/>
                    <a:pt x="60" y="169"/>
                    <a:pt x="67" y="162"/>
                  </a:cubicBezTo>
                  <a:cubicBezTo>
                    <a:pt x="115" y="106"/>
                    <a:pt x="115" y="106"/>
                    <a:pt x="115" y="106"/>
                  </a:cubicBezTo>
                  <a:cubicBezTo>
                    <a:pt x="120" y="100"/>
                    <a:pt x="123" y="94"/>
                    <a:pt x="123" y="86"/>
                  </a:cubicBezTo>
                  <a:cubicBezTo>
                    <a:pt x="122" y="70"/>
                    <a:pt x="108" y="61"/>
                    <a:pt x="95" y="61"/>
                  </a:cubicBezTo>
                  <a:cubicBezTo>
                    <a:pt x="88" y="62"/>
                    <a:pt x="81" y="66"/>
                    <a:pt x="75" y="72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69" y="103"/>
                    <a:pt x="69" y="103"/>
                    <a:pt x="69" y="103"/>
                  </a:cubicBezTo>
                  <a:cubicBezTo>
                    <a:pt x="73" y="98"/>
                    <a:pt x="87" y="82"/>
                    <a:pt x="87" y="82"/>
                  </a:cubicBezTo>
                  <a:cubicBezTo>
                    <a:pt x="89" y="79"/>
                    <a:pt x="93" y="77"/>
                    <a:pt x="96" y="77"/>
                  </a:cubicBezTo>
                  <a:cubicBezTo>
                    <a:pt x="100" y="77"/>
                    <a:pt x="104" y="80"/>
                    <a:pt x="106" y="83"/>
                  </a:cubicBezTo>
                  <a:cubicBezTo>
                    <a:pt x="108" y="88"/>
                    <a:pt x="107" y="92"/>
                    <a:pt x="104" y="96"/>
                  </a:cubicBezTo>
                  <a:cubicBezTo>
                    <a:pt x="55" y="153"/>
                    <a:pt x="55" y="153"/>
                    <a:pt x="55" y="153"/>
                  </a:cubicBezTo>
                  <a:cubicBezTo>
                    <a:pt x="51" y="157"/>
                    <a:pt x="46" y="159"/>
                    <a:pt x="40" y="160"/>
                  </a:cubicBezTo>
                  <a:cubicBezTo>
                    <a:pt x="34" y="161"/>
                    <a:pt x="28" y="159"/>
                    <a:pt x="24" y="156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19" y="151"/>
                    <a:pt x="16" y="145"/>
                    <a:pt x="16" y="139"/>
                  </a:cubicBezTo>
                  <a:cubicBezTo>
                    <a:pt x="15" y="133"/>
                    <a:pt x="17" y="127"/>
                    <a:pt x="21" y="123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10" y="20"/>
                    <a:pt x="118" y="16"/>
                    <a:pt x="127" y="15"/>
                  </a:cubicBezTo>
                  <a:cubicBezTo>
                    <a:pt x="137" y="15"/>
                    <a:pt x="145" y="18"/>
                    <a:pt x="152" y="24"/>
                  </a:cubicBezTo>
                  <a:cubicBezTo>
                    <a:pt x="159" y="30"/>
                    <a:pt x="163" y="38"/>
                    <a:pt x="164" y="47"/>
                  </a:cubicBezTo>
                  <a:cubicBezTo>
                    <a:pt x="164" y="56"/>
                    <a:pt x="161" y="65"/>
                    <a:pt x="155" y="72"/>
                  </a:cubicBezTo>
                  <a:cubicBezTo>
                    <a:pt x="104" y="132"/>
                    <a:pt x="104" y="132"/>
                    <a:pt x="104" y="132"/>
                  </a:cubicBezTo>
                  <a:cubicBezTo>
                    <a:pt x="115" y="142"/>
                    <a:pt x="115" y="142"/>
                    <a:pt x="115" y="142"/>
                  </a:cubicBezTo>
                  <a:lnTo>
                    <a:pt x="167" y="82"/>
                  </a:lnTo>
                  <a:close/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61" name="Freeform 82"/>
            <p:cNvSpPr>
              <a:spLocks/>
            </p:cNvSpPr>
            <p:nvPr/>
          </p:nvSpPr>
          <p:spPr bwMode="auto">
            <a:xfrm>
              <a:off x="8573946" y="492833"/>
              <a:ext cx="2212975" cy="769938"/>
            </a:xfrm>
            <a:custGeom>
              <a:avLst/>
              <a:gdLst>
                <a:gd name="T0" fmla="*/ 2147483646 w 839"/>
                <a:gd name="T1" fmla="*/ 1710332890 h 292"/>
                <a:gd name="T2" fmla="*/ 2073219958 w 839"/>
                <a:gd name="T3" fmla="*/ 83430165 h 292"/>
                <a:gd name="T4" fmla="*/ 340898380 w 839"/>
                <a:gd name="T5" fmla="*/ 13906346 h 292"/>
                <a:gd name="T6" fmla="*/ 160014710 w 839"/>
                <a:gd name="T7" fmla="*/ 410202927 h 292"/>
                <a:gd name="T8" fmla="*/ 1648835184 w 839"/>
                <a:gd name="T9" fmla="*/ 333723298 h 292"/>
                <a:gd name="T10" fmla="*/ 2147483646 w 839"/>
                <a:gd name="T11" fmla="*/ 618779658 h 292"/>
                <a:gd name="T12" fmla="*/ 2147483646 w 839"/>
                <a:gd name="T13" fmla="*/ 2030152479 h 292"/>
                <a:gd name="T14" fmla="*/ 2147483646 w 839"/>
                <a:gd name="T15" fmla="*/ 1710332890 h 2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39" h="292">
                  <a:moveTo>
                    <a:pt x="839" y="246"/>
                  </a:moveTo>
                  <a:cubicBezTo>
                    <a:pt x="826" y="248"/>
                    <a:pt x="323" y="12"/>
                    <a:pt x="298" y="12"/>
                  </a:cubicBezTo>
                  <a:cubicBezTo>
                    <a:pt x="272" y="12"/>
                    <a:pt x="69" y="0"/>
                    <a:pt x="49" y="2"/>
                  </a:cubicBezTo>
                  <a:cubicBezTo>
                    <a:pt x="29" y="4"/>
                    <a:pt x="0" y="58"/>
                    <a:pt x="23" y="59"/>
                  </a:cubicBezTo>
                  <a:cubicBezTo>
                    <a:pt x="46" y="60"/>
                    <a:pt x="192" y="50"/>
                    <a:pt x="237" y="48"/>
                  </a:cubicBezTo>
                  <a:cubicBezTo>
                    <a:pt x="283" y="46"/>
                    <a:pt x="378" y="73"/>
                    <a:pt x="417" y="89"/>
                  </a:cubicBezTo>
                  <a:cubicBezTo>
                    <a:pt x="456" y="104"/>
                    <a:pt x="810" y="292"/>
                    <a:pt x="810" y="292"/>
                  </a:cubicBezTo>
                  <a:cubicBezTo>
                    <a:pt x="839" y="246"/>
                    <a:pt x="839" y="246"/>
                    <a:pt x="839" y="246"/>
                  </a:cubicBezTo>
                </a:path>
              </a:pathLst>
            </a:custGeom>
            <a:solidFill>
              <a:srgbClr val="0018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62" name="Freeform 83"/>
            <p:cNvSpPr>
              <a:spLocks/>
            </p:cNvSpPr>
            <p:nvPr/>
          </p:nvSpPr>
          <p:spPr bwMode="auto">
            <a:xfrm>
              <a:off x="8835883" y="173745"/>
              <a:ext cx="1812925" cy="1511300"/>
            </a:xfrm>
            <a:custGeom>
              <a:avLst/>
              <a:gdLst>
                <a:gd name="T0" fmla="*/ 187476999 w 688"/>
                <a:gd name="T1" fmla="*/ 0 h 573"/>
                <a:gd name="T2" fmla="*/ 2147483646 w 688"/>
                <a:gd name="T3" fmla="*/ 2107825671 h 573"/>
                <a:gd name="T4" fmla="*/ 2147483646 w 688"/>
                <a:gd name="T5" fmla="*/ 2147483646 h 573"/>
                <a:gd name="T6" fmla="*/ 2147483646 w 688"/>
                <a:gd name="T7" fmla="*/ 2147483646 h 573"/>
                <a:gd name="T8" fmla="*/ 2147483646 w 688"/>
                <a:gd name="T9" fmla="*/ 2147483646 h 573"/>
                <a:gd name="T10" fmla="*/ 2147483646 w 688"/>
                <a:gd name="T11" fmla="*/ 1739129134 h 573"/>
                <a:gd name="T12" fmla="*/ 0 w 688"/>
                <a:gd name="T13" fmla="*/ 313042189 h 573"/>
                <a:gd name="T14" fmla="*/ 187476999 w 688"/>
                <a:gd name="T15" fmla="*/ 0 h 5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88" h="573">
                  <a:moveTo>
                    <a:pt x="27" y="0"/>
                  </a:moveTo>
                  <a:cubicBezTo>
                    <a:pt x="34" y="11"/>
                    <a:pt x="512" y="282"/>
                    <a:pt x="527" y="303"/>
                  </a:cubicBezTo>
                  <a:cubicBezTo>
                    <a:pt x="542" y="324"/>
                    <a:pt x="657" y="473"/>
                    <a:pt x="672" y="498"/>
                  </a:cubicBezTo>
                  <a:cubicBezTo>
                    <a:pt x="688" y="522"/>
                    <a:pt x="660" y="573"/>
                    <a:pt x="646" y="555"/>
                  </a:cubicBezTo>
                  <a:cubicBezTo>
                    <a:pt x="632" y="537"/>
                    <a:pt x="561" y="414"/>
                    <a:pt x="536" y="375"/>
                  </a:cubicBezTo>
                  <a:cubicBezTo>
                    <a:pt x="512" y="337"/>
                    <a:pt x="430" y="272"/>
                    <a:pt x="395" y="250"/>
                  </a:cubicBezTo>
                  <a:cubicBezTo>
                    <a:pt x="360" y="227"/>
                    <a:pt x="0" y="45"/>
                    <a:pt x="0" y="45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0018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63" name="Freeform 84"/>
            <p:cNvSpPr>
              <a:spLocks noEditPoints="1"/>
            </p:cNvSpPr>
            <p:nvPr/>
          </p:nvSpPr>
          <p:spPr bwMode="auto">
            <a:xfrm>
              <a:off x="8721583" y="124532"/>
              <a:ext cx="2101850" cy="1489075"/>
            </a:xfrm>
            <a:custGeom>
              <a:avLst/>
              <a:gdLst>
                <a:gd name="T0" fmla="*/ 2147483646 w 797"/>
                <a:gd name="T1" fmla="*/ 1687883643 h 565"/>
                <a:gd name="T2" fmla="*/ 2147483646 w 797"/>
                <a:gd name="T3" fmla="*/ 1667044500 h 565"/>
                <a:gd name="T4" fmla="*/ 2147483646 w 797"/>
                <a:gd name="T5" fmla="*/ 1514233779 h 565"/>
                <a:gd name="T6" fmla="*/ 2147483646 w 797"/>
                <a:gd name="T7" fmla="*/ 1041904460 h 565"/>
                <a:gd name="T8" fmla="*/ 493792341 w 797"/>
                <a:gd name="T9" fmla="*/ 62514795 h 565"/>
                <a:gd name="T10" fmla="*/ 250373321 w 797"/>
                <a:gd name="T11" fmla="*/ 507060346 h 565"/>
                <a:gd name="T12" fmla="*/ 347741457 w 797"/>
                <a:gd name="T13" fmla="*/ 576519765 h 565"/>
                <a:gd name="T14" fmla="*/ 674620008 w 797"/>
                <a:gd name="T15" fmla="*/ 2000454981 h 565"/>
                <a:gd name="T16" fmla="*/ 2147483646 w 797"/>
                <a:gd name="T17" fmla="*/ 1764290322 h 565"/>
                <a:gd name="T18" fmla="*/ 2147483646 w 797"/>
                <a:gd name="T19" fmla="*/ 1819857857 h 565"/>
                <a:gd name="T20" fmla="*/ 2147483646 w 797"/>
                <a:gd name="T21" fmla="*/ 1875425392 h 565"/>
                <a:gd name="T22" fmla="*/ 2147483646 w 797"/>
                <a:gd name="T23" fmla="*/ 2147483646 h 565"/>
                <a:gd name="T24" fmla="*/ 2147483646 w 797"/>
                <a:gd name="T25" fmla="*/ 2147483646 h 565"/>
                <a:gd name="T26" fmla="*/ 2147483646 w 797"/>
                <a:gd name="T27" fmla="*/ 2147483646 h 565"/>
                <a:gd name="T28" fmla="*/ 2147483646 w 797"/>
                <a:gd name="T29" fmla="*/ 2147483646 h 565"/>
                <a:gd name="T30" fmla="*/ 2147483646 w 797"/>
                <a:gd name="T31" fmla="*/ 1687883643 h 565"/>
                <a:gd name="T32" fmla="*/ 973676079 w 797"/>
                <a:gd name="T33" fmla="*/ 1986563098 h 565"/>
                <a:gd name="T34" fmla="*/ 521612185 w 797"/>
                <a:gd name="T35" fmla="*/ 750169630 h 565"/>
                <a:gd name="T36" fmla="*/ 1613521941 w 797"/>
                <a:gd name="T37" fmla="*/ 847415452 h 565"/>
                <a:gd name="T38" fmla="*/ 2147483646 w 797"/>
                <a:gd name="T39" fmla="*/ 1507286519 h 565"/>
                <a:gd name="T40" fmla="*/ 973676079 w 797"/>
                <a:gd name="T41" fmla="*/ 1986563098 h 565"/>
                <a:gd name="T42" fmla="*/ 2147483646 w 797"/>
                <a:gd name="T43" fmla="*/ 2147483646 h 565"/>
                <a:gd name="T44" fmla="*/ 2147483646 w 797"/>
                <a:gd name="T45" fmla="*/ 1868480768 h 565"/>
                <a:gd name="T46" fmla="*/ 2147483646 w 797"/>
                <a:gd name="T47" fmla="*/ 2147483646 h 565"/>
                <a:gd name="T48" fmla="*/ 2147483646 w 797"/>
                <a:gd name="T49" fmla="*/ 2147483646 h 565"/>
                <a:gd name="T50" fmla="*/ 2147483646 w 797"/>
                <a:gd name="T51" fmla="*/ 2147483646 h 56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797" h="565">
                  <a:moveTo>
                    <a:pt x="514" y="243"/>
                  </a:moveTo>
                  <a:cubicBezTo>
                    <a:pt x="487" y="229"/>
                    <a:pt x="429" y="240"/>
                    <a:pt x="429" y="240"/>
                  </a:cubicBezTo>
                  <a:cubicBezTo>
                    <a:pt x="388" y="218"/>
                    <a:pt x="388" y="218"/>
                    <a:pt x="388" y="218"/>
                  </a:cubicBezTo>
                  <a:cubicBezTo>
                    <a:pt x="388" y="218"/>
                    <a:pt x="363" y="163"/>
                    <a:pt x="338" y="150"/>
                  </a:cubicBezTo>
                  <a:cubicBezTo>
                    <a:pt x="315" y="138"/>
                    <a:pt x="89" y="18"/>
                    <a:pt x="71" y="9"/>
                  </a:cubicBezTo>
                  <a:cubicBezTo>
                    <a:pt x="53" y="0"/>
                    <a:pt x="24" y="67"/>
                    <a:pt x="36" y="73"/>
                  </a:cubicBezTo>
                  <a:cubicBezTo>
                    <a:pt x="48" y="79"/>
                    <a:pt x="50" y="83"/>
                    <a:pt x="50" y="83"/>
                  </a:cubicBezTo>
                  <a:cubicBezTo>
                    <a:pt x="50" y="83"/>
                    <a:pt x="0" y="219"/>
                    <a:pt x="97" y="288"/>
                  </a:cubicBezTo>
                  <a:cubicBezTo>
                    <a:pt x="236" y="388"/>
                    <a:pt x="331" y="277"/>
                    <a:pt x="376" y="254"/>
                  </a:cubicBezTo>
                  <a:cubicBezTo>
                    <a:pt x="392" y="262"/>
                    <a:pt x="392" y="262"/>
                    <a:pt x="392" y="262"/>
                  </a:cubicBezTo>
                  <a:cubicBezTo>
                    <a:pt x="407" y="270"/>
                    <a:pt x="407" y="270"/>
                    <a:pt x="407" y="270"/>
                  </a:cubicBezTo>
                  <a:cubicBezTo>
                    <a:pt x="412" y="315"/>
                    <a:pt x="390" y="466"/>
                    <a:pt x="542" y="523"/>
                  </a:cubicBezTo>
                  <a:cubicBezTo>
                    <a:pt x="651" y="565"/>
                    <a:pt x="733" y="441"/>
                    <a:pt x="733" y="441"/>
                  </a:cubicBezTo>
                  <a:cubicBezTo>
                    <a:pt x="733" y="441"/>
                    <a:pt x="723" y="438"/>
                    <a:pt x="744" y="449"/>
                  </a:cubicBezTo>
                  <a:cubicBezTo>
                    <a:pt x="764" y="460"/>
                    <a:pt x="797" y="394"/>
                    <a:pt x="781" y="385"/>
                  </a:cubicBezTo>
                  <a:cubicBezTo>
                    <a:pt x="765" y="377"/>
                    <a:pt x="537" y="255"/>
                    <a:pt x="514" y="243"/>
                  </a:cubicBezTo>
                  <a:moveTo>
                    <a:pt x="140" y="286"/>
                  </a:moveTo>
                  <a:cubicBezTo>
                    <a:pt x="44" y="234"/>
                    <a:pt x="53" y="139"/>
                    <a:pt x="75" y="108"/>
                  </a:cubicBezTo>
                  <a:cubicBezTo>
                    <a:pt x="97" y="76"/>
                    <a:pt x="134" y="74"/>
                    <a:pt x="232" y="122"/>
                  </a:cubicBezTo>
                  <a:cubicBezTo>
                    <a:pt x="330" y="171"/>
                    <a:pt x="348" y="179"/>
                    <a:pt x="352" y="217"/>
                  </a:cubicBezTo>
                  <a:cubicBezTo>
                    <a:pt x="354" y="248"/>
                    <a:pt x="224" y="332"/>
                    <a:pt x="140" y="286"/>
                  </a:cubicBezTo>
                  <a:moveTo>
                    <a:pt x="513" y="484"/>
                  </a:moveTo>
                  <a:cubicBezTo>
                    <a:pt x="428" y="439"/>
                    <a:pt x="423" y="285"/>
                    <a:pt x="451" y="269"/>
                  </a:cubicBezTo>
                  <a:cubicBezTo>
                    <a:pt x="484" y="251"/>
                    <a:pt x="501" y="262"/>
                    <a:pt x="596" y="315"/>
                  </a:cubicBezTo>
                  <a:cubicBezTo>
                    <a:pt x="692" y="368"/>
                    <a:pt x="711" y="401"/>
                    <a:pt x="697" y="437"/>
                  </a:cubicBezTo>
                  <a:cubicBezTo>
                    <a:pt x="683" y="473"/>
                    <a:pt x="610" y="534"/>
                    <a:pt x="513" y="484"/>
                  </a:cubicBezTo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64" name="Freeform 85"/>
            <p:cNvSpPr>
              <a:spLocks noEditPoints="1"/>
            </p:cNvSpPr>
            <p:nvPr/>
          </p:nvSpPr>
          <p:spPr bwMode="auto">
            <a:xfrm>
              <a:off x="8885096" y="361070"/>
              <a:ext cx="760412" cy="554038"/>
            </a:xfrm>
            <a:custGeom>
              <a:avLst/>
              <a:gdLst>
                <a:gd name="T0" fmla="*/ 864440586 w 288"/>
                <a:gd name="T1" fmla="*/ 682128947 h 210"/>
                <a:gd name="T2" fmla="*/ 829583089 w 288"/>
                <a:gd name="T3" fmla="*/ 682128947 h 210"/>
                <a:gd name="T4" fmla="*/ 13943527 w 288"/>
                <a:gd name="T5" fmla="*/ 730852632 h 210"/>
                <a:gd name="T6" fmla="*/ 543760588 w 288"/>
                <a:gd name="T7" fmla="*/ 1364257895 h 210"/>
                <a:gd name="T8" fmla="*/ 543760588 w 288"/>
                <a:gd name="T9" fmla="*/ 1364257895 h 210"/>
                <a:gd name="T10" fmla="*/ 543760588 w 288"/>
                <a:gd name="T11" fmla="*/ 1364257895 h 210"/>
                <a:gd name="T12" fmla="*/ 934152940 w 288"/>
                <a:gd name="T13" fmla="*/ 1461705264 h 210"/>
                <a:gd name="T14" fmla="*/ 934152940 w 288"/>
                <a:gd name="T15" fmla="*/ 1461705264 h 210"/>
                <a:gd name="T16" fmla="*/ 934152940 w 288"/>
                <a:gd name="T17" fmla="*/ 1461705264 h 210"/>
                <a:gd name="T18" fmla="*/ 2007730589 w 288"/>
                <a:gd name="T19" fmla="*/ 939666916 h 210"/>
                <a:gd name="T20" fmla="*/ 864440586 w 288"/>
                <a:gd name="T21" fmla="*/ 682128947 h 210"/>
                <a:gd name="T22" fmla="*/ 1645222651 w 288"/>
                <a:gd name="T23" fmla="*/ 459392480 h 210"/>
                <a:gd name="T24" fmla="*/ 1798590886 w 288"/>
                <a:gd name="T25" fmla="*/ 549880077 h 210"/>
                <a:gd name="T26" fmla="*/ 1645222651 w 288"/>
                <a:gd name="T27" fmla="*/ 459392480 h 210"/>
                <a:gd name="T28" fmla="*/ 230053674 w 288"/>
                <a:gd name="T29" fmla="*/ 0 h 210"/>
                <a:gd name="T30" fmla="*/ 90626325 w 288"/>
                <a:gd name="T31" fmla="*/ 125289098 h 210"/>
                <a:gd name="T32" fmla="*/ 0 w 288"/>
                <a:gd name="T33" fmla="*/ 368907521 h 210"/>
                <a:gd name="T34" fmla="*/ 1059636762 w 288"/>
                <a:gd name="T35" fmla="*/ 424590979 h 210"/>
                <a:gd name="T36" fmla="*/ 230053674 w 288"/>
                <a:gd name="T37" fmla="*/ 0 h 21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88" h="210">
                  <a:moveTo>
                    <a:pt x="124" y="98"/>
                  </a:moveTo>
                  <a:cubicBezTo>
                    <a:pt x="123" y="98"/>
                    <a:pt x="121" y="98"/>
                    <a:pt x="119" y="98"/>
                  </a:cubicBezTo>
                  <a:cubicBezTo>
                    <a:pt x="96" y="99"/>
                    <a:pt x="48" y="102"/>
                    <a:pt x="2" y="105"/>
                  </a:cubicBezTo>
                  <a:cubicBezTo>
                    <a:pt x="10" y="137"/>
                    <a:pt x="32" y="172"/>
                    <a:pt x="78" y="196"/>
                  </a:cubicBezTo>
                  <a:cubicBezTo>
                    <a:pt x="78" y="196"/>
                    <a:pt x="78" y="196"/>
                    <a:pt x="78" y="196"/>
                  </a:cubicBezTo>
                  <a:cubicBezTo>
                    <a:pt x="78" y="196"/>
                    <a:pt x="78" y="196"/>
                    <a:pt x="78" y="196"/>
                  </a:cubicBezTo>
                  <a:cubicBezTo>
                    <a:pt x="95" y="206"/>
                    <a:pt x="115" y="210"/>
                    <a:pt x="134" y="210"/>
                  </a:cubicBezTo>
                  <a:cubicBezTo>
                    <a:pt x="134" y="210"/>
                    <a:pt x="134" y="210"/>
                    <a:pt x="134" y="210"/>
                  </a:cubicBezTo>
                  <a:cubicBezTo>
                    <a:pt x="134" y="210"/>
                    <a:pt x="134" y="210"/>
                    <a:pt x="134" y="210"/>
                  </a:cubicBezTo>
                  <a:cubicBezTo>
                    <a:pt x="204" y="210"/>
                    <a:pt x="277" y="162"/>
                    <a:pt x="288" y="135"/>
                  </a:cubicBezTo>
                  <a:cubicBezTo>
                    <a:pt x="247" y="119"/>
                    <a:pt x="168" y="98"/>
                    <a:pt x="124" y="98"/>
                  </a:cubicBezTo>
                  <a:moveTo>
                    <a:pt x="236" y="66"/>
                  </a:moveTo>
                  <a:cubicBezTo>
                    <a:pt x="243" y="70"/>
                    <a:pt x="251" y="75"/>
                    <a:pt x="258" y="79"/>
                  </a:cubicBezTo>
                  <a:cubicBezTo>
                    <a:pt x="252" y="75"/>
                    <a:pt x="245" y="71"/>
                    <a:pt x="236" y="66"/>
                  </a:cubicBezTo>
                  <a:moveTo>
                    <a:pt x="33" y="0"/>
                  </a:moveTo>
                  <a:cubicBezTo>
                    <a:pt x="25" y="4"/>
                    <a:pt x="18" y="10"/>
                    <a:pt x="13" y="18"/>
                  </a:cubicBezTo>
                  <a:cubicBezTo>
                    <a:pt x="7" y="26"/>
                    <a:pt x="2" y="38"/>
                    <a:pt x="0" y="53"/>
                  </a:cubicBezTo>
                  <a:cubicBezTo>
                    <a:pt x="50" y="56"/>
                    <a:pt x="115" y="59"/>
                    <a:pt x="152" y="61"/>
                  </a:cubicBezTo>
                  <a:cubicBezTo>
                    <a:pt x="107" y="38"/>
                    <a:pt x="64" y="16"/>
                    <a:pt x="33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65" name="Freeform 86"/>
            <p:cNvSpPr>
              <a:spLocks/>
            </p:cNvSpPr>
            <p:nvPr/>
          </p:nvSpPr>
          <p:spPr bwMode="auto">
            <a:xfrm>
              <a:off x="8880333" y="500770"/>
              <a:ext cx="766762" cy="215900"/>
            </a:xfrm>
            <a:custGeom>
              <a:avLst/>
              <a:gdLst>
                <a:gd name="T0" fmla="*/ 13886033 w 291"/>
                <a:gd name="T1" fmla="*/ 0 h 82"/>
                <a:gd name="T2" fmla="*/ 0 w 291"/>
                <a:gd name="T3" fmla="*/ 138647294 h 82"/>
                <a:gd name="T4" fmla="*/ 27772067 w 291"/>
                <a:gd name="T5" fmla="*/ 360479278 h 82"/>
                <a:gd name="T6" fmla="*/ 840078676 w 291"/>
                <a:gd name="T7" fmla="*/ 311954437 h 82"/>
                <a:gd name="T8" fmla="*/ 874793759 w 291"/>
                <a:gd name="T9" fmla="*/ 311954437 h 82"/>
                <a:gd name="T10" fmla="*/ 2013414250 w 291"/>
                <a:gd name="T11" fmla="*/ 568448902 h 82"/>
                <a:gd name="T12" fmla="*/ 2020357267 w 291"/>
                <a:gd name="T13" fmla="*/ 547651413 h 82"/>
                <a:gd name="T14" fmla="*/ 1069192958 w 291"/>
                <a:gd name="T15" fmla="*/ 55457338 h 82"/>
                <a:gd name="T16" fmla="*/ 13886033 w 291"/>
                <a:gd name="T17" fmla="*/ 0 h 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1" h="82">
                  <a:moveTo>
                    <a:pt x="2" y="0"/>
                  </a:moveTo>
                  <a:cubicBezTo>
                    <a:pt x="1" y="7"/>
                    <a:pt x="0" y="13"/>
                    <a:pt x="0" y="20"/>
                  </a:cubicBezTo>
                  <a:cubicBezTo>
                    <a:pt x="0" y="30"/>
                    <a:pt x="1" y="41"/>
                    <a:pt x="4" y="52"/>
                  </a:cubicBezTo>
                  <a:cubicBezTo>
                    <a:pt x="50" y="49"/>
                    <a:pt x="98" y="46"/>
                    <a:pt x="121" y="45"/>
                  </a:cubicBezTo>
                  <a:cubicBezTo>
                    <a:pt x="123" y="45"/>
                    <a:pt x="125" y="45"/>
                    <a:pt x="126" y="45"/>
                  </a:cubicBezTo>
                  <a:cubicBezTo>
                    <a:pt x="170" y="45"/>
                    <a:pt x="249" y="66"/>
                    <a:pt x="290" y="82"/>
                  </a:cubicBezTo>
                  <a:cubicBezTo>
                    <a:pt x="291" y="81"/>
                    <a:pt x="291" y="80"/>
                    <a:pt x="291" y="79"/>
                  </a:cubicBezTo>
                  <a:cubicBezTo>
                    <a:pt x="251" y="57"/>
                    <a:pt x="201" y="32"/>
                    <a:pt x="154" y="8"/>
                  </a:cubicBezTo>
                  <a:cubicBezTo>
                    <a:pt x="117" y="6"/>
                    <a:pt x="52" y="3"/>
                    <a:pt x="2" y="0"/>
                  </a:cubicBezTo>
                </a:path>
              </a:pathLst>
            </a:custGeom>
            <a:solidFill>
              <a:srgbClr val="263A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66" name="Freeform 87"/>
            <p:cNvSpPr>
              <a:spLocks/>
            </p:cNvSpPr>
            <p:nvPr/>
          </p:nvSpPr>
          <p:spPr bwMode="auto">
            <a:xfrm>
              <a:off x="8972408" y="348370"/>
              <a:ext cx="677862" cy="360363"/>
            </a:xfrm>
            <a:custGeom>
              <a:avLst/>
              <a:gdLst>
                <a:gd name="T0" fmla="*/ 173923036 w 257"/>
                <a:gd name="T1" fmla="*/ 0 h 137"/>
                <a:gd name="T2" fmla="*/ 173923036 w 257"/>
                <a:gd name="T3" fmla="*/ 0 h 137"/>
                <a:gd name="T4" fmla="*/ 0 w 257"/>
                <a:gd name="T5" fmla="*/ 34594848 h 137"/>
                <a:gd name="T6" fmla="*/ 827872597 w 257"/>
                <a:gd name="T7" fmla="*/ 456650941 h 137"/>
                <a:gd name="T8" fmla="*/ 1780967670 w 257"/>
                <a:gd name="T9" fmla="*/ 947894101 h 137"/>
                <a:gd name="T10" fmla="*/ 1787925646 w 257"/>
                <a:gd name="T11" fmla="*/ 920217170 h 137"/>
                <a:gd name="T12" fmla="*/ 1787925646 w 257"/>
                <a:gd name="T13" fmla="*/ 913299253 h 137"/>
                <a:gd name="T14" fmla="*/ 1787925646 w 257"/>
                <a:gd name="T15" fmla="*/ 913299253 h 137"/>
                <a:gd name="T16" fmla="*/ 1565304687 w 257"/>
                <a:gd name="T17" fmla="*/ 581189238 h 137"/>
                <a:gd name="T18" fmla="*/ 1412252943 w 257"/>
                <a:gd name="T19" fmla="*/ 491243159 h 137"/>
                <a:gd name="T20" fmla="*/ 953097710 w 257"/>
                <a:gd name="T21" fmla="*/ 255999771 h 137"/>
                <a:gd name="T22" fmla="*/ 953097710 w 257"/>
                <a:gd name="T23" fmla="*/ 255999771 h 137"/>
                <a:gd name="T24" fmla="*/ 946139734 w 257"/>
                <a:gd name="T25" fmla="*/ 255999771 h 137"/>
                <a:gd name="T26" fmla="*/ 939181757 w 257"/>
                <a:gd name="T27" fmla="*/ 249081853 h 137"/>
                <a:gd name="T28" fmla="*/ 939181757 w 257"/>
                <a:gd name="T29" fmla="*/ 249081853 h 137"/>
                <a:gd name="T30" fmla="*/ 939181757 w 257"/>
                <a:gd name="T31" fmla="*/ 249081853 h 137"/>
                <a:gd name="T32" fmla="*/ 932226419 w 257"/>
                <a:gd name="T33" fmla="*/ 249081853 h 137"/>
                <a:gd name="T34" fmla="*/ 932226419 w 257"/>
                <a:gd name="T35" fmla="*/ 249081853 h 137"/>
                <a:gd name="T36" fmla="*/ 173923036 w 257"/>
                <a:gd name="T37" fmla="*/ 0 h 137"/>
                <a:gd name="T38" fmla="*/ 173923036 w 257"/>
                <a:gd name="T39" fmla="*/ 0 h 13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57" h="137">
                  <a:moveTo>
                    <a:pt x="25" y="0"/>
                  </a:moveTo>
                  <a:cubicBezTo>
                    <a:pt x="25" y="0"/>
                    <a:pt x="25" y="0"/>
                    <a:pt x="25" y="0"/>
                  </a:cubicBezTo>
                  <a:cubicBezTo>
                    <a:pt x="15" y="0"/>
                    <a:pt x="7" y="2"/>
                    <a:pt x="0" y="5"/>
                  </a:cubicBezTo>
                  <a:cubicBezTo>
                    <a:pt x="31" y="21"/>
                    <a:pt x="74" y="43"/>
                    <a:pt x="119" y="66"/>
                  </a:cubicBezTo>
                  <a:cubicBezTo>
                    <a:pt x="166" y="90"/>
                    <a:pt x="216" y="115"/>
                    <a:pt x="256" y="137"/>
                  </a:cubicBezTo>
                  <a:cubicBezTo>
                    <a:pt x="257" y="135"/>
                    <a:pt x="257" y="134"/>
                    <a:pt x="257" y="133"/>
                  </a:cubicBezTo>
                  <a:cubicBezTo>
                    <a:pt x="257" y="132"/>
                    <a:pt x="257" y="132"/>
                    <a:pt x="257" y="132"/>
                  </a:cubicBezTo>
                  <a:cubicBezTo>
                    <a:pt x="257" y="132"/>
                    <a:pt x="257" y="132"/>
                    <a:pt x="257" y="132"/>
                  </a:cubicBezTo>
                  <a:cubicBezTo>
                    <a:pt x="255" y="111"/>
                    <a:pt x="248" y="99"/>
                    <a:pt x="225" y="84"/>
                  </a:cubicBezTo>
                  <a:cubicBezTo>
                    <a:pt x="218" y="80"/>
                    <a:pt x="210" y="75"/>
                    <a:pt x="203" y="71"/>
                  </a:cubicBezTo>
                  <a:cubicBezTo>
                    <a:pt x="186" y="62"/>
                    <a:pt x="165" y="51"/>
                    <a:pt x="137" y="37"/>
                  </a:cubicBezTo>
                  <a:cubicBezTo>
                    <a:pt x="137" y="37"/>
                    <a:pt x="137" y="37"/>
                    <a:pt x="137" y="37"/>
                  </a:cubicBezTo>
                  <a:cubicBezTo>
                    <a:pt x="137" y="37"/>
                    <a:pt x="136" y="37"/>
                    <a:pt x="136" y="37"/>
                  </a:cubicBezTo>
                  <a:cubicBezTo>
                    <a:pt x="136" y="37"/>
                    <a:pt x="136" y="37"/>
                    <a:pt x="135" y="36"/>
                  </a:cubicBezTo>
                  <a:cubicBezTo>
                    <a:pt x="135" y="36"/>
                    <a:pt x="135" y="36"/>
                    <a:pt x="135" y="36"/>
                  </a:cubicBezTo>
                  <a:cubicBezTo>
                    <a:pt x="135" y="36"/>
                    <a:pt x="135" y="36"/>
                    <a:pt x="135" y="36"/>
                  </a:cubicBezTo>
                  <a:cubicBezTo>
                    <a:pt x="135" y="36"/>
                    <a:pt x="134" y="36"/>
                    <a:pt x="134" y="36"/>
                  </a:cubicBezTo>
                  <a:cubicBezTo>
                    <a:pt x="134" y="36"/>
                    <a:pt x="134" y="36"/>
                    <a:pt x="134" y="36"/>
                  </a:cubicBezTo>
                  <a:cubicBezTo>
                    <a:pt x="83" y="11"/>
                    <a:pt x="49" y="0"/>
                    <a:pt x="25" y="0"/>
                  </a:cubicBezTo>
                  <a:cubicBezTo>
                    <a:pt x="25" y="0"/>
                    <a:pt x="25" y="0"/>
                    <a:pt x="25" y="0"/>
                  </a:cubicBezTo>
                </a:path>
              </a:pathLst>
            </a:custGeom>
            <a:solidFill>
              <a:srgbClr val="263A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67" name="Freeform 88"/>
            <p:cNvSpPr>
              <a:spLocks noEditPoints="1"/>
            </p:cNvSpPr>
            <p:nvPr/>
          </p:nvSpPr>
          <p:spPr bwMode="auto">
            <a:xfrm>
              <a:off x="8880333" y="348370"/>
              <a:ext cx="773112" cy="566738"/>
            </a:xfrm>
            <a:custGeom>
              <a:avLst/>
              <a:gdLst>
                <a:gd name="T0" fmla="*/ 946866943 w 293"/>
                <a:gd name="T1" fmla="*/ 1493916096 h 215"/>
                <a:gd name="T2" fmla="*/ 946866943 w 293"/>
                <a:gd name="T3" fmla="*/ 1493916096 h 215"/>
                <a:gd name="T4" fmla="*/ 946866943 w 293"/>
                <a:gd name="T5" fmla="*/ 1493916096 h 215"/>
                <a:gd name="T6" fmla="*/ 946866943 w 293"/>
                <a:gd name="T7" fmla="*/ 1493916096 h 215"/>
                <a:gd name="T8" fmla="*/ 556981020 w 293"/>
                <a:gd name="T9" fmla="*/ 1396637495 h 215"/>
                <a:gd name="T10" fmla="*/ 556981020 w 293"/>
                <a:gd name="T11" fmla="*/ 1396637495 h 215"/>
                <a:gd name="T12" fmla="*/ 556981020 w 293"/>
                <a:gd name="T13" fmla="*/ 1396637495 h 215"/>
                <a:gd name="T14" fmla="*/ 2032975843 w 293"/>
                <a:gd name="T15" fmla="*/ 924144071 h 215"/>
                <a:gd name="T16" fmla="*/ 2026015196 w 293"/>
                <a:gd name="T17" fmla="*/ 951937957 h 215"/>
                <a:gd name="T18" fmla="*/ 2019051911 w 293"/>
                <a:gd name="T19" fmla="*/ 972783371 h 215"/>
                <a:gd name="T20" fmla="*/ 946866943 w 293"/>
                <a:gd name="T21" fmla="*/ 1493916096 h 215"/>
                <a:gd name="T22" fmla="*/ 2032975843 w 293"/>
                <a:gd name="T23" fmla="*/ 924144071 h 215"/>
                <a:gd name="T24" fmla="*/ 1197505632 w 293"/>
                <a:gd name="T25" fmla="*/ 257093445 h 215"/>
                <a:gd name="T26" fmla="*/ 1197505632 w 293"/>
                <a:gd name="T27" fmla="*/ 257093445 h 215"/>
                <a:gd name="T28" fmla="*/ 1657016491 w 293"/>
                <a:gd name="T29" fmla="*/ 493338839 h 215"/>
                <a:gd name="T30" fmla="*/ 1810185018 w 293"/>
                <a:gd name="T31" fmla="*/ 583668968 h 215"/>
                <a:gd name="T32" fmla="*/ 2032975843 w 293"/>
                <a:gd name="T33" fmla="*/ 917195599 h 215"/>
                <a:gd name="T34" fmla="*/ 2032975843 w 293"/>
                <a:gd name="T35" fmla="*/ 917195599 h 215"/>
                <a:gd name="T36" fmla="*/ 2032975843 w 293"/>
                <a:gd name="T37" fmla="*/ 917195599 h 215"/>
                <a:gd name="T38" fmla="*/ 1197505632 w 293"/>
                <a:gd name="T39" fmla="*/ 257093445 h 215"/>
                <a:gd name="T40" fmla="*/ 1197505632 w 293"/>
                <a:gd name="T41" fmla="*/ 257093445 h 215"/>
                <a:gd name="T42" fmla="*/ 1183581700 w 293"/>
                <a:gd name="T43" fmla="*/ 250144973 h 215"/>
                <a:gd name="T44" fmla="*/ 1190544985 w 293"/>
                <a:gd name="T45" fmla="*/ 257093445 h 215"/>
                <a:gd name="T46" fmla="*/ 1183581700 w 293"/>
                <a:gd name="T47" fmla="*/ 250144973 h 215"/>
                <a:gd name="T48" fmla="*/ 1183581700 w 293"/>
                <a:gd name="T49" fmla="*/ 250144973 h 215"/>
                <a:gd name="T50" fmla="*/ 1183581700 w 293"/>
                <a:gd name="T51" fmla="*/ 250144973 h 215"/>
                <a:gd name="T52" fmla="*/ 1183581700 w 293"/>
                <a:gd name="T53" fmla="*/ 250144973 h 215"/>
                <a:gd name="T54" fmla="*/ 1176621053 w 293"/>
                <a:gd name="T55" fmla="*/ 250144973 h 215"/>
                <a:gd name="T56" fmla="*/ 1176621053 w 293"/>
                <a:gd name="T57" fmla="*/ 250144973 h 215"/>
                <a:gd name="T58" fmla="*/ 1176621053 w 293"/>
                <a:gd name="T59" fmla="*/ 250144973 h 215"/>
                <a:gd name="T60" fmla="*/ 417733786 w 293"/>
                <a:gd name="T61" fmla="*/ 0 h 215"/>
                <a:gd name="T62" fmla="*/ 104433447 w 293"/>
                <a:gd name="T63" fmla="*/ 159814844 h 215"/>
                <a:gd name="T64" fmla="*/ 0 w 293"/>
                <a:gd name="T65" fmla="*/ 541978139 h 215"/>
                <a:gd name="T66" fmla="*/ 13923932 w 293"/>
                <a:gd name="T67" fmla="*/ 403008710 h 215"/>
                <a:gd name="T68" fmla="*/ 104433447 w 293"/>
                <a:gd name="T69" fmla="*/ 159814844 h 215"/>
                <a:gd name="T70" fmla="*/ 243678042 w 293"/>
                <a:gd name="T71" fmla="*/ 34742357 h 215"/>
                <a:gd name="T72" fmla="*/ 417733786 w 293"/>
                <a:gd name="T73" fmla="*/ 0 h 215"/>
                <a:gd name="T74" fmla="*/ 417733786 w 293"/>
                <a:gd name="T75" fmla="*/ 0 h 215"/>
                <a:gd name="T76" fmla="*/ 417733786 w 293"/>
                <a:gd name="T77" fmla="*/ 0 h 215"/>
                <a:gd name="T78" fmla="*/ 417733786 w 293"/>
                <a:gd name="T79" fmla="*/ 0 h 215"/>
                <a:gd name="T80" fmla="*/ 417733786 w 293"/>
                <a:gd name="T81" fmla="*/ 0 h 21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93" h="215">
                  <a:moveTo>
                    <a:pt x="136" y="215"/>
                  </a:moveTo>
                  <a:cubicBezTo>
                    <a:pt x="136" y="215"/>
                    <a:pt x="136" y="215"/>
                    <a:pt x="136" y="215"/>
                  </a:cubicBezTo>
                  <a:cubicBezTo>
                    <a:pt x="136" y="215"/>
                    <a:pt x="136" y="215"/>
                    <a:pt x="136" y="215"/>
                  </a:cubicBezTo>
                  <a:cubicBezTo>
                    <a:pt x="136" y="215"/>
                    <a:pt x="136" y="215"/>
                    <a:pt x="136" y="215"/>
                  </a:cubicBezTo>
                  <a:moveTo>
                    <a:pt x="80" y="201"/>
                  </a:moveTo>
                  <a:cubicBezTo>
                    <a:pt x="80" y="201"/>
                    <a:pt x="80" y="201"/>
                    <a:pt x="80" y="201"/>
                  </a:cubicBezTo>
                  <a:cubicBezTo>
                    <a:pt x="80" y="201"/>
                    <a:pt x="80" y="201"/>
                    <a:pt x="80" y="201"/>
                  </a:cubicBezTo>
                  <a:moveTo>
                    <a:pt x="292" y="133"/>
                  </a:moveTo>
                  <a:cubicBezTo>
                    <a:pt x="292" y="134"/>
                    <a:pt x="292" y="135"/>
                    <a:pt x="291" y="137"/>
                  </a:cubicBezTo>
                  <a:cubicBezTo>
                    <a:pt x="291" y="138"/>
                    <a:pt x="291" y="139"/>
                    <a:pt x="290" y="140"/>
                  </a:cubicBezTo>
                  <a:cubicBezTo>
                    <a:pt x="279" y="167"/>
                    <a:pt x="206" y="215"/>
                    <a:pt x="136" y="215"/>
                  </a:cubicBezTo>
                  <a:cubicBezTo>
                    <a:pt x="212" y="215"/>
                    <a:pt x="293" y="157"/>
                    <a:pt x="292" y="133"/>
                  </a:cubicBezTo>
                  <a:moveTo>
                    <a:pt x="172" y="37"/>
                  </a:moveTo>
                  <a:cubicBezTo>
                    <a:pt x="172" y="37"/>
                    <a:pt x="172" y="37"/>
                    <a:pt x="172" y="37"/>
                  </a:cubicBezTo>
                  <a:cubicBezTo>
                    <a:pt x="200" y="51"/>
                    <a:pt x="221" y="62"/>
                    <a:pt x="238" y="71"/>
                  </a:cubicBezTo>
                  <a:cubicBezTo>
                    <a:pt x="247" y="76"/>
                    <a:pt x="254" y="80"/>
                    <a:pt x="260" y="84"/>
                  </a:cubicBezTo>
                  <a:cubicBezTo>
                    <a:pt x="283" y="99"/>
                    <a:pt x="290" y="111"/>
                    <a:pt x="292" y="132"/>
                  </a:cubicBezTo>
                  <a:cubicBezTo>
                    <a:pt x="292" y="132"/>
                    <a:pt x="292" y="132"/>
                    <a:pt x="292" y="132"/>
                  </a:cubicBezTo>
                  <a:cubicBezTo>
                    <a:pt x="292" y="132"/>
                    <a:pt x="292" y="132"/>
                    <a:pt x="292" y="132"/>
                  </a:cubicBezTo>
                  <a:cubicBezTo>
                    <a:pt x="288" y="94"/>
                    <a:pt x="270" y="86"/>
                    <a:pt x="172" y="37"/>
                  </a:cubicBezTo>
                  <a:cubicBezTo>
                    <a:pt x="172" y="37"/>
                    <a:pt x="172" y="37"/>
                    <a:pt x="172" y="37"/>
                  </a:cubicBezTo>
                  <a:moveTo>
                    <a:pt x="170" y="36"/>
                  </a:moveTo>
                  <a:cubicBezTo>
                    <a:pt x="171" y="37"/>
                    <a:pt x="171" y="37"/>
                    <a:pt x="171" y="37"/>
                  </a:cubicBezTo>
                  <a:cubicBezTo>
                    <a:pt x="171" y="37"/>
                    <a:pt x="171" y="37"/>
                    <a:pt x="170" y="36"/>
                  </a:cubicBezTo>
                  <a:moveTo>
                    <a:pt x="170" y="36"/>
                  </a:moveTo>
                  <a:cubicBezTo>
                    <a:pt x="170" y="36"/>
                    <a:pt x="170" y="36"/>
                    <a:pt x="170" y="36"/>
                  </a:cubicBezTo>
                  <a:cubicBezTo>
                    <a:pt x="170" y="36"/>
                    <a:pt x="170" y="36"/>
                    <a:pt x="170" y="36"/>
                  </a:cubicBezTo>
                  <a:moveTo>
                    <a:pt x="169" y="36"/>
                  </a:moveTo>
                  <a:cubicBezTo>
                    <a:pt x="169" y="36"/>
                    <a:pt x="169" y="36"/>
                    <a:pt x="169" y="36"/>
                  </a:cubicBezTo>
                  <a:cubicBezTo>
                    <a:pt x="169" y="36"/>
                    <a:pt x="169" y="36"/>
                    <a:pt x="169" y="36"/>
                  </a:cubicBezTo>
                  <a:moveTo>
                    <a:pt x="60" y="0"/>
                  </a:moveTo>
                  <a:cubicBezTo>
                    <a:pt x="38" y="0"/>
                    <a:pt x="25" y="8"/>
                    <a:pt x="15" y="23"/>
                  </a:cubicBezTo>
                  <a:cubicBezTo>
                    <a:pt x="7" y="34"/>
                    <a:pt x="0" y="55"/>
                    <a:pt x="0" y="78"/>
                  </a:cubicBezTo>
                  <a:cubicBezTo>
                    <a:pt x="0" y="71"/>
                    <a:pt x="1" y="65"/>
                    <a:pt x="2" y="58"/>
                  </a:cubicBezTo>
                  <a:cubicBezTo>
                    <a:pt x="4" y="43"/>
                    <a:pt x="9" y="31"/>
                    <a:pt x="15" y="23"/>
                  </a:cubicBezTo>
                  <a:cubicBezTo>
                    <a:pt x="20" y="15"/>
                    <a:pt x="27" y="9"/>
                    <a:pt x="35" y="5"/>
                  </a:cubicBezTo>
                  <a:cubicBezTo>
                    <a:pt x="42" y="2"/>
                    <a:pt x="50" y="0"/>
                    <a:pt x="60" y="0"/>
                  </a:cubicBezTo>
                  <a:moveTo>
                    <a:pt x="60" y="0"/>
                  </a:moveTo>
                  <a:cubicBezTo>
                    <a:pt x="60" y="0"/>
                    <a:pt x="60" y="0"/>
                    <a:pt x="6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0" y="0"/>
                    <a:pt x="60" y="0"/>
                    <a:pt x="60" y="0"/>
                  </a:cubicBezTo>
                </a:path>
              </a:pathLst>
            </a:custGeom>
            <a:solidFill>
              <a:srgbClr val="264C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68" name="Freeform 89"/>
            <p:cNvSpPr>
              <a:spLocks noEditPoints="1"/>
            </p:cNvSpPr>
            <p:nvPr/>
          </p:nvSpPr>
          <p:spPr bwMode="auto">
            <a:xfrm>
              <a:off x="9872521" y="846845"/>
              <a:ext cx="698500" cy="603250"/>
            </a:xfrm>
            <a:custGeom>
              <a:avLst/>
              <a:gdLst>
                <a:gd name="T0" fmla="*/ 1042154092 w 265"/>
                <a:gd name="T1" fmla="*/ 478819809 h 229"/>
                <a:gd name="T2" fmla="*/ 1681342217 w 265"/>
                <a:gd name="T3" fmla="*/ 1325429816 h 229"/>
                <a:gd name="T4" fmla="*/ 1813350809 w 265"/>
                <a:gd name="T5" fmla="*/ 1131127996 h 229"/>
                <a:gd name="T6" fmla="*/ 1841140566 w 265"/>
                <a:gd name="T7" fmla="*/ 992338347 h 229"/>
                <a:gd name="T8" fmla="*/ 1827244370 w 265"/>
                <a:gd name="T9" fmla="*/ 895186120 h 229"/>
                <a:gd name="T10" fmla="*/ 1042154092 w 265"/>
                <a:gd name="T11" fmla="*/ 478819809 h 229"/>
                <a:gd name="T12" fmla="*/ 69475709 w 265"/>
                <a:gd name="T13" fmla="*/ 0 h 229"/>
                <a:gd name="T14" fmla="*/ 0 w 265"/>
                <a:gd name="T15" fmla="*/ 346971487 h 229"/>
                <a:gd name="T16" fmla="*/ 534971925 w 265"/>
                <a:gd name="T17" fmla="*/ 1457280772 h 229"/>
                <a:gd name="T18" fmla="*/ 1042154092 w 265"/>
                <a:gd name="T19" fmla="*/ 1589129094 h 229"/>
                <a:gd name="T20" fmla="*/ 1403436743 w 265"/>
                <a:gd name="T21" fmla="*/ 1512795578 h 229"/>
                <a:gd name="T22" fmla="*/ 993520042 w 265"/>
                <a:gd name="T23" fmla="*/ 832732622 h 229"/>
                <a:gd name="T24" fmla="*/ 69475709 w 265"/>
                <a:gd name="T25" fmla="*/ 0 h 22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65" h="229">
                  <a:moveTo>
                    <a:pt x="150" y="69"/>
                  </a:moveTo>
                  <a:cubicBezTo>
                    <a:pt x="172" y="99"/>
                    <a:pt x="212" y="151"/>
                    <a:pt x="242" y="191"/>
                  </a:cubicBezTo>
                  <a:cubicBezTo>
                    <a:pt x="251" y="181"/>
                    <a:pt x="258" y="171"/>
                    <a:pt x="261" y="163"/>
                  </a:cubicBezTo>
                  <a:cubicBezTo>
                    <a:pt x="264" y="156"/>
                    <a:pt x="265" y="149"/>
                    <a:pt x="265" y="143"/>
                  </a:cubicBezTo>
                  <a:cubicBezTo>
                    <a:pt x="265" y="138"/>
                    <a:pt x="264" y="133"/>
                    <a:pt x="263" y="129"/>
                  </a:cubicBezTo>
                  <a:cubicBezTo>
                    <a:pt x="232" y="113"/>
                    <a:pt x="192" y="91"/>
                    <a:pt x="150" y="69"/>
                  </a:cubicBezTo>
                  <a:moveTo>
                    <a:pt x="10" y="0"/>
                  </a:moveTo>
                  <a:cubicBezTo>
                    <a:pt x="3" y="9"/>
                    <a:pt x="0" y="27"/>
                    <a:pt x="0" y="50"/>
                  </a:cubicBezTo>
                  <a:cubicBezTo>
                    <a:pt x="0" y="103"/>
                    <a:pt x="21" y="180"/>
                    <a:pt x="77" y="210"/>
                  </a:cubicBezTo>
                  <a:cubicBezTo>
                    <a:pt x="103" y="223"/>
                    <a:pt x="128" y="229"/>
                    <a:pt x="150" y="229"/>
                  </a:cubicBezTo>
                  <a:cubicBezTo>
                    <a:pt x="169" y="229"/>
                    <a:pt x="187" y="224"/>
                    <a:pt x="202" y="218"/>
                  </a:cubicBezTo>
                  <a:cubicBezTo>
                    <a:pt x="179" y="180"/>
                    <a:pt x="156" y="139"/>
                    <a:pt x="143" y="120"/>
                  </a:cubicBezTo>
                  <a:cubicBezTo>
                    <a:pt x="120" y="84"/>
                    <a:pt x="48" y="26"/>
                    <a:pt x="1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69" name="Freeform 90"/>
            <p:cNvSpPr>
              <a:spLocks/>
            </p:cNvSpPr>
            <p:nvPr/>
          </p:nvSpPr>
          <p:spPr bwMode="auto">
            <a:xfrm>
              <a:off x="9977296" y="811920"/>
              <a:ext cx="587375" cy="374650"/>
            </a:xfrm>
            <a:custGeom>
              <a:avLst/>
              <a:gdLst>
                <a:gd name="T0" fmla="*/ 13875747 w 223"/>
                <a:gd name="T1" fmla="*/ 0 h 142"/>
                <a:gd name="T2" fmla="*/ 0 w 223"/>
                <a:gd name="T3" fmla="*/ 0 h 142"/>
                <a:gd name="T4" fmla="*/ 652152190 w 223"/>
                <a:gd name="T5" fmla="*/ 424623561 h 142"/>
                <a:gd name="T6" fmla="*/ 763158163 w 223"/>
                <a:gd name="T7" fmla="*/ 570805659 h 142"/>
                <a:gd name="T8" fmla="*/ 1547127312 w 223"/>
                <a:gd name="T9" fmla="*/ 988469173 h 142"/>
                <a:gd name="T10" fmla="*/ 1547127312 w 223"/>
                <a:gd name="T11" fmla="*/ 988469173 h 142"/>
                <a:gd name="T12" fmla="*/ 832534262 w 223"/>
                <a:gd name="T13" fmla="*/ 375897954 h 142"/>
                <a:gd name="T14" fmla="*/ 13875747 w 223"/>
                <a:gd name="T15" fmla="*/ 0 h 1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3" h="142">
                  <a:moveTo>
                    <a:pt x="2" y="0"/>
                  </a:moveTo>
                  <a:cubicBezTo>
                    <a:pt x="2" y="0"/>
                    <a:pt x="1" y="0"/>
                    <a:pt x="0" y="0"/>
                  </a:cubicBezTo>
                  <a:cubicBezTo>
                    <a:pt x="52" y="32"/>
                    <a:pt x="90" y="55"/>
                    <a:pt x="94" y="61"/>
                  </a:cubicBezTo>
                  <a:cubicBezTo>
                    <a:pt x="96" y="65"/>
                    <a:pt x="102" y="72"/>
                    <a:pt x="110" y="82"/>
                  </a:cubicBezTo>
                  <a:cubicBezTo>
                    <a:pt x="152" y="104"/>
                    <a:pt x="192" y="126"/>
                    <a:pt x="223" y="142"/>
                  </a:cubicBezTo>
                  <a:cubicBezTo>
                    <a:pt x="223" y="142"/>
                    <a:pt x="223" y="142"/>
                    <a:pt x="223" y="142"/>
                  </a:cubicBezTo>
                  <a:cubicBezTo>
                    <a:pt x="215" y="117"/>
                    <a:pt x="185" y="90"/>
                    <a:pt x="120" y="54"/>
                  </a:cubicBezTo>
                  <a:cubicBezTo>
                    <a:pt x="53" y="16"/>
                    <a:pt x="25" y="0"/>
                    <a:pt x="2" y="0"/>
                  </a:cubicBezTo>
                </a:path>
              </a:pathLst>
            </a:custGeom>
            <a:solidFill>
              <a:srgbClr val="263A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70" name="Freeform 91"/>
            <p:cNvSpPr>
              <a:spLocks/>
            </p:cNvSpPr>
            <p:nvPr/>
          </p:nvSpPr>
          <p:spPr bwMode="auto">
            <a:xfrm>
              <a:off x="9897921" y="811920"/>
              <a:ext cx="611187" cy="609600"/>
            </a:xfrm>
            <a:custGeom>
              <a:avLst/>
              <a:gdLst>
                <a:gd name="T0" fmla="*/ 208206647 w 232"/>
                <a:gd name="T1" fmla="*/ 0 h 231"/>
                <a:gd name="T2" fmla="*/ 34700669 w 232"/>
                <a:gd name="T3" fmla="*/ 55713745 h 231"/>
                <a:gd name="T4" fmla="*/ 0 w 232"/>
                <a:gd name="T5" fmla="*/ 90532197 h 231"/>
                <a:gd name="T6" fmla="*/ 0 w 232"/>
                <a:gd name="T7" fmla="*/ 90532197 h 231"/>
                <a:gd name="T8" fmla="*/ 923047801 w 232"/>
                <a:gd name="T9" fmla="*/ 926227823 h 231"/>
                <a:gd name="T10" fmla="*/ 1332519381 w 232"/>
                <a:gd name="T11" fmla="*/ 1608710649 h 231"/>
                <a:gd name="T12" fmla="*/ 1610127366 w 232"/>
                <a:gd name="T13" fmla="*/ 1420679397 h 231"/>
                <a:gd name="T14" fmla="*/ 971629264 w 232"/>
                <a:gd name="T15" fmla="*/ 571057974 h 231"/>
                <a:gd name="T16" fmla="*/ 860585544 w 232"/>
                <a:gd name="T17" fmla="*/ 424812031 h 231"/>
                <a:gd name="T18" fmla="*/ 208206647 w 232"/>
                <a:gd name="T19" fmla="*/ 0 h 23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2" h="231">
                  <a:moveTo>
                    <a:pt x="30" y="0"/>
                  </a:moveTo>
                  <a:cubicBezTo>
                    <a:pt x="21" y="1"/>
                    <a:pt x="14" y="4"/>
                    <a:pt x="5" y="8"/>
                  </a:cubicBezTo>
                  <a:cubicBezTo>
                    <a:pt x="3" y="9"/>
                    <a:pt x="1" y="11"/>
                    <a:pt x="0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38" y="39"/>
                    <a:pt x="110" y="97"/>
                    <a:pt x="133" y="133"/>
                  </a:cubicBezTo>
                  <a:cubicBezTo>
                    <a:pt x="146" y="152"/>
                    <a:pt x="169" y="193"/>
                    <a:pt x="192" y="231"/>
                  </a:cubicBezTo>
                  <a:cubicBezTo>
                    <a:pt x="208" y="223"/>
                    <a:pt x="222" y="214"/>
                    <a:pt x="232" y="204"/>
                  </a:cubicBezTo>
                  <a:cubicBezTo>
                    <a:pt x="202" y="164"/>
                    <a:pt x="162" y="112"/>
                    <a:pt x="140" y="82"/>
                  </a:cubicBezTo>
                  <a:cubicBezTo>
                    <a:pt x="132" y="72"/>
                    <a:pt x="126" y="65"/>
                    <a:pt x="124" y="61"/>
                  </a:cubicBezTo>
                  <a:cubicBezTo>
                    <a:pt x="120" y="55"/>
                    <a:pt x="82" y="32"/>
                    <a:pt x="30" y="0"/>
                  </a:cubicBezTo>
                </a:path>
              </a:pathLst>
            </a:custGeom>
            <a:solidFill>
              <a:srgbClr val="263A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71" name="Freeform 92"/>
            <p:cNvSpPr>
              <a:spLocks/>
            </p:cNvSpPr>
            <p:nvPr/>
          </p:nvSpPr>
          <p:spPr bwMode="auto">
            <a:xfrm>
              <a:off x="9872521" y="811920"/>
              <a:ext cx="698500" cy="411163"/>
            </a:xfrm>
            <a:custGeom>
              <a:avLst/>
              <a:gdLst>
                <a:gd name="T0" fmla="*/ 291804306 w 265"/>
                <a:gd name="T1" fmla="*/ 0 h 156"/>
                <a:gd name="T2" fmla="*/ 104216200 w 265"/>
                <a:gd name="T3" fmla="*/ 55572897 h 156"/>
                <a:gd name="T4" fmla="*/ 0 w 265"/>
                <a:gd name="T5" fmla="*/ 437643479 h 156"/>
                <a:gd name="T6" fmla="*/ 69475709 w 265"/>
                <a:gd name="T7" fmla="*/ 90308263 h 156"/>
                <a:gd name="T8" fmla="*/ 104216200 w 265"/>
                <a:gd name="T9" fmla="*/ 55572897 h 156"/>
                <a:gd name="T10" fmla="*/ 277908109 w 265"/>
                <a:gd name="T11" fmla="*/ 0 h 156"/>
                <a:gd name="T12" fmla="*/ 291804306 w 265"/>
                <a:gd name="T13" fmla="*/ 0 h 156"/>
                <a:gd name="T14" fmla="*/ 1111632438 w 265"/>
                <a:gd name="T15" fmla="*/ 375122982 h 156"/>
                <a:gd name="T16" fmla="*/ 1827244370 w 265"/>
                <a:gd name="T17" fmla="*/ 986432750 h 156"/>
                <a:gd name="T18" fmla="*/ 1841140566 w 265"/>
                <a:gd name="T19" fmla="*/ 1083685978 h 156"/>
                <a:gd name="T20" fmla="*/ 1111632438 w 265"/>
                <a:gd name="T21" fmla="*/ 375122982 h 156"/>
                <a:gd name="T22" fmla="*/ 291804306 w 265"/>
                <a:gd name="T23" fmla="*/ 0 h 15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65" h="156">
                  <a:moveTo>
                    <a:pt x="42" y="0"/>
                  </a:moveTo>
                  <a:cubicBezTo>
                    <a:pt x="33" y="0"/>
                    <a:pt x="24" y="3"/>
                    <a:pt x="15" y="8"/>
                  </a:cubicBezTo>
                  <a:cubicBezTo>
                    <a:pt x="5" y="14"/>
                    <a:pt x="0" y="35"/>
                    <a:pt x="0" y="63"/>
                  </a:cubicBezTo>
                  <a:cubicBezTo>
                    <a:pt x="0" y="40"/>
                    <a:pt x="3" y="22"/>
                    <a:pt x="10" y="13"/>
                  </a:cubicBezTo>
                  <a:cubicBezTo>
                    <a:pt x="11" y="11"/>
                    <a:pt x="13" y="9"/>
                    <a:pt x="15" y="8"/>
                  </a:cubicBezTo>
                  <a:cubicBezTo>
                    <a:pt x="24" y="4"/>
                    <a:pt x="31" y="1"/>
                    <a:pt x="40" y="0"/>
                  </a:cubicBezTo>
                  <a:cubicBezTo>
                    <a:pt x="41" y="0"/>
                    <a:pt x="42" y="0"/>
                    <a:pt x="42" y="0"/>
                  </a:cubicBezTo>
                  <a:cubicBezTo>
                    <a:pt x="65" y="0"/>
                    <a:pt x="93" y="16"/>
                    <a:pt x="160" y="54"/>
                  </a:cubicBezTo>
                  <a:cubicBezTo>
                    <a:pt x="225" y="90"/>
                    <a:pt x="255" y="117"/>
                    <a:pt x="263" y="142"/>
                  </a:cubicBezTo>
                  <a:cubicBezTo>
                    <a:pt x="264" y="146"/>
                    <a:pt x="265" y="151"/>
                    <a:pt x="265" y="156"/>
                  </a:cubicBezTo>
                  <a:cubicBezTo>
                    <a:pt x="265" y="127"/>
                    <a:pt x="238" y="97"/>
                    <a:pt x="160" y="54"/>
                  </a:cubicBezTo>
                  <a:cubicBezTo>
                    <a:pt x="93" y="16"/>
                    <a:pt x="65" y="0"/>
                    <a:pt x="42" y="0"/>
                  </a:cubicBezTo>
                </a:path>
              </a:pathLst>
            </a:custGeom>
            <a:solidFill>
              <a:srgbClr val="264C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3077" name="组合 129"/>
          <p:cNvGrpSpPr>
            <a:grpSpLocks/>
          </p:cNvGrpSpPr>
          <p:nvPr/>
        </p:nvGrpSpPr>
        <p:grpSpPr bwMode="auto">
          <a:xfrm>
            <a:off x="3776663" y="5426075"/>
            <a:ext cx="1149350" cy="2078038"/>
            <a:chOff x="3230563" y="5426075"/>
            <a:chExt cx="1695450" cy="3067051"/>
          </a:xfrm>
        </p:grpSpPr>
        <p:sp>
          <p:nvSpPr>
            <p:cNvPr id="3123" name="Freeform 52"/>
            <p:cNvSpPr>
              <a:spLocks/>
            </p:cNvSpPr>
            <p:nvPr/>
          </p:nvSpPr>
          <p:spPr bwMode="auto">
            <a:xfrm>
              <a:off x="3230563" y="5426075"/>
              <a:ext cx="1695450" cy="1314450"/>
            </a:xfrm>
            <a:custGeom>
              <a:avLst/>
              <a:gdLst>
                <a:gd name="T0" fmla="*/ 2147483646 w 643"/>
                <a:gd name="T1" fmla="*/ 2147483646 h 498"/>
                <a:gd name="T2" fmla="*/ 2147483646 w 643"/>
                <a:gd name="T3" fmla="*/ 2147483646 h 498"/>
                <a:gd name="T4" fmla="*/ 465824228 w 643"/>
                <a:gd name="T5" fmla="*/ 2147483646 h 498"/>
                <a:gd name="T6" fmla="*/ 146003822 w 643"/>
                <a:gd name="T7" fmla="*/ 2147483646 h 498"/>
                <a:gd name="T8" fmla="*/ 6953191 w 643"/>
                <a:gd name="T9" fmla="*/ 522504433 h 498"/>
                <a:gd name="T10" fmla="*/ 298963471 w 643"/>
                <a:gd name="T11" fmla="*/ 202034660 h 498"/>
                <a:gd name="T12" fmla="*/ 2147483646 w 643"/>
                <a:gd name="T13" fmla="*/ 13933698 h 498"/>
                <a:gd name="T14" fmla="*/ 2147483646 w 643"/>
                <a:gd name="T15" fmla="*/ 299570545 h 498"/>
                <a:gd name="T16" fmla="*/ 2147483646 w 643"/>
                <a:gd name="T17" fmla="*/ 2147483646 h 49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43" h="498">
                  <a:moveTo>
                    <a:pt x="642" y="424"/>
                  </a:moveTo>
                  <a:cubicBezTo>
                    <a:pt x="643" y="448"/>
                    <a:pt x="625" y="468"/>
                    <a:pt x="601" y="470"/>
                  </a:cubicBezTo>
                  <a:cubicBezTo>
                    <a:pt x="67" y="497"/>
                    <a:pt x="67" y="497"/>
                    <a:pt x="67" y="497"/>
                  </a:cubicBezTo>
                  <a:cubicBezTo>
                    <a:pt x="43" y="498"/>
                    <a:pt x="22" y="480"/>
                    <a:pt x="21" y="455"/>
                  </a:cubicBezTo>
                  <a:cubicBezTo>
                    <a:pt x="1" y="75"/>
                    <a:pt x="1" y="75"/>
                    <a:pt x="1" y="75"/>
                  </a:cubicBezTo>
                  <a:cubicBezTo>
                    <a:pt x="0" y="51"/>
                    <a:pt x="19" y="30"/>
                    <a:pt x="43" y="29"/>
                  </a:cubicBezTo>
                  <a:cubicBezTo>
                    <a:pt x="577" y="2"/>
                    <a:pt x="577" y="2"/>
                    <a:pt x="577" y="2"/>
                  </a:cubicBezTo>
                  <a:cubicBezTo>
                    <a:pt x="601" y="0"/>
                    <a:pt x="621" y="19"/>
                    <a:pt x="623" y="43"/>
                  </a:cubicBezTo>
                  <a:lnTo>
                    <a:pt x="642" y="424"/>
                  </a:lnTo>
                  <a:close/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24" name="Freeform 53"/>
            <p:cNvSpPr>
              <a:spLocks/>
            </p:cNvSpPr>
            <p:nvPr/>
          </p:nvSpPr>
          <p:spPr bwMode="auto">
            <a:xfrm>
              <a:off x="3371850" y="5532438"/>
              <a:ext cx="1376362" cy="295275"/>
            </a:xfrm>
            <a:custGeom>
              <a:avLst/>
              <a:gdLst>
                <a:gd name="T0" fmla="*/ 2147483646 w 522"/>
                <a:gd name="T1" fmla="*/ 486536745 h 112"/>
                <a:gd name="T2" fmla="*/ 2147483646 w 522"/>
                <a:gd name="T3" fmla="*/ 597744692 h 112"/>
                <a:gd name="T4" fmla="*/ 139044203 w 522"/>
                <a:gd name="T5" fmla="*/ 771508756 h 112"/>
                <a:gd name="T6" fmla="*/ 20856367 w 522"/>
                <a:gd name="T7" fmla="*/ 674199826 h 112"/>
                <a:gd name="T8" fmla="*/ 6953001 w 522"/>
                <a:gd name="T9" fmla="*/ 284972012 h 112"/>
                <a:gd name="T10" fmla="*/ 104284470 w 522"/>
                <a:gd name="T11" fmla="*/ 173764065 h 112"/>
                <a:gd name="T12" fmla="*/ 2147483646 w 522"/>
                <a:gd name="T13" fmla="*/ 0 h 112"/>
                <a:gd name="T14" fmla="*/ 2147483646 w 522"/>
                <a:gd name="T15" fmla="*/ 104258439 h 112"/>
                <a:gd name="T16" fmla="*/ 2147483646 w 522"/>
                <a:gd name="T17" fmla="*/ 486536745 h 11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22" h="112">
                  <a:moveTo>
                    <a:pt x="522" y="70"/>
                  </a:moveTo>
                  <a:cubicBezTo>
                    <a:pt x="522" y="79"/>
                    <a:pt x="516" y="86"/>
                    <a:pt x="507" y="86"/>
                  </a:cubicBezTo>
                  <a:cubicBezTo>
                    <a:pt x="20" y="111"/>
                    <a:pt x="20" y="111"/>
                    <a:pt x="20" y="111"/>
                  </a:cubicBezTo>
                  <a:cubicBezTo>
                    <a:pt x="11" y="112"/>
                    <a:pt x="4" y="105"/>
                    <a:pt x="3" y="97"/>
                  </a:cubicBezTo>
                  <a:cubicBezTo>
                    <a:pt x="1" y="41"/>
                    <a:pt x="1" y="41"/>
                    <a:pt x="1" y="41"/>
                  </a:cubicBezTo>
                  <a:cubicBezTo>
                    <a:pt x="0" y="33"/>
                    <a:pt x="7" y="26"/>
                    <a:pt x="15" y="25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2" y="0"/>
                    <a:pt x="519" y="6"/>
                    <a:pt x="519" y="15"/>
                  </a:cubicBezTo>
                  <a:lnTo>
                    <a:pt x="522" y="70"/>
                  </a:lnTo>
                  <a:close/>
                </a:path>
              </a:pathLst>
            </a:custGeom>
            <a:solidFill>
              <a:srgbClr val="F0E3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25" name="Freeform 54"/>
            <p:cNvSpPr>
              <a:spLocks/>
            </p:cNvSpPr>
            <p:nvPr/>
          </p:nvSpPr>
          <p:spPr bwMode="auto">
            <a:xfrm>
              <a:off x="3379788" y="5703888"/>
              <a:ext cx="1368425" cy="123825"/>
            </a:xfrm>
            <a:custGeom>
              <a:avLst/>
              <a:gdLst>
                <a:gd name="T0" fmla="*/ 2147483646 w 519"/>
                <a:gd name="T1" fmla="*/ 111055218 h 47"/>
                <a:gd name="T2" fmla="*/ 111232650 w 519"/>
                <a:gd name="T3" fmla="*/ 284581465 h 47"/>
                <a:gd name="T4" fmla="*/ 0 w 519"/>
                <a:gd name="T5" fmla="*/ 180465716 h 47"/>
                <a:gd name="T6" fmla="*/ 0 w 519"/>
                <a:gd name="T7" fmla="*/ 222110435 h 47"/>
                <a:gd name="T8" fmla="*/ 118182878 w 519"/>
                <a:gd name="T9" fmla="*/ 319284080 h 47"/>
                <a:gd name="T10" fmla="*/ 2147483646 w 519"/>
                <a:gd name="T11" fmla="*/ 145760467 h 47"/>
                <a:gd name="T12" fmla="*/ 2147483646 w 519"/>
                <a:gd name="T13" fmla="*/ 34705249 h 47"/>
                <a:gd name="T14" fmla="*/ 2147483646 w 519"/>
                <a:gd name="T15" fmla="*/ 0 h 47"/>
                <a:gd name="T16" fmla="*/ 2147483646 w 519"/>
                <a:gd name="T17" fmla="*/ 111055218 h 4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19" h="47">
                  <a:moveTo>
                    <a:pt x="504" y="16"/>
                  </a:moveTo>
                  <a:cubicBezTo>
                    <a:pt x="16" y="41"/>
                    <a:pt x="16" y="41"/>
                    <a:pt x="16" y="41"/>
                  </a:cubicBezTo>
                  <a:cubicBezTo>
                    <a:pt x="8" y="41"/>
                    <a:pt x="1" y="35"/>
                    <a:pt x="0" y="26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1" y="40"/>
                    <a:pt x="8" y="47"/>
                    <a:pt x="17" y="46"/>
                  </a:cubicBezTo>
                  <a:cubicBezTo>
                    <a:pt x="504" y="21"/>
                    <a:pt x="504" y="21"/>
                    <a:pt x="504" y="21"/>
                  </a:cubicBezTo>
                  <a:cubicBezTo>
                    <a:pt x="513" y="21"/>
                    <a:pt x="519" y="14"/>
                    <a:pt x="519" y="5"/>
                  </a:cubicBezTo>
                  <a:cubicBezTo>
                    <a:pt x="519" y="0"/>
                    <a:pt x="519" y="0"/>
                    <a:pt x="519" y="0"/>
                  </a:cubicBezTo>
                  <a:cubicBezTo>
                    <a:pt x="519" y="8"/>
                    <a:pt x="513" y="15"/>
                    <a:pt x="504" y="16"/>
                  </a:cubicBezTo>
                  <a:close/>
                </a:path>
              </a:pathLst>
            </a:custGeom>
            <a:solidFill>
              <a:srgbClr val="D9CE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26" name="Freeform 55"/>
            <p:cNvSpPr>
              <a:spLocks/>
            </p:cNvSpPr>
            <p:nvPr/>
          </p:nvSpPr>
          <p:spPr bwMode="auto">
            <a:xfrm>
              <a:off x="3387725" y="5892800"/>
              <a:ext cx="158750" cy="161925"/>
            </a:xfrm>
            <a:custGeom>
              <a:avLst/>
              <a:gdLst>
                <a:gd name="T0" fmla="*/ 420026042 w 60"/>
                <a:gd name="T1" fmla="*/ 373460104 h 61"/>
                <a:gd name="T2" fmla="*/ 392025188 w 60"/>
                <a:gd name="T3" fmla="*/ 408690736 h 61"/>
                <a:gd name="T4" fmla="*/ 49003479 w 60"/>
                <a:gd name="T5" fmla="*/ 422783520 h 61"/>
                <a:gd name="T6" fmla="*/ 14001750 w 60"/>
                <a:gd name="T7" fmla="*/ 394597952 h 61"/>
                <a:gd name="T8" fmla="*/ 0 w 60"/>
                <a:gd name="T9" fmla="*/ 49326071 h 61"/>
                <a:gd name="T10" fmla="*/ 28000854 w 60"/>
                <a:gd name="T11" fmla="*/ 21140503 h 61"/>
                <a:gd name="T12" fmla="*/ 371022563 w 60"/>
                <a:gd name="T13" fmla="*/ 0 h 61"/>
                <a:gd name="T14" fmla="*/ 406024292 w 60"/>
                <a:gd name="T15" fmla="*/ 28185568 h 61"/>
                <a:gd name="T16" fmla="*/ 420026042 w 60"/>
                <a:gd name="T17" fmla="*/ 373460104 h 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" h="61">
                  <a:moveTo>
                    <a:pt x="60" y="53"/>
                  </a:moveTo>
                  <a:cubicBezTo>
                    <a:pt x="60" y="56"/>
                    <a:pt x="58" y="58"/>
                    <a:pt x="56" y="58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1"/>
                    <a:pt x="3" y="59"/>
                    <a:pt x="2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2" y="3"/>
                    <a:pt x="4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5" y="0"/>
                    <a:pt x="57" y="2"/>
                    <a:pt x="58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27" name="Freeform 56"/>
            <p:cNvSpPr>
              <a:spLocks/>
            </p:cNvSpPr>
            <p:nvPr/>
          </p:nvSpPr>
          <p:spPr bwMode="auto">
            <a:xfrm>
              <a:off x="3590925" y="5883275"/>
              <a:ext cx="158750" cy="160338"/>
            </a:xfrm>
            <a:custGeom>
              <a:avLst/>
              <a:gdLst>
                <a:gd name="T0" fmla="*/ 420026042 w 60"/>
                <a:gd name="T1" fmla="*/ 366175193 h 61"/>
                <a:gd name="T2" fmla="*/ 392025188 w 60"/>
                <a:gd name="T3" fmla="*/ 400721461 h 61"/>
                <a:gd name="T4" fmla="*/ 49003479 w 60"/>
                <a:gd name="T5" fmla="*/ 414539442 h 61"/>
                <a:gd name="T6" fmla="*/ 21002625 w 60"/>
                <a:gd name="T7" fmla="*/ 386903479 h 61"/>
                <a:gd name="T8" fmla="*/ 0 w 60"/>
                <a:gd name="T9" fmla="*/ 48361621 h 61"/>
                <a:gd name="T10" fmla="*/ 28000854 w 60"/>
                <a:gd name="T11" fmla="*/ 20725658 h 61"/>
                <a:gd name="T12" fmla="*/ 371022563 w 60"/>
                <a:gd name="T13" fmla="*/ 0 h 61"/>
                <a:gd name="T14" fmla="*/ 406024292 w 60"/>
                <a:gd name="T15" fmla="*/ 34543639 h 61"/>
                <a:gd name="T16" fmla="*/ 420026042 w 60"/>
                <a:gd name="T17" fmla="*/ 366175193 h 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" h="61">
                  <a:moveTo>
                    <a:pt x="60" y="53"/>
                  </a:moveTo>
                  <a:cubicBezTo>
                    <a:pt x="60" y="56"/>
                    <a:pt x="59" y="58"/>
                    <a:pt x="56" y="58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1"/>
                    <a:pt x="3" y="59"/>
                    <a:pt x="3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2" y="3"/>
                    <a:pt x="4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6" y="0"/>
                    <a:pt x="58" y="2"/>
                    <a:pt x="58" y="5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28" name="Freeform 57"/>
            <p:cNvSpPr>
              <a:spLocks/>
            </p:cNvSpPr>
            <p:nvPr/>
          </p:nvSpPr>
          <p:spPr bwMode="auto">
            <a:xfrm>
              <a:off x="3794125" y="5872163"/>
              <a:ext cx="160337" cy="160338"/>
            </a:xfrm>
            <a:custGeom>
              <a:avLst/>
              <a:gdLst>
                <a:gd name="T0" fmla="*/ 421441862 w 61"/>
                <a:gd name="T1" fmla="*/ 366175193 h 61"/>
                <a:gd name="T2" fmla="*/ 386898438 w 61"/>
                <a:gd name="T3" fmla="*/ 400721461 h 61"/>
                <a:gd name="T4" fmla="*/ 55271581 w 61"/>
                <a:gd name="T5" fmla="*/ 421447119 h 61"/>
                <a:gd name="T6" fmla="*/ 20725529 w 61"/>
                <a:gd name="T7" fmla="*/ 386903479 h 61"/>
                <a:gd name="T8" fmla="*/ 0 w 61"/>
                <a:gd name="T9" fmla="*/ 55271926 h 61"/>
                <a:gd name="T10" fmla="*/ 34543424 w 61"/>
                <a:gd name="T11" fmla="*/ 20725658 h 61"/>
                <a:gd name="T12" fmla="*/ 366170281 w 61"/>
                <a:gd name="T13" fmla="*/ 0 h 61"/>
                <a:gd name="T14" fmla="*/ 400716333 w 61"/>
                <a:gd name="T15" fmla="*/ 34543639 h 61"/>
                <a:gd name="T16" fmla="*/ 421441862 w 61"/>
                <a:gd name="T17" fmla="*/ 366175193 h 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1" h="61">
                  <a:moveTo>
                    <a:pt x="61" y="53"/>
                  </a:moveTo>
                  <a:cubicBezTo>
                    <a:pt x="61" y="56"/>
                    <a:pt x="59" y="58"/>
                    <a:pt x="56" y="58"/>
                  </a:cubicBezTo>
                  <a:cubicBezTo>
                    <a:pt x="8" y="61"/>
                    <a:pt x="8" y="61"/>
                    <a:pt x="8" y="61"/>
                  </a:cubicBezTo>
                  <a:cubicBezTo>
                    <a:pt x="5" y="61"/>
                    <a:pt x="3" y="59"/>
                    <a:pt x="3" y="56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5"/>
                    <a:pt x="2" y="3"/>
                    <a:pt x="5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6" y="0"/>
                    <a:pt x="58" y="2"/>
                    <a:pt x="58" y="5"/>
                  </a:cubicBezTo>
                  <a:lnTo>
                    <a:pt x="61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29" name="Freeform 58"/>
            <p:cNvSpPr>
              <a:spLocks/>
            </p:cNvSpPr>
            <p:nvPr/>
          </p:nvSpPr>
          <p:spPr bwMode="auto">
            <a:xfrm>
              <a:off x="4000500" y="5862638"/>
              <a:ext cx="157162" cy="160338"/>
            </a:xfrm>
            <a:custGeom>
              <a:avLst/>
              <a:gdLst>
                <a:gd name="T0" fmla="*/ 411664904 w 60"/>
                <a:gd name="T1" fmla="*/ 366175193 h 61"/>
                <a:gd name="T2" fmla="*/ 384221800 w 60"/>
                <a:gd name="T3" fmla="*/ 400721461 h 61"/>
                <a:gd name="T4" fmla="*/ 48028707 w 60"/>
                <a:gd name="T5" fmla="*/ 421447119 h 61"/>
                <a:gd name="T6" fmla="*/ 13722862 w 60"/>
                <a:gd name="T7" fmla="*/ 386903479 h 61"/>
                <a:gd name="T8" fmla="*/ 0 w 60"/>
                <a:gd name="T9" fmla="*/ 55271926 h 61"/>
                <a:gd name="T10" fmla="*/ 27443105 w 60"/>
                <a:gd name="T11" fmla="*/ 20725658 h 61"/>
                <a:gd name="T12" fmla="*/ 363636197 w 60"/>
                <a:gd name="T13" fmla="*/ 0 h 61"/>
                <a:gd name="T14" fmla="*/ 391081921 w 60"/>
                <a:gd name="T15" fmla="*/ 34543639 h 61"/>
                <a:gd name="T16" fmla="*/ 411664904 w 60"/>
                <a:gd name="T17" fmla="*/ 366175193 h 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" h="61">
                  <a:moveTo>
                    <a:pt x="60" y="53"/>
                  </a:moveTo>
                  <a:cubicBezTo>
                    <a:pt x="60" y="56"/>
                    <a:pt x="58" y="58"/>
                    <a:pt x="56" y="58"/>
                  </a:cubicBezTo>
                  <a:cubicBezTo>
                    <a:pt x="7" y="61"/>
                    <a:pt x="7" y="61"/>
                    <a:pt x="7" y="61"/>
                  </a:cubicBezTo>
                  <a:cubicBezTo>
                    <a:pt x="4" y="61"/>
                    <a:pt x="2" y="59"/>
                    <a:pt x="2" y="56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5"/>
                    <a:pt x="1" y="3"/>
                    <a:pt x="4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5" y="0"/>
                    <a:pt x="57" y="2"/>
                    <a:pt x="57" y="5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30" name="Freeform 59"/>
            <p:cNvSpPr>
              <a:spLocks/>
            </p:cNvSpPr>
            <p:nvPr/>
          </p:nvSpPr>
          <p:spPr bwMode="auto">
            <a:xfrm>
              <a:off x="4203700" y="5851525"/>
              <a:ext cx="157162" cy="160338"/>
            </a:xfrm>
            <a:custGeom>
              <a:avLst/>
              <a:gdLst>
                <a:gd name="T0" fmla="*/ 411664904 w 60"/>
                <a:gd name="T1" fmla="*/ 373085498 h 61"/>
                <a:gd name="T2" fmla="*/ 384221800 w 60"/>
                <a:gd name="T3" fmla="*/ 400721461 h 61"/>
                <a:gd name="T4" fmla="*/ 48028707 w 60"/>
                <a:gd name="T5" fmla="*/ 421447119 h 61"/>
                <a:gd name="T6" fmla="*/ 13722862 w 60"/>
                <a:gd name="T7" fmla="*/ 386903479 h 61"/>
                <a:gd name="T8" fmla="*/ 0 w 60"/>
                <a:gd name="T9" fmla="*/ 55271926 h 61"/>
                <a:gd name="T10" fmla="*/ 27443105 w 60"/>
                <a:gd name="T11" fmla="*/ 20725658 h 61"/>
                <a:gd name="T12" fmla="*/ 363636197 w 60"/>
                <a:gd name="T13" fmla="*/ 0 h 61"/>
                <a:gd name="T14" fmla="*/ 397942042 w 60"/>
                <a:gd name="T15" fmla="*/ 34543639 h 61"/>
                <a:gd name="T16" fmla="*/ 411664904 w 60"/>
                <a:gd name="T17" fmla="*/ 373085498 h 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" h="61">
                  <a:moveTo>
                    <a:pt x="60" y="54"/>
                  </a:moveTo>
                  <a:cubicBezTo>
                    <a:pt x="60" y="56"/>
                    <a:pt x="58" y="58"/>
                    <a:pt x="56" y="58"/>
                  </a:cubicBezTo>
                  <a:cubicBezTo>
                    <a:pt x="7" y="61"/>
                    <a:pt x="7" y="61"/>
                    <a:pt x="7" y="61"/>
                  </a:cubicBezTo>
                  <a:cubicBezTo>
                    <a:pt x="5" y="61"/>
                    <a:pt x="3" y="59"/>
                    <a:pt x="2" y="56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5"/>
                    <a:pt x="2" y="3"/>
                    <a:pt x="4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5" y="0"/>
                    <a:pt x="57" y="2"/>
                    <a:pt x="58" y="5"/>
                  </a:cubicBezTo>
                  <a:lnTo>
                    <a:pt x="60" y="54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31" name="Freeform 60"/>
            <p:cNvSpPr>
              <a:spLocks/>
            </p:cNvSpPr>
            <p:nvPr/>
          </p:nvSpPr>
          <p:spPr bwMode="auto">
            <a:xfrm>
              <a:off x="4405313" y="5840413"/>
              <a:ext cx="158750" cy="161925"/>
            </a:xfrm>
            <a:custGeom>
              <a:avLst/>
              <a:gdLst>
                <a:gd name="T0" fmla="*/ 420026042 w 60"/>
                <a:gd name="T1" fmla="*/ 380505168 h 61"/>
                <a:gd name="T2" fmla="*/ 392025188 w 60"/>
                <a:gd name="T3" fmla="*/ 408690736 h 61"/>
                <a:gd name="T4" fmla="*/ 49003479 w 60"/>
                <a:gd name="T5" fmla="*/ 429831240 h 61"/>
                <a:gd name="T6" fmla="*/ 21002625 w 60"/>
                <a:gd name="T7" fmla="*/ 401645672 h 61"/>
                <a:gd name="T8" fmla="*/ 0 w 60"/>
                <a:gd name="T9" fmla="*/ 56371136 h 61"/>
                <a:gd name="T10" fmla="*/ 28000854 w 60"/>
                <a:gd name="T11" fmla="*/ 21140503 h 61"/>
                <a:gd name="T12" fmla="*/ 371022563 w 60"/>
                <a:gd name="T13" fmla="*/ 7047719 h 61"/>
                <a:gd name="T14" fmla="*/ 406024292 w 60"/>
                <a:gd name="T15" fmla="*/ 35233287 h 61"/>
                <a:gd name="T16" fmla="*/ 420026042 w 60"/>
                <a:gd name="T17" fmla="*/ 380505168 h 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" h="61">
                  <a:moveTo>
                    <a:pt x="60" y="54"/>
                  </a:moveTo>
                  <a:cubicBezTo>
                    <a:pt x="60" y="56"/>
                    <a:pt x="59" y="58"/>
                    <a:pt x="56" y="58"/>
                  </a:cubicBezTo>
                  <a:cubicBezTo>
                    <a:pt x="7" y="61"/>
                    <a:pt x="7" y="61"/>
                    <a:pt x="7" y="61"/>
                  </a:cubicBezTo>
                  <a:cubicBezTo>
                    <a:pt x="5" y="61"/>
                    <a:pt x="3" y="59"/>
                    <a:pt x="3" y="5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5"/>
                    <a:pt x="2" y="3"/>
                    <a:pt x="4" y="3"/>
                  </a:cubicBezTo>
                  <a:cubicBezTo>
                    <a:pt x="53" y="1"/>
                    <a:pt x="53" y="1"/>
                    <a:pt x="53" y="1"/>
                  </a:cubicBezTo>
                  <a:cubicBezTo>
                    <a:pt x="56" y="0"/>
                    <a:pt x="58" y="2"/>
                    <a:pt x="58" y="5"/>
                  </a:cubicBezTo>
                  <a:lnTo>
                    <a:pt x="60" y="54"/>
                  </a:lnTo>
                  <a:close/>
                </a:path>
              </a:pathLst>
            </a:custGeom>
            <a:solidFill>
              <a:srgbClr val="F9A4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32" name="Freeform 61"/>
            <p:cNvSpPr>
              <a:spLocks/>
            </p:cNvSpPr>
            <p:nvPr/>
          </p:nvSpPr>
          <p:spPr bwMode="auto">
            <a:xfrm>
              <a:off x="4608513" y="5830888"/>
              <a:ext cx="161925" cy="160338"/>
            </a:xfrm>
            <a:custGeom>
              <a:avLst/>
              <a:gdLst>
                <a:gd name="T0" fmla="*/ 429831240 w 61"/>
                <a:gd name="T1" fmla="*/ 373085498 h 61"/>
                <a:gd name="T2" fmla="*/ 394597952 w 61"/>
                <a:gd name="T3" fmla="*/ 400721461 h 61"/>
                <a:gd name="T4" fmla="*/ 56371136 w 61"/>
                <a:gd name="T5" fmla="*/ 421447119 h 61"/>
                <a:gd name="T6" fmla="*/ 21140503 w 61"/>
                <a:gd name="T7" fmla="*/ 393811156 h 61"/>
                <a:gd name="T8" fmla="*/ 0 w 61"/>
                <a:gd name="T9" fmla="*/ 55271926 h 61"/>
                <a:gd name="T10" fmla="*/ 35233287 w 61"/>
                <a:gd name="T11" fmla="*/ 20725658 h 61"/>
                <a:gd name="T12" fmla="*/ 380505168 w 61"/>
                <a:gd name="T13" fmla="*/ 6907676 h 61"/>
                <a:gd name="T14" fmla="*/ 408690736 w 61"/>
                <a:gd name="T15" fmla="*/ 34543639 h 61"/>
                <a:gd name="T16" fmla="*/ 429831240 w 61"/>
                <a:gd name="T17" fmla="*/ 373085498 h 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1" h="61">
                  <a:moveTo>
                    <a:pt x="61" y="54"/>
                  </a:moveTo>
                  <a:cubicBezTo>
                    <a:pt x="61" y="56"/>
                    <a:pt x="59" y="58"/>
                    <a:pt x="56" y="58"/>
                  </a:cubicBezTo>
                  <a:cubicBezTo>
                    <a:pt x="8" y="61"/>
                    <a:pt x="8" y="61"/>
                    <a:pt x="8" y="61"/>
                  </a:cubicBezTo>
                  <a:cubicBezTo>
                    <a:pt x="5" y="61"/>
                    <a:pt x="3" y="59"/>
                    <a:pt x="3" y="5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5"/>
                    <a:pt x="2" y="3"/>
                    <a:pt x="5" y="3"/>
                  </a:cubicBezTo>
                  <a:cubicBezTo>
                    <a:pt x="54" y="1"/>
                    <a:pt x="54" y="1"/>
                    <a:pt x="54" y="1"/>
                  </a:cubicBezTo>
                  <a:cubicBezTo>
                    <a:pt x="56" y="0"/>
                    <a:pt x="58" y="2"/>
                    <a:pt x="58" y="5"/>
                  </a:cubicBezTo>
                  <a:lnTo>
                    <a:pt x="61" y="54"/>
                  </a:lnTo>
                  <a:close/>
                </a:path>
              </a:pathLst>
            </a:custGeom>
            <a:solidFill>
              <a:srgbClr val="E346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33" name="Freeform 62"/>
            <p:cNvSpPr>
              <a:spLocks/>
            </p:cNvSpPr>
            <p:nvPr/>
          </p:nvSpPr>
          <p:spPr bwMode="auto">
            <a:xfrm>
              <a:off x="3395663" y="6083300"/>
              <a:ext cx="161925" cy="158750"/>
            </a:xfrm>
            <a:custGeom>
              <a:avLst/>
              <a:gdLst>
                <a:gd name="T0" fmla="*/ 429831240 w 61"/>
                <a:gd name="T1" fmla="*/ 371022563 h 60"/>
                <a:gd name="T2" fmla="*/ 401645672 w 61"/>
                <a:gd name="T3" fmla="*/ 399026063 h 60"/>
                <a:gd name="T4" fmla="*/ 56371136 w 61"/>
                <a:gd name="T5" fmla="*/ 420026042 h 60"/>
                <a:gd name="T6" fmla="*/ 21140503 w 61"/>
                <a:gd name="T7" fmla="*/ 392025188 h 60"/>
                <a:gd name="T8" fmla="*/ 7047719 w 61"/>
                <a:gd name="T9" fmla="*/ 49003479 h 60"/>
                <a:gd name="T10" fmla="*/ 35233287 w 61"/>
                <a:gd name="T11" fmla="*/ 14001750 h 60"/>
                <a:gd name="T12" fmla="*/ 380505168 w 61"/>
                <a:gd name="T13" fmla="*/ 0 h 60"/>
                <a:gd name="T14" fmla="*/ 408690736 w 61"/>
                <a:gd name="T15" fmla="*/ 28000854 h 60"/>
                <a:gd name="T16" fmla="*/ 429831240 w 61"/>
                <a:gd name="T17" fmla="*/ 371022563 h 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1" h="60">
                  <a:moveTo>
                    <a:pt x="61" y="53"/>
                  </a:moveTo>
                  <a:cubicBezTo>
                    <a:pt x="61" y="55"/>
                    <a:pt x="59" y="57"/>
                    <a:pt x="57" y="57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5" y="60"/>
                    <a:pt x="3" y="58"/>
                    <a:pt x="3" y="56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4"/>
                    <a:pt x="2" y="2"/>
                    <a:pt x="5" y="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6" y="0"/>
                    <a:pt x="58" y="1"/>
                    <a:pt x="58" y="4"/>
                  </a:cubicBezTo>
                  <a:lnTo>
                    <a:pt x="61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34" name="Freeform 63"/>
            <p:cNvSpPr>
              <a:spLocks/>
            </p:cNvSpPr>
            <p:nvPr/>
          </p:nvSpPr>
          <p:spPr bwMode="auto">
            <a:xfrm>
              <a:off x="3602038" y="6072188"/>
              <a:ext cx="158750" cy="158750"/>
            </a:xfrm>
            <a:custGeom>
              <a:avLst/>
              <a:gdLst>
                <a:gd name="T0" fmla="*/ 420026042 w 60"/>
                <a:gd name="T1" fmla="*/ 371022563 h 60"/>
                <a:gd name="T2" fmla="*/ 392025188 w 60"/>
                <a:gd name="T3" fmla="*/ 399026063 h 60"/>
                <a:gd name="T4" fmla="*/ 49003479 w 60"/>
                <a:gd name="T5" fmla="*/ 420026042 h 60"/>
                <a:gd name="T6" fmla="*/ 14001750 w 60"/>
                <a:gd name="T7" fmla="*/ 392025188 h 60"/>
                <a:gd name="T8" fmla="*/ 0 w 60"/>
                <a:gd name="T9" fmla="*/ 49003479 h 60"/>
                <a:gd name="T10" fmla="*/ 28000854 w 60"/>
                <a:gd name="T11" fmla="*/ 14001750 h 60"/>
                <a:gd name="T12" fmla="*/ 371022563 w 60"/>
                <a:gd name="T13" fmla="*/ 0 h 60"/>
                <a:gd name="T14" fmla="*/ 399026063 w 60"/>
                <a:gd name="T15" fmla="*/ 28000854 h 60"/>
                <a:gd name="T16" fmla="*/ 420026042 w 60"/>
                <a:gd name="T17" fmla="*/ 371022563 h 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" h="60">
                  <a:moveTo>
                    <a:pt x="60" y="53"/>
                  </a:moveTo>
                  <a:cubicBezTo>
                    <a:pt x="60" y="55"/>
                    <a:pt x="58" y="57"/>
                    <a:pt x="56" y="57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2" y="58"/>
                    <a:pt x="2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4"/>
                    <a:pt x="2" y="2"/>
                    <a:pt x="4" y="2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5" y="0"/>
                    <a:pt x="57" y="2"/>
                    <a:pt x="57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35" name="Freeform 64"/>
            <p:cNvSpPr>
              <a:spLocks/>
            </p:cNvSpPr>
            <p:nvPr/>
          </p:nvSpPr>
          <p:spPr bwMode="auto">
            <a:xfrm>
              <a:off x="3805238" y="6062663"/>
              <a:ext cx="157162" cy="157163"/>
            </a:xfrm>
            <a:custGeom>
              <a:avLst/>
              <a:gdLst>
                <a:gd name="T0" fmla="*/ 411664904 w 60"/>
                <a:gd name="T1" fmla="*/ 363641130 h 60"/>
                <a:gd name="T2" fmla="*/ 384221800 w 60"/>
                <a:gd name="T3" fmla="*/ 391087029 h 60"/>
                <a:gd name="T4" fmla="*/ 48028707 w 60"/>
                <a:gd name="T5" fmla="*/ 411670143 h 60"/>
                <a:gd name="T6" fmla="*/ 20582983 w 60"/>
                <a:gd name="T7" fmla="*/ 384224244 h 60"/>
                <a:gd name="T8" fmla="*/ 0 w 60"/>
                <a:gd name="T9" fmla="*/ 48029013 h 60"/>
                <a:gd name="T10" fmla="*/ 27443105 w 60"/>
                <a:gd name="T11" fmla="*/ 13722949 h 60"/>
                <a:gd name="T12" fmla="*/ 363636197 w 60"/>
                <a:gd name="T13" fmla="*/ 0 h 60"/>
                <a:gd name="T14" fmla="*/ 397942042 w 60"/>
                <a:gd name="T15" fmla="*/ 27445899 h 60"/>
                <a:gd name="T16" fmla="*/ 411664904 w 60"/>
                <a:gd name="T17" fmla="*/ 363641130 h 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" h="60">
                  <a:moveTo>
                    <a:pt x="60" y="53"/>
                  </a:moveTo>
                  <a:cubicBezTo>
                    <a:pt x="60" y="55"/>
                    <a:pt x="58" y="57"/>
                    <a:pt x="56" y="57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3" y="58"/>
                    <a:pt x="3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2" y="2"/>
                    <a:pt x="4" y="2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6" y="0"/>
                    <a:pt x="58" y="2"/>
                    <a:pt x="58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36" name="Freeform 65"/>
            <p:cNvSpPr>
              <a:spLocks/>
            </p:cNvSpPr>
            <p:nvPr/>
          </p:nvSpPr>
          <p:spPr bwMode="auto">
            <a:xfrm>
              <a:off x="4008438" y="6051550"/>
              <a:ext cx="160337" cy="158750"/>
            </a:xfrm>
            <a:custGeom>
              <a:avLst/>
              <a:gdLst>
                <a:gd name="T0" fmla="*/ 414534228 w 61"/>
                <a:gd name="T1" fmla="*/ 371022563 h 60"/>
                <a:gd name="T2" fmla="*/ 386898438 w 61"/>
                <a:gd name="T3" fmla="*/ 406024292 h 60"/>
                <a:gd name="T4" fmla="*/ 48361319 w 61"/>
                <a:gd name="T5" fmla="*/ 420026042 h 60"/>
                <a:gd name="T6" fmla="*/ 20725529 w 61"/>
                <a:gd name="T7" fmla="*/ 392025188 h 60"/>
                <a:gd name="T8" fmla="*/ 0 w 61"/>
                <a:gd name="T9" fmla="*/ 49003479 h 60"/>
                <a:gd name="T10" fmla="*/ 34543424 w 61"/>
                <a:gd name="T11" fmla="*/ 14001750 h 60"/>
                <a:gd name="T12" fmla="*/ 366170281 w 61"/>
                <a:gd name="T13" fmla="*/ 0 h 60"/>
                <a:gd name="T14" fmla="*/ 400716333 w 61"/>
                <a:gd name="T15" fmla="*/ 28000854 h 60"/>
                <a:gd name="T16" fmla="*/ 414534228 w 61"/>
                <a:gd name="T17" fmla="*/ 371022563 h 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1" h="60">
                  <a:moveTo>
                    <a:pt x="60" y="53"/>
                  </a:moveTo>
                  <a:cubicBezTo>
                    <a:pt x="61" y="55"/>
                    <a:pt x="59" y="57"/>
                    <a:pt x="56" y="58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3" y="58"/>
                    <a:pt x="3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2" y="3"/>
                    <a:pt x="5" y="2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6" y="0"/>
                    <a:pt x="58" y="2"/>
                    <a:pt x="58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37" name="Freeform 66"/>
            <p:cNvSpPr>
              <a:spLocks/>
            </p:cNvSpPr>
            <p:nvPr/>
          </p:nvSpPr>
          <p:spPr bwMode="auto">
            <a:xfrm>
              <a:off x="4211638" y="6040438"/>
              <a:ext cx="160337" cy="158750"/>
            </a:xfrm>
            <a:custGeom>
              <a:avLst/>
              <a:gdLst>
                <a:gd name="T0" fmla="*/ 421441862 w 61"/>
                <a:gd name="T1" fmla="*/ 371022563 h 60"/>
                <a:gd name="T2" fmla="*/ 393806071 w 61"/>
                <a:gd name="T3" fmla="*/ 406024292 h 60"/>
                <a:gd name="T4" fmla="*/ 55271581 w 61"/>
                <a:gd name="T5" fmla="*/ 420026042 h 60"/>
                <a:gd name="T6" fmla="*/ 20725529 w 61"/>
                <a:gd name="T7" fmla="*/ 392025188 h 60"/>
                <a:gd name="T8" fmla="*/ 6907633 w 61"/>
                <a:gd name="T9" fmla="*/ 49003479 h 60"/>
                <a:gd name="T10" fmla="*/ 34543424 w 61"/>
                <a:gd name="T11" fmla="*/ 14001750 h 60"/>
                <a:gd name="T12" fmla="*/ 373080543 w 61"/>
                <a:gd name="T13" fmla="*/ 0 h 60"/>
                <a:gd name="T14" fmla="*/ 400716333 w 61"/>
                <a:gd name="T15" fmla="*/ 28000854 h 60"/>
                <a:gd name="T16" fmla="*/ 421441862 w 61"/>
                <a:gd name="T17" fmla="*/ 371022563 h 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1" h="60">
                  <a:moveTo>
                    <a:pt x="61" y="53"/>
                  </a:moveTo>
                  <a:cubicBezTo>
                    <a:pt x="61" y="55"/>
                    <a:pt x="59" y="57"/>
                    <a:pt x="57" y="5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5" y="60"/>
                    <a:pt x="3" y="58"/>
                    <a:pt x="3" y="56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2" y="3"/>
                    <a:pt x="5" y="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6" y="0"/>
                    <a:pt x="58" y="2"/>
                    <a:pt x="58" y="4"/>
                  </a:cubicBezTo>
                  <a:lnTo>
                    <a:pt x="61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38" name="Freeform 67"/>
            <p:cNvSpPr>
              <a:spLocks/>
            </p:cNvSpPr>
            <p:nvPr/>
          </p:nvSpPr>
          <p:spPr bwMode="auto">
            <a:xfrm>
              <a:off x="4416425" y="6030913"/>
              <a:ext cx="158750" cy="158750"/>
            </a:xfrm>
            <a:custGeom>
              <a:avLst/>
              <a:gdLst>
                <a:gd name="T0" fmla="*/ 420026042 w 60"/>
                <a:gd name="T1" fmla="*/ 371022563 h 60"/>
                <a:gd name="T2" fmla="*/ 392025188 w 60"/>
                <a:gd name="T3" fmla="*/ 406024292 h 60"/>
                <a:gd name="T4" fmla="*/ 49003479 w 60"/>
                <a:gd name="T5" fmla="*/ 420026042 h 60"/>
                <a:gd name="T6" fmla="*/ 14001750 w 60"/>
                <a:gd name="T7" fmla="*/ 392025188 h 60"/>
                <a:gd name="T8" fmla="*/ 0 w 60"/>
                <a:gd name="T9" fmla="*/ 49003479 h 60"/>
                <a:gd name="T10" fmla="*/ 28000854 w 60"/>
                <a:gd name="T11" fmla="*/ 14001750 h 60"/>
                <a:gd name="T12" fmla="*/ 371022563 w 60"/>
                <a:gd name="T13" fmla="*/ 0 h 60"/>
                <a:gd name="T14" fmla="*/ 406024292 w 60"/>
                <a:gd name="T15" fmla="*/ 28000854 h 60"/>
                <a:gd name="T16" fmla="*/ 420026042 w 60"/>
                <a:gd name="T17" fmla="*/ 371022563 h 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" h="60">
                  <a:moveTo>
                    <a:pt x="60" y="53"/>
                  </a:moveTo>
                  <a:cubicBezTo>
                    <a:pt x="60" y="55"/>
                    <a:pt x="58" y="57"/>
                    <a:pt x="56" y="58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3" y="58"/>
                    <a:pt x="2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2" y="3"/>
                    <a:pt x="4" y="2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5" y="0"/>
                    <a:pt x="57" y="2"/>
                    <a:pt x="58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39" name="Freeform 68"/>
            <p:cNvSpPr>
              <a:spLocks/>
            </p:cNvSpPr>
            <p:nvPr/>
          </p:nvSpPr>
          <p:spPr bwMode="auto">
            <a:xfrm>
              <a:off x="4619625" y="6019800"/>
              <a:ext cx="158750" cy="158750"/>
            </a:xfrm>
            <a:custGeom>
              <a:avLst/>
              <a:gdLst>
                <a:gd name="T0" fmla="*/ 420026042 w 60"/>
                <a:gd name="T1" fmla="*/ 371022563 h 60"/>
                <a:gd name="T2" fmla="*/ 392025188 w 60"/>
                <a:gd name="T3" fmla="*/ 406024292 h 60"/>
                <a:gd name="T4" fmla="*/ 49003479 w 60"/>
                <a:gd name="T5" fmla="*/ 420026042 h 60"/>
                <a:gd name="T6" fmla="*/ 21002625 w 60"/>
                <a:gd name="T7" fmla="*/ 392025188 h 60"/>
                <a:gd name="T8" fmla="*/ 0 w 60"/>
                <a:gd name="T9" fmla="*/ 49003479 h 60"/>
                <a:gd name="T10" fmla="*/ 28000854 w 60"/>
                <a:gd name="T11" fmla="*/ 21002625 h 60"/>
                <a:gd name="T12" fmla="*/ 371022563 w 60"/>
                <a:gd name="T13" fmla="*/ 0 h 60"/>
                <a:gd name="T14" fmla="*/ 406024292 w 60"/>
                <a:gd name="T15" fmla="*/ 28000854 h 60"/>
                <a:gd name="T16" fmla="*/ 420026042 w 60"/>
                <a:gd name="T17" fmla="*/ 371022563 h 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" h="60">
                  <a:moveTo>
                    <a:pt x="60" y="53"/>
                  </a:moveTo>
                  <a:cubicBezTo>
                    <a:pt x="60" y="55"/>
                    <a:pt x="59" y="58"/>
                    <a:pt x="56" y="58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3" y="58"/>
                    <a:pt x="3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2" y="3"/>
                    <a:pt x="4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6" y="0"/>
                    <a:pt x="58" y="2"/>
                    <a:pt x="58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F9A4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40" name="Freeform 69"/>
            <p:cNvSpPr>
              <a:spLocks/>
            </p:cNvSpPr>
            <p:nvPr/>
          </p:nvSpPr>
          <p:spPr bwMode="auto">
            <a:xfrm>
              <a:off x="3406775" y="6270625"/>
              <a:ext cx="158750" cy="158750"/>
            </a:xfrm>
            <a:custGeom>
              <a:avLst/>
              <a:gdLst>
                <a:gd name="T0" fmla="*/ 420026042 w 60"/>
                <a:gd name="T1" fmla="*/ 371022563 h 60"/>
                <a:gd name="T2" fmla="*/ 392025188 w 60"/>
                <a:gd name="T3" fmla="*/ 406024292 h 60"/>
                <a:gd name="T4" fmla="*/ 49003479 w 60"/>
                <a:gd name="T5" fmla="*/ 420026042 h 60"/>
                <a:gd name="T6" fmla="*/ 21002625 w 60"/>
                <a:gd name="T7" fmla="*/ 392025188 h 60"/>
                <a:gd name="T8" fmla="*/ 0 w 60"/>
                <a:gd name="T9" fmla="*/ 49003479 h 60"/>
                <a:gd name="T10" fmla="*/ 28000854 w 60"/>
                <a:gd name="T11" fmla="*/ 21002625 h 60"/>
                <a:gd name="T12" fmla="*/ 371022563 w 60"/>
                <a:gd name="T13" fmla="*/ 0 h 60"/>
                <a:gd name="T14" fmla="*/ 406024292 w 60"/>
                <a:gd name="T15" fmla="*/ 28000854 h 60"/>
                <a:gd name="T16" fmla="*/ 420026042 w 60"/>
                <a:gd name="T17" fmla="*/ 371022563 h 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" h="60">
                  <a:moveTo>
                    <a:pt x="60" y="53"/>
                  </a:moveTo>
                  <a:cubicBezTo>
                    <a:pt x="60" y="56"/>
                    <a:pt x="59" y="58"/>
                    <a:pt x="56" y="58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3" y="59"/>
                    <a:pt x="3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2" y="3"/>
                    <a:pt x="4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6" y="0"/>
                    <a:pt x="58" y="2"/>
                    <a:pt x="58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41" name="Freeform 70"/>
            <p:cNvSpPr>
              <a:spLocks/>
            </p:cNvSpPr>
            <p:nvPr/>
          </p:nvSpPr>
          <p:spPr bwMode="auto">
            <a:xfrm>
              <a:off x="3609975" y="6259513"/>
              <a:ext cx="160337" cy="158750"/>
            </a:xfrm>
            <a:custGeom>
              <a:avLst/>
              <a:gdLst>
                <a:gd name="T0" fmla="*/ 421441862 w 61"/>
                <a:gd name="T1" fmla="*/ 371022563 h 60"/>
                <a:gd name="T2" fmla="*/ 386898438 w 61"/>
                <a:gd name="T3" fmla="*/ 406024292 h 60"/>
                <a:gd name="T4" fmla="*/ 55271581 w 61"/>
                <a:gd name="T5" fmla="*/ 420026042 h 60"/>
                <a:gd name="T6" fmla="*/ 20725529 w 61"/>
                <a:gd name="T7" fmla="*/ 392025188 h 60"/>
                <a:gd name="T8" fmla="*/ 0 w 61"/>
                <a:gd name="T9" fmla="*/ 49003479 h 60"/>
                <a:gd name="T10" fmla="*/ 34543424 w 61"/>
                <a:gd name="T11" fmla="*/ 21002625 h 60"/>
                <a:gd name="T12" fmla="*/ 366170281 w 61"/>
                <a:gd name="T13" fmla="*/ 0 h 60"/>
                <a:gd name="T14" fmla="*/ 400716333 w 61"/>
                <a:gd name="T15" fmla="*/ 28000854 h 60"/>
                <a:gd name="T16" fmla="*/ 421441862 w 61"/>
                <a:gd name="T17" fmla="*/ 371022563 h 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1" h="60">
                  <a:moveTo>
                    <a:pt x="61" y="53"/>
                  </a:moveTo>
                  <a:cubicBezTo>
                    <a:pt x="61" y="56"/>
                    <a:pt x="59" y="58"/>
                    <a:pt x="56" y="5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5" y="60"/>
                    <a:pt x="3" y="59"/>
                    <a:pt x="3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2" y="3"/>
                    <a:pt x="5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6" y="0"/>
                    <a:pt x="58" y="2"/>
                    <a:pt x="58" y="4"/>
                  </a:cubicBezTo>
                  <a:lnTo>
                    <a:pt x="61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42" name="Freeform 71"/>
            <p:cNvSpPr>
              <a:spLocks/>
            </p:cNvSpPr>
            <p:nvPr/>
          </p:nvSpPr>
          <p:spPr bwMode="auto">
            <a:xfrm>
              <a:off x="3814763" y="6249988"/>
              <a:ext cx="158750" cy="160338"/>
            </a:xfrm>
            <a:custGeom>
              <a:avLst/>
              <a:gdLst>
                <a:gd name="T0" fmla="*/ 420026042 w 60"/>
                <a:gd name="T1" fmla="*/ 366175193 h 61"/>
                <a:gd name="T2" fmla="*/ 392025188 w 60"/>
                <a:gd name="T3" fmla="*/ 400721461 h 61"/>
                <a:gd name="T4" fmla="*/ 49003479 w 60"/>
                <a:gd name="T5" fmla="*/ 414539442 h 61"/>
                <a:gd name="T6" fmla="*/ 14001750 w 60"/>
                <a:gd name="T7" fmla="*/ 386903479 h 61"/>
                <a:gd name="T8" fmla="*/ 0 w 60"/>
                <a:gd name="T9" fmla="*/ 48361621 h 61"/>
                <a:gd name="T10" fmla="*/ 28000854 w 60"/>
                <a:gd name="T11" fmla="*/ 20725658 h 61"/>
                <a:gd name="T12" fmla="*/ 371022563 w 60"/>
                <a:gd name="T13" fmla="*/ 0 h 61"/>
                <a:gd name="T14" fmla="*/ 399026063 w 60"/>
                <a:gd name="T15" fmla="*/ 27635963 h 61"/>
                <a:gd name="T16" fmla="*/ 420026042 w 60"/>
                <a:gd name="T17" fmla="*/ 366175193 h 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" h="61">
                  <a:moveTo>
                    <a:pt x="60" y="53"/>
                  </a:moveTo>
                  <a:cubicBezTo>
                    <a:pt x="60" y="56"/>
                    <a:pt x="58" y="58"/>
                    <a:pt x="56" y="58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4" y="61"/>
                    <a:pt x="2" y="59"/>
                    <a:pt x="2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1" y="3"/>
                    <a:pt x="4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5" y="0"/>
                    <a:pt x="57" y="2"/>
                    <a:pt x="57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43" name="Freeform 72"/>
            <p:cNvSpPr>
              <a:spLocks/>
            </p:cNvSpPr>
            <p:nvPr/>
          </p:nvSpPr>
          <p:spPr bwMode="auto">
            <a:xfrm>
              <a:off x="4017963" y="6238875"/>
              <a:ext cx="158750" cy="160338"/>
            </a:xfrm>
            <a:custGeom>
              <a:avLst/>
              <a:gdLst>
                <a:gd name="T0" fmla="*/ 420026042 w 60"/>
                <a:gd name="T1" fmla="*/ 366175193 h 61"/>
                <a:gd name="T2" fmla="*/ 392025188 w 60"/>
                <a:gd name="T3" fmla="*/ 400721461 h 61"/>
                <a:gd name="T4" fmla="*/ 49003479 w 60"/>
                <a:gd name="T5" fmla="*/ 414539442 h 61"/>
                <a:gd name="T6" fmla="*/ 21002625 w 60"/>
                <a:gd name="T7" fmla="*/ 386903479 h 61"/>
                <a:gd name="T8" fmla="*/ 0 w 60"/>
                <a:gd name="T9" fmla="*/ 48361621 h 61"/>
                <a:gd name="T10" fmla="*/ 28000854 w 60"/>
                <a:gd name="T11" fmla="*/ 20725658 h 61"/>
                <a:gd name="T12" fmla="*/ 371022563 w 60"/>
                <a:gd name="T13" fmla="*/ 0 h 61"/>
                <a:gd name="T14" fmla="*/ 406024292 w 60"/>
                <a:gd name="T15" fmla="*/ 27635963 h 61"/>
                <a:gd name="T16" fmla="*/ 420026042 w 60"/>
                <a:gd name="T17" fmla="*/ 366175193 h 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" h="61">
                  <a:moveTo>
                    <a:pt x="60" y="53"/>
                  </a:moveTo>
                  <a:cubicBezTo>
                    <a:pt x="60" y="56"/>
                    <a:pt x="58" y="58"/>
                    <a:pt x="56" y="58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1"/>
                    <a:pt x="3" y="59"/>
                    <a:pt x="3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2" y="3"/>
                    <a:pt x="4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5" y="0"/>
                    <a:pt x="58" y="2"/>
                    <a:pt x="58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44" name="Freeform 73"/>
            <p:cNvSpPr>
              <a:spLocks/>
            </p:cNvSpPr>
            <p:nvPr/>
          </p:nvSpPr>
          <p:spPr bwMode="auto">
            <a:xfrm>
              <a:off x="4221163" y="6227763"/>
              <a:ext cx="161925" cy="161925"/>
            </a:xfrm>
            <a:custGeom>
              <a:avLst/>
              <a:gdLst>
                <a:gd name="T0" fmla="*/ 422783520 w 61"/>
                <a:gd name="T1" fmla="*/ 373460104 h 61"/>
                <a:gd name="T2" fmla="*/ 394597952 w 61"/>
                <a:gd name="T3" fmla="*/ 408690736 h 61"/>
                <a:gd name="T4" fmla="*/ 49326071 w 61"/>
                <a:gd name="T5" fmla="*/ 429831240 h 61"/>
                <a:gd name="T6" fmla="*/ 21140503 w 61"/>
                <a:gd name="T7" fmla="*/ 394597952 h 61"/>
                <a:gd name="T8" fmla="*/ 0 w 61"/>
                <a:gd name="T9" fmla="*/ 49326071 h 61"/>
                <a:gd name="T10" fmla="*/ 28185568 w 61"/>
                <a:gd name="T11" fmla="*/ 21140503 h 61"/>
                <a:gd name="T12" fmla="*/ 373460104 w 61"/>
                <a:gd name="T13" fmla="*/ 0 h 61"/>
                <a:gd name="T14" fmla="*/ 408690736 w 61"/>
                <a:gd name="T15" fmla="*/ 35233287 h 61"/>
                <a:gd name="T16" fmla="*/ 422783520 w 61"/>
                <a:gd name="T17" fmla="*/ 373460104 h 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1" h="61">
                  <a:moveTo>
                    <a:pt x="60" y="53"/>
                  </a:moveTo>
                  <a:cubicBezTo>
                    <a:pt x="61" y="56"/>
                    <a:pt x="59" y="58"/>
                    <a:pt x="56" y="58"/>
                  </a:cubicBezTo>
                  <a:cubicBezTo>
                    <a:pt x="7" y="61"/>
                    <a:pt x="7" y="61"/>
                    <a:pt x="7" y="61"/>
                  </a:cubicBezTo>
                  <a:cubicBezTo>
                    <a:pt x="5" y="61"/>
                    <a:pt x="3" y="59"/>
                    <a:pt x="3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2" y="3"/>
                    <a:pt x="4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6" y="0"/>
                    <a:pt x="58" y="2"/>
                    <a:pt x="58" y="5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45" name="Freeform 74"/>
            <p:cNvSpPr>
              <a:spLocks/>
            </p:cNvSpPr>
            <p:nvPr/>
          </p:nvSpPr>
          <p:spPr bwMode="auto">
            <a:xfrm>
              <a:off x="4424363" y="6218238"/>
              <a:ext cx="160337" cy="160338"/>
            </a:xfrm>
            <a:custGeom>
              <a:avLst/>
              <a:gdLst>
                <a:gd name="T0" fmla="*/ 421441862 w 61"/>
                <a:gd name="T1" fmla="*/ 366175193 h 61"/>
                <a:gd name="T2" fmla="*/ 393806071 w 61"/>
                <a:gd name="T3" fmla="*/ 400721461 h 61"/>
                <a:gd name="T4" fmla="*/ 55271581 w 61"/>
                <a:gd name="T5" fmla="*/ 421447119 h 61"/>
                <a:gd name="T6" fmla="*/ 20725529 w 61"/>
                <a:gd name="T7" fmla="*/ 386903479 h 61"/>
                <a:gd name="T8" fmla="*/ 6907633 w 61"/>
                <a:gd name="T9" fmla="*/ 55271926 h 61"/>
                <a:gd name="T10" fmla="*/ 34543424 w 61"/>
                <a:gd name="T11" fmla="*/ 20725658 h 61"/>
                <a:gd name="T12" fmla="*/ 373080543 w 61"/>
                <a:gd name="T13" fmla="*/ 0 h 61"/>
                <a:gd name="T14" fmla="*/ 400716333 w 61"/>
                <a:gd name="T15" fmla="*/ 34543639 h 61"/>
                <a:gd name="T16" fmla="*/ 421441862 w 61"/>
                <a:gd name="T17" fmla="*/ 366175193 h 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1" h="61">
                  <a:moveTo>
                    <a:pt x="61" y="53"/>
                  </a:moveTo>
                  <a:cubicBezTo>
                    <a:pt x="61" y="56"/>
                    <a:pt x="59" y="58"/>
                    <a:pt x="57" y="58"/>
                  </a:cubicBezTo>
                  <a:cubicBezTo>
                    <a:pt x="8" y="61"/>
                    <a:pt x="8" y="61"/>
                    <a:pt x="8" y="61"/>
                  </a:cubicBezTo>
                  <a:cubicBezTo>
                    <a:pt x="5" y="61"/>
                    <a:pt x="3" y="59"/>
                    <a:pt x="3" y="56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0" y="5"/>
                    <a:pt x="2" y="3"/>
                    <a:pt x="5" y="3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6" y="0"/>
                    <a:pt x="58" y="2"/>
                    <a:pt x="58" y="5"/>
                  </a:cubicBezTo>
                  <a:lnTo>
                    <a:pt x="61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46" name="Freeform 75"/>
            <p:cNvSpPr>
              <a:spLocks/>
            </p:cNvSpPr>
            <p:nvPr/>
          </p:nvSpPr>
          <p:spPr bwMode="auto">
            <a:xfrm>
              <a:off x="3417888" y="6457950"/>
              <a:ext cx="157162" cy="160338"/>
            </a:xfrm>
            <a:custGeom>
              <a:avLst/>
              <a:gdLst>
                <a:gd name="T0" fmla="*/ 411664904 w 60"/>
                <a:gd name="T1" fmla="*/ 373085498 h 61"/>
                <a:gd name="T2" fmla="*/ 384221800 w 60"/>
                <a:gd name="T3" fmla="*/ 400721461 h 61"/>
                <a:gd name="T4" fmla="*/ 48028707 w 60"/>
                <a:gd name="T5" fmla="*/ 421447119 h 61"/>
                <a:gd name="T6" fmla="*/ 13722862 w 60"/>
                <a:gd name="T7" fmla="*/ 393811156 h 61"/>
                <a:gd name="T8" fmla="*/ 0 w 60"/>
                <a:gd name="T9" fmla="*/ 55271926 h 61"/>
                <a:gd name="T10" fmla="*/ 27443105 w 60"/>
                <a:gd name="T11" fmla="*/ 20725658 h 61"/>
                <a:gd name="T12" fmla="*/ 363636197 w 60"/>
                <a:gd name="T13" fmla="*/ 6907676 h 61"/>
                <a:gd name="T14" fmla="*/ 397942042 w 60"/>
                <a:gd name="T15" fmla="*/ 34543639 h 61"/>
                <a:gd name="T16" fmla="*/ 411664904 w 60"/>
                <a:gd name="T17" fmla="*/ 373085498 h 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" h="61">
                  <a:moveTo>
                    <a:pt x="60" y="54"/>
                  </a:moveTo>
                  <a:cubicBezTo>
                    <a:pt x="60" y="56"/>
                    <a:pt x="58" y="58"/>
                    <a:pt x="56" y="58"/>
                  </a:cubicBezTo>
                  <a:cubicBezTo>
                    <a:pt x="7" y="61"/>
                    <a:pt x="7" y="61"/>
                    <a:pt x="7" y="61"/>
                  </a:cubicBezTo>
                  <a:cubicBezTo>
                    <a:pt x="5" y="61"/>
                    <a:pt x="2" y="59"/>
                    <a:pt x="2" y="5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5"/>
                    <a:pt x="2" y="3"/>
                    <a:pt x="4" y="3"/>
                  </a:cubicBezTo>
                  <a:cubicBezTo>
                    <a:pt x="53" y="1"/>
                    <a:pt x="53" y="1"/>
                    <a:pt x="53" y="1"/>
                  </a:cubicBezTo>
                  <a:cubicBezTo>
                    <a:pt x="55" y="0"/>
                    <a:pt x="57" y="2"/>
                    <a:pt x="58" y="5"/>
                  </a:cubicBezTo>
                  <a:lnTo>
                    <a:pt x="60" y="54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47" name="Freeform 76"/>
            <p:cNvSpPr>
              <a:spLocks/>
            </p:cNvSpPr>
            <p:nvPr/>
          </p:nvSpPr>
          <p:spPr bwMode="auto">
            <a:xfrm>
              <a:off x="3621088" y="6450013"/>
              <a:ext cx="157162" cy="158750"/>
            </a:xfrm>
            <a:custGeom>
              <a:avLst/>
              <a:gdLst>
                <a:gd name="T0" fmla="*/ 411664904 w 60"/>
                <a:gd name="T1" fmla="*/ 371022563 h 60"/>
                <a:gd name="T2" fmla="*/ 384221800 w 60"/>
                <a:gd name="T3" fmla="*/ 399026063 h 60"/>
                <a:gd name="T4" fmla="*/ 48028707 w 60"/>
                <a:gd name="T5" fmla="*/ 420026042 h 60"/>
                <a:gd name="T6" fmla="*/ 20582983 w 60"/>
                <a:gd name="T7" fmla="*/ 392025188 h 60"/>
                <a:gd name="T8" fmla="*/ 0 w 60"/>
                <a:gd name="T9" fmla="*/ 49003479 h 60"/>
                <a:gd name="T10" fmla="*/ 27443105 w 60"/>
                <a:gd name="T11" fmla="*/ 14001750 h 60"/>
                <a:gd name="T12" fmla="*/ 363636197 w 60"/>
                <a:gd name="T13" fmla="*/ 0 h 60"/>
                <a:gd name="T14" fmla="*/ 397942042 w 60"/>
                <a:gd name="T15" fmla="*/ 28000854 h 60"/>
                <a:gd name="T16" fmla="*/ 411664904 w 60"/>
                <a:gd name="T17" fmla="*/ 371022563 h 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" h="60">
                  <a:moveTo>
                    <a:pt x="60" y="53"/>
                  </a:moveTo>
                  <a:cubicBezTo>
                    <a:pt x="60" y="55"/>
                    <a:pt x="59" y="57"/>
                    <a:pt x="56" y="57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3" y="58"/>
                    <a:pt x="3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4"/>
                    <a:pt x="2" y="2"/>
                    <a:pt x="4" y="2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6" y="0"/>
                    <a:pt x="58" y="1"/>
                    <a:pt x="58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48" name="Freeform 77"/>
            <p:cNvSpPr>
              <a:spLocks/>
            </p:cNvSpPr>
            <p:nvPr/>
          </p:nvSpPr>
          <p:spPr bwMode="auto">
            <a:xfrm>
              <a:off x="3822700" y="6438900"/>
              <a:ext cx="161925" cy="158750"/>
            </a:xfrm>
            <a:custGeom>
              <a:avLst/>
              <a:gdLst>
                <a:gd name="T0" fmla="*/ 429831240 w 61"/>
                <a:gd name="T1" fmla="*/ 371022563 h 60"/>
                <a:gd name="T2" fmla="*/ 394597952 w 61"/>
                <a:gd name="T3" fmla="*/ 399026063 h 60"/>
                <a:gd name="T4" fmla="*/ 56371136 w 61"/>
                <a:gd name="T5" fmla="*/ 420026042 h 60"/>
                <a:gd name="T6" fmla="*/ 21140503 w 61"/>
                <a:gd name="T7" fmla="*/ 392025188 h 60"/>
                <a:gd name="T8" fmla="*/ 0 w 61"/>
                <a:gd name="T9" fmla="*/ 49003479 h 60"/>
                <a:gd name="T10" fmla="*/ 35233287 w 61"/>
                <a:gd name="T11" fmla="*/ 14001750 h 60"/>
                <a:gd name="T12" fmla="*/ 373460104 w 61"/>
                <a:gd name="T13" fmla="*/ 0 h 60"/>
                <a:gd name="T14" fmla="*/ 408690736 w 61"/>
                <a:gd name="T15" fmla="*/ 28000854 h 60"/>
                <a:gd name="T16" fmla="*/ 429831240 w 61"/>
                <a:gd name="T17" fmla="*/ 371022563 h 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1" h="60">
                  <a:moveTo>
                    <a:pt x="61" y="53"/>
                  </a:moveTo>
                  <a:cubicBezTo>
                    <a:pt x="61" y="55"/>
                    <a:pt x="59" y="57"/>
                    <a:pt x="56" y="57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5" y="60"/>
                    <a:pt x="3" y="58"/>
                    <a:pt x="3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4"/>
                    <a:pt x="2" y="2"/>
                    <a:pt x="5" y="2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6" y="0"/>
                    <a:pt x="58" y="1"/>
                    <a:pt x="58" y="4"/>
                  </a:cubicBezTo>
                  <a:lnTo>
                    <a:pt x="61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49" name="Freeform 78"/>
            <p:cNvSpPr>
              <a:spLocks/>
            </p:cNvSpPr>
            <p:nvPr/>
          </p:nvSpPr>
          <p:spPr bwMode="auto">
            <a:xfrm>
              <a:off x="4029075" y="6429375"/>
              <a:ext cx="158750" cy="157163"/>
            </a:xfrm>
            <a:custGeom>
              <a:avLst/>
              <a:gdLst>
                <a:gd name="T0" fmla="*/ 420026042 w 60"/>
                <a:gd name="T1" fmla="*/ 363641130 h 60"/>
                <a:gd name="T2" fmla="*/ 392025188 w 60"/>
                <a:gd name="T3" fmla="*/ 391087029 h 60"/>
                <a:gd name="T4" fmla="*/ 49003479 w 60"/>
                <a:gd name="T5" fmla="*/ 411670143 h 60"/>
                <a:gd name="T6" fmla="*/ 14001750 w 60"/>
                <a:gd name="T7" fmla="*/ 384224244 h 60"/>
                <a:gd name="T8" fmla="*/ 0 w 60"/>
                <a:gd name="T9" fmla="*/ 48029013 h 60"/>
                <a:gd name="T10" fmla="*/ 28000854 w 60"/>
                <a:gd name="T11" fmla="*/ 13722949 h 60"/>
                <a:gd name="T12" fmla="*/ 371022563 w 60"/>
                <a:gd name="T13" fmla="*/ 0 h 60"/>
                <a:gd name="T14" fmla="*/ 399026063 w 60"/>
                <a:gd name="T15" fmla="*/ 27445899 h 60"/>
                <a:gd name="T16" fmla="*/ 420026042 w 60"/>
                <a:gd name="T17" fmla="*/ 363641130 h 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" h="60">
                  <a:moveTo>
                    <a:pt x="60" y="53"/>
                  </a:moveTo>
                  <a:cubicBezTo>
                    <a:pt x="60" y="55"/>
                    <a:pt x="58" y="57"/>
                    <a:pt x="56" y="57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4" y="60"/>
                    <a:pt x="2" y="58"/>
                    <a:pt x="2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4"/>
                    <a:pt x="1" y="2"/>
                    <a:pt x="4" y="2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5" y="0"/>
                    <a:pt x="57" y="1"/>
                    <a:pt x="57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50" name="Freeform 79"/>
            <p:cNvSpPr>
              <a:spLocks/>
            </p:cNvSpPr>
            <p:nvPr/>
          </p:nvSpPr>
          <p:spPr bwMode="auto">
            <a:xfrm>
              <a:off x="4232275" y="6418263"/>
              <a:ext cx="158750" cy="158750"/>
            </a:xfrm>
            <a:custGeom>
              <a:avLst/>
              <a:gdLst>
                <a:gd name="T0" fmla="*/ 420026042 w 60"/>
                <a:gd name="T1" fmla="*/ 371022563 h 60"/>
                <a:gd name="T2" fmla="*/ 392025188 w 60"/>
                <a:gd name="T3" fmla="*/ 399026063 h 60"/>
                <a:gd name="T4" fmla="*/ 49003479 w 60"/>
                <a:gd name="T5" fmla="*/ 420026042 h 60"/>
                <a:gd name="T6" fmla="*/ 14001750 w 60"/>
                <a:gd name="T7" fmla="*/ 392025188 h 60"/>
                <a:gd name="T8" fmla="*/ 0 w 60"/>
                <a:gd name="T9" fmla="*/ 49003479 h 60"/>
                <a:gd name="T10" fmla="*/ 28000854 w 60"/>
                <a:gd name="T11" fmla="*/ 14001750 h 60"/>
                <a:gd name="T12" fmla="*/ 371022563 w 60"/>
                <a:gd name="T13" fmla="*/ 0 h 60"/>
                <a:gd name="T14" fmla="*/ 406024292 w 60"/>
                <a:gd name="T15" fmla="*/ 28000854 h 60"/>
                <a:gd name="T16" fmla="*/ 420026042 w 60"/>
                <a:gd name="T17" fmla="*/ 371022563 h 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" h="60">
                  <a:moveTo>
                    <a:pt x="60" y="53"/>
                  </a:moveTo>
                  <a:cubicBezTo>
                    <a:pt x="60" y="55"/>
                    <a:pt x="58" y="57"/>
                    <a:pt x="56" y="57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3" y="58"/>
                    <a:pt x="2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4"/>
                    <a:pt x="2" y="2"/>
                    <a:pt x="4" y="2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5" y="0"/>
                    <a:pt x="57" y="2"/>
                    <a:pt x="58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51" name="Freeform 80"/>
            <p:cNvSpPr>
              <a:spLocks/>
            </p:cNvSpPr>
            <p:nvPr/>
          </p:nvSpPr>
          <p:spPr bwMode="auto">
            <a:xfrm>
              <a:off x="4435475" y="6407150"/>
              <a:ext cx="157162" cy="158750"/>
            </a:xfrm>
            <a:custGeom>
              <a:avLst/>
              <a:gdLst>
                <a:gd name="T0" fmla="*/ 411664904 w 60"/>
                <a:gd name="T1" fmla="*/ 371022563 h 60"/>
                <a:gd name="T2" fmla="*/ 384221800 w 60"/>
                <a:gd name="T3" fmla="*/ 399026063 h 60"/>
                <a:gd name="T4" fmla="*/ 48028707 w 60"/>
                <a:gd name="T5" fmla="*/ 420026042 h 60"/>
                <a:gd name="T6" fmla="*/ 20582983 w 60"/>
                <a:gd name="T7" fmla="*/ 392025188 h 60"/>
                <a:gd name="T8" fmla="*/ 0 w 60"/>
                <a:gd name="T9" fmla="*/ 49003479 h 60"/>
                <a:gd name="T10" fmla="*/ 27443105 w 60"/>
                <a:gd name="T11" fmla="*/ 14001750 h 60"/>
                <a:gd name="T12" fmla="*/ 363636197 w 60"/>
                <a:gd name="T13" fmla="*/ 0 h 60"/>
                <a:gd name="T14" fmla="*/ 397942042 w 60"/>
                <a:gd name="T15" fmla="*/ 28000854 h 60"/>
                <a:gd name="T16" fmla="*/ 411664904 w 60"/>
                <a:gd name="T17" fmla="*/ 371022563 h 6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" h="60">
                  <a:moveTo>
                    <a:pt x="60" y="53"/>
                  </a:moveTo>
                  <a:cubicBezTo>
                    <a:pt x="60" y="55"/>
                    <a:pt x="59" y="57"/>
                    <a:pt x="56" y="57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3" y="58"/>
                    <a:pt x="3" y="5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2" y="2"/>
                    <a:pt x="4" y="2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6" y="0"/>
                    <a:pt x="58" y="2"/>
                    <a:pt x="58" y="4"/>
                  </a:cubicBezTo>
                  <a:lnTo>
                    <a:pt x="60" y="53"/>
                  </a:lnTo>
                  <a:close/>
                </a:path>
              </a:pathLst>
            </a:custGeom>
            <a:solidFill>
              <a:srgbClr val="D5CA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52" name="Freeform 81"/>
            <p:cNvSpPr>
              <a:spLocks/>
            </p:cNvSpPr>
            <p:nvPr/>
          </p:nvSpPr>
          <p:spPr bwMode="auto">
            <a:xfrm>
              <a:off x="4630738" y="6207125"/>
              <a:ext cx="168275" cy="347663"/>
            </a:xfrm>
            <a:custGeom>
              <a:avLst/>
              <a:gdLst>
                <a:gd name="T0" fmla="*/ 366400407 w 64"/>
                <a:gd name="T1" fmla="*/ 0 h 132"/>
                <a:gd name="T2" fmla="*/ 27652315 w 64"/>
                <a:gd name="T3" fmla="*/ 20809738 h 132"/>
                <a:gd name="T4" fmla="*/ 0 w 64"/>
                <a:gd name="T5" fmla="*/ 55494389 h 132"/>
                <a:gd name="T6" fmla="*/ 13827472 w 64"/>
                <a:gd name="T7" fmla="*/ 332974238 h 132"/>
                <a:gd name="T8" fmla="*/ 13827472 w 64"/>
                <a:gd name="T9" fmla="*/ 388468628 h 132"/>
                <a:gd name="T10" fmla="*/ 41479788 w 64"/>
                <a:gd name="T11" fmla="*/ 887931302 h 132"/>
                <a:gd name="T12" fmla="*/ 76044524 w 64"/>
                <a:gd name="T13" fmla="*/ 915678497 h 132"/>
                <a:gd name="T14" fmla="*/ 407880195 w 64"/>
                <a:gd name="T15" fmla="*/ 901803582 h 132"/>
                <a:gd name="T16" fmla="*/ 442444932 w 64"/>
                <a:gd name="T17" fmla="*/ 867118931 h 132"/>
                <a:gd name="T18" fmla="*/ 414792616 w 64"/>
                <a:gd name="T19" fmla="*/ 367658890 h 132"/>
                <a:gd name="T20" fmla="*/ 414792616 w 64"/>
                <a:gd name="T21" fmla="*/ 312161867 h 132"/>
                <a:gd name="T22" fmla="*/ 394052723 w 64"/>
                <a:gd name="T23" fmla="*/ 34684652 h 132"/>
                <a:gd name="T24" fmla="*/ 366400407 w 64"/>
                <a:gd name="T25" fmla="*/ 0 h 1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4" h="132">
                  <a:moveTo>
                    <a:pt x="53" y="0"/>
                  </a:moveTo>
                  <a:cubicBezTo>
                    <a:pt x="4" y="3"/>
                    <a:pt x="4" y="3"/>
                    <a:pt x="4" y="3"/>
                  </a:cubicBezTo>
                  <a:cubicBezTo>
                    <a:pt x="2" y="3"/>
                    <a:pt x="0" y="5"/>
                    <a:pt x="0" y="8"/>
                  </a:cubicBezTo>
                  <a:cubicBezTo>
                    <a:pt x="2" y="48"/>
                    <a:pt x="2" y="48"/>
                    <a:pt x="2" y="48"/>
                  </a:cubicBezTo>
                  <a:cubicBezTo>
                    <a:pt x="2" y="56"/>
                    <a:pt x="2" y="56"/>
                    <a:pt x="2" y="56"/>
                  </a:cubicBezTo>
                  <a:cubicBezTo>
                    <a:pt x="6" y="128"/>
                    <a:pt x="6" y="128"/>
                    <a:pt x="6" y="128"/>
                  </a:cubicBezTo>
                  <a:cubicBezTo>
                    <a:pt x="6" y="130"/>
                    <a:pt x="8" y="132"/>
                    <a:pt x="11" y="132"/>
                  </a:cubicBezTo>
                  <a:cubicBezTo>
                    <a:pt x="59" y="130"/>
                    <a:pt x="59" y="130"/>
                    <a:pt x="59" y="130"/>
                  </a:cubicBezTo>
                  <a:cubicBezTo>
                    <a:pt x="62" y="129"/>
                    <a:pt x="64" y="127"/>
                    <a:pt x="64" y="125"/>
                  </a:cubicBezTo>
                  <a:cubicBezTo>
                    <a:pt x="60" y="53"/>
                    <a:pt x="60" y="53"/>
                    <a:pt x="60" y="53"/>
                  </a:cubicBezTo>
                  <a:cubicBezTo>
                    <a:pt x="60" y="45"/>
                    <a:pt x="60" y="45"/>
                    <a:pt x="60" y="4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2"/>
                    <a:pt x="55" y="0"/>
                    <a:pt x="53" y="0"/>
                  </a:cubicBezTo>
                  <a:close/>
                </a:path>
              </a:pathLst>
            </a:custGeom>
            <a:solidFill>
              <a:srgbClr val="E346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53" name="Freeform 93"/>
            <p:cNvSpPr>
              <a:spLocks/>
            </p:cNvSpPr>
            <p:nvPr/>
          </p:nvSpPr>
          <p:spPr bwMode="auto">
            <a:xfrm>
              <a:off x="3465513" y="6223000"/>
              <a:ext cx="1103312" cy="1519238"/>
            </a:xfrm>
            <a:custGeom>
              <a:avLst/>
              <a:gdLst>
                <a:gd name="T0" fmla="*/ 90139800 w 419"/>
                <a:gd name="T1" fmla="*/ 1794842544 h 576"/>
                <a:gd name="T2" fmla="*/ 1060864770 w 419"/>
                <a:gd name="T3" fmla="*/ 2147483646 h 576"/>
                <a:gd name="T4" fmla="*/ 1220342068 w 419"/>
                <a:gd name="T5" fmla="*/ 2147483646 h 576"/>
                <a:gd name="T6" fmla="*/ 1206472989 w 419"/>
                <a:gd name="T7" fmla="*/ 2147483646 h 576"/>
                <a:gd name="T8" fmla="*/ 1733440079 w 419"/>
                <a:gd name="T9" fmla="*/ 2147483646 h 576"/>
                <a:gd name="T10" fmla="*/ 2147483646 w 419"/>
                <a:gd name="T11" fmla="*/ 2147483646 h 576"/>
                <a:gd name="T12" fmla="*/ 2147483646 w 419"/>
                <a:gd name="T13" fmla="*/ 2147483646 h 576"/>
                <a:gd name="T14" fmla="*/ 2147483646 w 419"/>
                <a:gd name="T15" fmla="*/ 2147483646 h 576"/>
                <a:gd name="T16" fmla="*/ 2147483646 w 419"/>
                <a:gd name="T17" fmla="*/ 2147483646 h 576"/>
                <a:gd name="T18" fmla="*/ 2147483646 w 419"/>
                <a:gd name="T19" fmla="*/ 2147483646 h 576"/>
                <a:gd name="T20" fmla="*/ 2147483646 w 419"/>
                <a:gd name="T21" fmla="*/ 2147483646 h 576"/>
                <a:gd name="T22" fmla="*/ 2147483646 w 419"/>
                <a:gd name="T23" fmla="*/ 1175692395 h 576"/>
                <a:gd name="T24" fmla="*/ 2147483646 w 419"/>
                <a:gd name="T25" fmla="*/ 932205492 h 576"/>
                <a:gd name="T26" fmla="*/ 2147483646 w 419"/>
                <a:gd name="T27" fmla="*/ 1043513413 h 576"/>
                <a:gd name="T28" fmla="*/ 2147483646 w 419"/>
                <a:gd name="T29" fmla="*/ 918292331 h 576"/>
                <a:gd name="T30" fmla="*/ 2052392042 w 419"/>
                <a:gd name="T31" fmla="*/ 1029600253 h 576"/>
                <a:gd name="T32" fmla="*/ 1851312772 w 419"/>
                <a:gd name="T33" fmla="*/ 911334432 h 576"/>
                <a:gd name="T34" fmla="*/ 1677969027 w 419"/>
                <a:gd name="T35" fmla="*/ 980902872 h 576"/>
                <a:gd name="T36" fmla="*/ 1698771330 w 419"/>
                <a:gd name="T37" fmla="*/ 250442164 h 576"/>
                <a:gd name="T38" fmla="*/ 1463023310 w 419"/>
                <a:gd name="T39" fmla="*/ 0 h 576"/>
                <a:gd name="T40" fmla="*/ 1220342068 w 419"/>
                <a:gd name="T41" fmla="*/ 236529004 h 576"/>
                <a:gd name="T42" fmla="*/ 1199539765 w 419"/>
                <a:gd name="T43" fmla="*/ 1140908175 h 576"/>
                <a:gd name="T44" fmla="*/ 1185673319 w 419"/>
                <a:gd name="T45" fmla="*/ 1690492521 h 576"/>
                <a:gd name="T46" fmla="*/ 1171804240 w 419"/>
                <a:gd name="T47" fmla="*/ 2147483646 h 576"/>
                <a:gd name="T48" fmla="*/ 436827290 w 419"/>
                <a:gd name="T49" fmla="*/ 1460918779 h 576"/>
                <a:gd name="T50" fmla="*/ 97073024 w 419"/>
                <a:gd name="T51" fmla="*/ 1453960880 h 576"/>
                <a:gd name="T52" fmla="*/ 90139800 w 419"/>
                <a:gd name="T53" fmla="*/ 1794842544 h 57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419" h="576">
                  <a:moveTo>
                    <a:pt x="13" y="258"/>
                  </a:moveTo>
                  <a:cubicBezTo>
                    <a:pt x="153" y="404"/>
                    <a:pt x="153" y="404"/>
                    <a:pt x="153" y="404"/>
                  </a:cubicBezTo>
                  <a:cubicBezTo>
                    <a:pt x="159" y="412"/>
                    <a:pt x="167" y="418"/>
                    <a:pt x="176" y="423"/>
                  </a:cubicBezTo>
                  <a:cubicBezTo>
                    <a:pt x="174" y="495"/>
                    <a:pt x="174" y="495"/>
                    <a:pt x="174" y="495"/>
                  </a:cubicBezTo>
                  <a:cubicBezTo>
                    <a:pt x="173" y="537"/>
                    <a:pt x="207" y="572"/>
                    <a:pt x="250" y="573"/>
                  </a:cubicBezTo>
                  <a:cubicBezTo>
                    <a:pt x="312" y="575"/>
                    <a:pt x="312" y="575"/>
                    <a:pt x="312" y="575"/>
                  </a:cubicBezTo>
                  <a:cubicBezTo>
                    <a:pt x="355" y="576"/>
                    <a:pt x="390" y="542"/>
                    <a:pt x="391" y="499"/>
                  </a:cubicBezTo>
                  <a:cubicBezTo>
                    <a:pt x="393" y="424"/>
                    <a:pt x="393" y="424"/>
                    <a:pt x="393" y="424"/>
                  </a:cubicBezTo>
                  <a:cubicBezTo>
                    <a:pt x="405" y="416"/>
                    <a:pt x="414" y="402"/>
                    <a:pt x="414" y="386"/>
                  </a:cubicBezTo>
                  <a:cubicBezTo>
                    <a:pt x="414" y="384"/>
                    <a:pt x="414" y="383"/>
                    <a:pt x="414" y="382"/>
                  </a:cubicBezTo>
                  <a:cubicBezTo>
                    <a:pt x="414" y="381"/>
                    <a:pt x="414" y="379"/>
                    <a:pt x="414" y="378"/>
                  </a:cubicBezTo>
                  <a:cubicBezTo>
                    <a:pt x="419" y="169"/>
                    <a:pt x="419" y="169"/>
                    <a:pt x="419" y="169"/>
                  </a:cubicBezTo>
                  <a:cubicBezTo>
                    <a:pt x="419" y="150"/>
                    <a:pt x="404" y="134"/>
                    <a:pt x="385" y="134"/>
                  </a:cubicBezTo>
                  <a:cubicBezTo>
                    <a:pt x="372" y="134"/>
                    <a:pt x="361" y="140"/>
                    <a:pt x="355" y="150"/>
                  </a:cubicBezTo>
                  <a:cubicBezTo>
                    <a:pt x="349" y="140"/>
                    <a:pt x="338" y="133"/>
                    <a:pt x="326" y="132"/>
                  </a:cubicBezTo>
                  <a:cubicBezTo>
                    <a:pt x="314" y="132"/>
                    <a:pt x="302" y="139"/>
                    <a:pt x="296" y="148"/>
                  </a:cubicBezTo>
                  <a:cubicBezTo>
                    <a:pt x="290" y="138"/>
                    <a:pt x="280" y="131"/>
                    <a:pt x="267" y="131"/>
                  </a:cubicBezTo>
                  <a:cubicBezTo>
                    <a:pt x="258" y="131"/>
                    <a:pt x="249" y="135"/>
                    <a:pt x="242" y="141"/>
                  </a:cubicBezTo>
                  <a:cubicBezTo>
                    <a:pt x="245" y="36"/>
                    <a:pt x="245" y="36"/>
                    <a:pt x="245" y="36"/>
                  </a:cubicBezTo>
                  <a:cubicBezTo>
                    <a:pt x="245" y="17"/>
                    <a:pt x="230" y="1"/>
                    <a:pt x="211" y="0"/>
                  </a:cubicBezTo>
                  <a:cubicBezTo>
                    <a:pt x="192" y="0"/>
                    <a:pt x="176" y="15"/>
                    <a:pt x="176" y="34"/>
                  </a:cubicBezTo>
                  <a:cubicBezTo>
                    <a:pt x="173" y="164"/>
                    <a:pt x="173" y="164"/>
                    <a:pt x="173" y="164"/>
                  </a:cubicBezTo>
                  <a:cubicBezTo>
                    <a:pt x="171" y="243"/>
                    <a:pt x="171" y="243"/>
                    <a:pt x="171" y="243"/>
                  </a:cubicBezTo>
                  <a:cubicBezTo>
                    <a:pt x="169" y="321"/>
                    <a:pt x="169" y="321"/>
                    <a:pt x="169" y="321"/>
                  </a:cubicBezTo>
                  <a:cubicBezTo>
                    <a:pt x="63" y="210"/>
                    <a:pt x="63" y="210"/>
                    <a:pt x="63" y="210"/>
                  </a:cubicBezTo>
                  <a:cubicBezTo>
                    <a:pt x="50" y="197"/>
                    <a:pt x="28" y="196"/>
                    <a:pt x="14" y="209"/>
                  </a:cubicBezTo>
                  <a:cubicBezTo>
                    <a:pt x="0" y="223"/>
                    <a:pt x="0" y="244"/>
                    <a:pt x="13" y="258"/>
                  </a:cubicBezTo>
                  <a:close/>
                </a:path>
              </a:pathLst>
            </a:custGeom>
            <a:solidFill>
              <a:srgbClr val="F0E3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54" name="Freeform 94"/>
            <p:cNvSpPr>
              <a:spLocks/>
            </p:cNvSpPr>
            <p:nvPr/>
          </p:nvSpPr>
          <p:spPr bwMode="auto">
            <a:xfrm>
              <a:off x="3878263" y="7410450"/>
              <a:ext cx="701675" cy="639763"/>
            </a:xfrm>
            <a:custGeom>
              <a:avLst/>
              <a:gdLst>
                <a:gd name="T0" fmla="*/ 1113909063 w 442"/>
                <a:gd name="T1" fmla="*/ 977821389 h 403"/>
                <a:gd name="T2" fmla="*/ 75604688 w 442"/>
                <a:gd name="T3" fmla="*/ 1015624556 h 403"/>
                <a:gd name="T4" fmla="*/ 0 w 442"/>
                <a:gd name="T5" fmla="*/ 37803167 h 403"/>
                <a:gd name="T6" fmla="*/ 1038304375 w 442"/>
                <a:gd name="T7" fmla="*/ 0 h 403"/>
                <a:gd name="T8" fmla="*/ 1113909063 w 442"/>
                <a:gd name="T9" fmla="*/ 977821389 h 4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42" h="403">
                  <a:moveTo>
                    <a:pt x="442" y="388"/>
                  </a:moveTo>
                  <a:lnTo>
                    <a:pt x="30" y="403"/>
                  </a:lnTo>
                  <a:lnTo>
                    <a:pt x="0" y="15"/>
                  </a:lnTo>
                  <a:lnTo>
                    <a:pt x="412" y="0"/>
                  </a:lnTo>
                  <a:lnTo>
                    <a:pt x="442" y="388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55" name="Freeform 95"/>
            <p:cNvSpPr>
              <a:spLocks/>
            </p:cNvSpPr>
            <p:nvPr/>
          </p:nvSpPr>
          <p:spPr bwMode="auto">
            <a:xfrm>
              <a:off x="3784600" y="7586663"/>
              <a:ext cx="938212" cy="906463"/>
            </a:xfrm>
            <a:custGeom>
              <a:avLst/>
              <a:gdLst>
                <a:gd name="T0" fmla="*/ 1489410756 w 591"/>
                <a:gd name="T1" fmla="*/ 1388607653 h 571"/>
                <a:gd name="T2" fmla="*/ 98285248 w 591"/>
                <a:gd name="T3" fmla="*/ 1439010806 h 571"/>
                <a:gd name="T4" fmla="*/ 0 w 591"/>
                <a:gd name="T5" fmla="*/ 50403153 h 571"/>
                <a:gd name="T6" fmla="*/ 1383564250 w 591"/>
                <a:gd name="T7" fmla="*/ 0 h 571"/>
                <a:gd name="T8" fmla="*/ 1489410756 w 591"/>
                <a:gd name="T9" fmla="*/ 1388607653 h 5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91" h="571">
                  <a:moveTo>
                    <a:pt x="591" y="551"/>
                  </a:moveTo>
                  <a:lnTo>
                    <a:pt x="39" y="571"/>
                  </a:lnTo>
                  <a:lnTo>
                    <a:pt x="0" y="20"/>
                  </a:lnTo>
                  <a:lnTo>
                    <a:pt x="549" y="0"/>
                  </a:lnTo>
                  <a:lnTo>
                    <a:pt x="591" y="551"/>
                  </a:lnTo>
                  <a:close/>
                </a:path>
              </a:pathLst>
            </a:custGeom>
            <a:solidFill>
              <a:srgbClr val="F9A4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3078" name="组合 121"/>
          <p:cNvGrpSpPr>
            <a:grpSpLocks/>
          </p:cNvGrpSpPr>
          <p:nvPr/>
        </p:nvGrpSpPr>
        <p:grpSpPr bwMode="auto">
          <a:xfrm>
            <a:off x="9101138" y="2673350"/>
            <a:ext cx="3998912" cy="2135188"/>
            <a:chOff x="6116638" y="2541588"/>
            <a:chExt cx="4614862" cy="2463800"/>
          </a:xfrm>
        </p:grpSpPr>
        <p:sp>
          <p:nvSpPr>
            <p:cNvPr id="3105" name="Freeform 96"/>
            <p:cNvSpPr>
              <a:spLocks/>
            </p:cNvSpPr>
            <p:nvPr/>
          </p:nvSpPr>
          <p:spPr bwMode="auto">
            <a:xfrm>
              <a:off x="8397875" y="3294063"/>
              <a:ext cx="284162" cy="487363"/>
            </a:xfrm>
            <a:custGeom>
              <a:avLst/>
              <a:gdLst>
                <a:gd name="T0" fmla="*/ 263068234 w 108"/>
                <a:gd name="T1" fmla="*/ 27761250 h 185"/>
                <a:gd name="T2" fmla="*/ 609209123 w 108"/>
                <a:gd name="T3" fmla="*/ 270660335 h 185"/>
                <a:gd name="T4" fmla="*/ 719974418 w 108"/>
                <a:gd name="T5" fmla="*/ 909145381 h 185"/>
                <a:gd name="T6" fmla="*/ 477676322 w 108"/>
                <a:gd name="T7" fmla="*/ 1256145203 h 185"/>
                <a:gd name="T8" fmla="*/ 131532801 w 108"/>
                <a:gd name="T9" fmla="*/ 1013246118 h 185"/>
                <a:gd name="T10" fmla="*/ 27692639 w 108"/>
                <a:gd name="T11" fmla="*/ 374761072 h 185"/>
                <a:gd name="T12" fmla="*/ 263068234 w 108"/>
                <a:gd name="T13" fmla="*/ 27761250 h 18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" h="185">
                  <a:moveTo>
                    <a:pt x="38" y="4"/>
                  </a:moveTo>
                  <a:cubicBezTo>
                    <a:pt x="62" y="0"/>
                    <a:pt x="84" y="16"/>
                    <a:pt x="88" y="39"/>
                  </a:cubicBezTo>
                  <a:cubicBezTo>
                    <a:pt x="104" y="131"/>
                    <a:pt x="104" y="131"/>
                    <a:pt x="104" y="131"/>
                  </a:cubicBezTo>
                  <a:cubicBezTo>
                    <a:pt x="108" y="155"/>
                    <a:pt x="92" y="177"/>
                    <a:pt x="69" y="181"/>
                  </a:cubicBezTo>
                  <a:cubicBezTo>
                    <a:pt x="46" y="185"/>
                    <a:pt x="23" y="169"/>
                    <a:pt x="19" y="146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0" y="30"/>
                    <a:pt x="15" y="8"/>
                    <a:pt x="38" y="4"/>
                  </a:cubicBezTo>
                  <a:close/>
                </a:path>
              </a:pathLst>
            </a:custGeom>
            <a:solidFill>
              <a:srgbClr val="F1E4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06" name="Freeform 97"/>
            <p:cNvSpPr>
              <a:spLocks/>
            </p:cNvSpPr>
            <p:nvPr/>
          </p:nvSpPr>
          <p:spPr bwMode="auto">
            <a:xfrm>
              <a:off x="8194675" y="3367088"/>
              <a:ext cx="287337" cy="487363"/>
            </a:xfrm>
            <a:custGeom>
              <a:avLst/>
              <a:gdLst>
                <a:gd name="T0" fmla="*/ 271016786 w 109"/>
                <a:gd name="T1" fmla="*/ 27761250 h 185"/>
                <a:gd name="T2" fmla="*/ 618473122 w 109"/>
                <a:gd name="T3" fmla="*/ 270660335 h 185"/>
                <a:gd name="T4" fmla="*/ 729659360 w 109"/>
                <a:gd name="T5" fmla="*/ 909145381 h 185"/>
                <a:gd name="T6" fmla="*/ 486437816 w 109"/>
                <a:gd name="T7" fmla="*/ 1256145203 h 185"/>
                <a:gd name="T8" fmla="*/ 138981480 w 109"/>
                <a:gd name="T9" fmla="*/ 1013246118 h 185"/>
                <a:gd name="T10" fmla="*/ 27795242 w 109"/>
                <a:gd name="T11" fmla="*/ 374761072 h 185"/>
                <a:gd name="T12" fmla="*/ 271016786 w 109"/>
                <a:gd name="T13" fmla="*/ 27761250 h 18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9" h="185">
                  <a:moveTo>
                    <a:pt x="39" y="4"/>
                  </a:moveTo>
                  <a:cubicBezTo>
                    <a:pt x="62" y="0"/>
                    <a:pt x="85" y="16"/>
                    <a:pt x="89" y="39"/>
                  </a:cubicBezTo>
                  <a:cubicBezTo>
                    <a:pt x="105" y="131"/>
                    <a:pt x="105" y="131"/>
                    <a:pt x="105" y="131"/>
                  </a:cubicBezTo>
                  <a:cubicBezTo>
                    <a:pt x="109" y="154"/>
                    <a:pt x="93" y="177"/>
                    <a:pt x="70" y="181"/>
                  </a:cubicBezTo>
                  <a:cubicBezTo>
                    <a:pt x="46" y="185"/>
                    <a:pt x="24" y="169"/>
                    <a:pt x="20" y="146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0" y="30"/>
                    <a:pt x="16" y="8"/>
                    <a:pt x="39" y="4"/>
                  </a:cubicBezTo>
                  <a:close/>
                </a:path>
              </a:pathLst>
            </a:custGeom>
            <a:solidFill>
              <a:srgbClr val="F1E4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07" name="Freeform 98"/>
            <p:cNvSpPr>
              <a:spLocks/>
            </p:cNvSpPr>
            <p:nvPr/>
          </p:nvSpPr>
          <p:spPr bwMode="auto">
            <a:xfrm>
              <a:off x="7988300" y="3403600"/>
              <a:ext cx="285750" cy="485775"/>
            </a:xfrm>
            <a:custGeom>
              <a:avLst/>
              <a:gdLst>
                <a:gd name="T0" fmla="*/ 273018250 w 108"/>
                <a:gd name="T1" fmla="*/ 27879261 h 184"/>
                <a:gd name="T2" fmla="*/ 616037313 w 108"/>
                <a:gd name="T3" fmla="*/ 271830714 h 184"/>
                <a:gd name="T4" fmla="*/ 728046021 w 108"/>
                <a:gd name="T5" fmla="*/ 913074834 h 184"/>
                <a:gd name="T6" fmla="*/ 483031271 w 108"/>
                <a:gd name="T7" fmla="*/ 1254606340 h 184"/>
                <a:gd name="T8" fmla="*/ 140009563 w 108"/>
                <a:gd name="T9" fmla="*/ 1010654888 h 184"/>
                <a:gd name="T10" fmla="*/ 28000854 w 108"/>
                <a:gd name="T11" fmla="*/ 369410767 h 184"/>
                <a:gd name="T12" fmla="*/ 273018250 w 108"/>
                <a:gd name="T13" fmla="*/ 27879261 h 1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" h="184">
                  <a:moveTo>
                    <a:pt x="39" y="4"/>
                  </a:moveTo>
                  <a:cubicBezTo>
                    <a:pt x="62" y="0"/>
                    <a:pt x="84" y="15"/>
                    <a:pt x="88" y="39"/>
                  </a:cubicBezTo>
                  <a:cubicBezTo>
                    <a:pt x="104" y="131"/>
                    <a:pt x="104" y="131"/>
                    <a:pt x="104" y="131"/>
                  </a:cubicBezTo>
                  <a:cubicBezTo>
                    <a:pt x="108" y="154"/>
                    <a:pt x="92" y="176"/>
                    <a:pt x="69" y="180"/>
                  </a:cubicBezTo>
                  <a:cubicBezTo>
                    <a:pt x="46" y="184"/>
                    <a:pt x="24" y="169"/>
                    <a:pt x="20" y="145"/>
                  </a:cubicBezTo>
                  <a:cubicBezTo>
                    <a:pt x="4" y="53"/>
                    <a:pt x="4" y="53"/>
                    <a:pt x="4" y="53"/>
                  </a:cubicBezTo>
                  <a:cubicBezTo>
                    <a:pt x="0" y="30"/>
                    <a:pt x="15" y="8"/>
                    <a:pt x="39" y="4"/>
                  </a:cubicBezTo>
                  <a:close/>
                </a:path>
              </a:pathLst>
            </a:custGeom>
            <a:solidFill>
              <a:srgbClr val="F1E4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08" name="Freeform 99"/>
            <p:cNvSpPr>
              <a:spLocks/>
            </p:cNvSpPr>
            <p:nvPr/>
          </p:nvSpPr>
          <p:spPr bwMode="auto">
            <a:xfrm>
              <a:off x="7780338" y="3419475"/>
              <a:ext cx="285750" cy="485775"/>
            </a:xfrm>
            <a:custGeom>
              <a:avLst/>
              <a:gdLst>
                <a:gd name="T0" fmla="*/ 273018250 w 108"/>
                <a:gd name="T1" fmla="*/ 27879261 h 184"/>
                <a:gd name="T2" fmla="*/ 623038188 w 108"/>
                <a:gd name="T3" fmla="*/ 271830714 h 184"/>
                <a:gd name="T4" fmla="*/ 728046021 w 108"/>
                <a:gd name="T5" fmla="*/ 913074834 h 184"/>
                <a:gd name="T6" fmla="*/ 490029500 w 108"/>
                <a:gd name="T7" fmla="*/ 1254606340 h 184"/>
                <a:gd name="T8" fmla="*/ 140009563 w 108"/>
                <a:gd name="T9" fmla="*/ 1010654888 h 184"/>
                <a:gd name="T10" fmla="*/ 28000854 w 108"/>
                <a:gd name="T11" fmla="*/ 369410767 h 184"/>
                <a:gd name="T12" fmla="*/ 273018250 w 108"/>
                <a:gd name="T13" fmla="*/ 27879261 h 1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" h="184">
                  <a:moveTo>
                    <a:pt x="39" y="4"/>
                  </a:moveTo>
                  <a:cubicBezTo>
                    <a:pt x="62" y="0"/>
                    <a:pt x="85" y="15"/>
                    <a:pt x="89" y="39"/>
                  </a:cubicBezTo>
                  <a:cubicBezTo>
                    <a:pt x="104" y="131"/>
                    <a:pt x="104" y="131"/>
                    <a:pt x="104" y="131"/>
                  </a:cubicBezTo>
                  <a:cubicBezTo>
                    <a:pt x="108" y="154"/>
                    <a:pt x="93" y="176"/>
                    <a:pt x="70" y="180"/>
                  </a:cubicBezTo>
                  <a:cubicBezTo>
                    <a:pt x="46" y="184"/>
                    <a:pt x="24" y="169"/>
                    <a:pt x="20" y="145"/>
                  </a:cubicBezTo>
                  <a:cubicBezTo>
                    <a:pt x="4" y="53"/>
                    <a:pt x="4" y="53"/>
                    <a:pt x="4" y="53"/>
                  </a:cubicBezTo>
                  <a:cubicBezTo>
                    <a:pt x="0" y="30"/>
                    <a:pt x="16" y="8"/>
                    <a:pt x="39" y="4"/>
                  </a:cubicBezTo>
                  <a:close/>
                </a:path>
              </a:pathLst>
            </a:custGeom>
            <a:solidFill>
              <a:srgbClr val="F1E4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09" name="Freeform 100"/>
            <p:cNvSpPr>
              <a:spLocks/>
            </p:cNvSpPr>
            <p:nvPr/>
          </p:nvSpPr>
          <p:spPr bwMode="auto">
            <a:xfrm>
              <a:off x="8377238" y="2976563"/>
              <a:ext cx="893762" cy="582613"/>
            </a:xfrm>
            <a:custGeom>
              <a:avLst/>
              <a:gdLst>
                <a:gd name="T0" fmla="*/ 1814199764 w 339"/>
                <a:gd name="T1" fmla="*/ 34748516 h 221"/>
                <a:gd name="T2" fmla="*/ 2147483646 w 339"/>
                <a:gd name="T3" fmla="*/ 333592077 h 221"/>
                <a:gd name="T4" fmla="*/ 2147483646 w 339"/>
                <a:gd name="T5" fmla="*/ 820081841 h 221"/>
                <a:gd name="T6" fmla="*/ 2022728412 w 339"/>
                <a:gd name="T7" fmla="*/ 1250972925 h 221"/>
                <a:gd name="T8" fmla="*/ 549125791 w 339"/>
                <a:gd name="T9" fmla="*/ 1501169619 h 221"/>
                <a:gd name="T10" fmla="*/ 118166410 w 339"/>
                <a:gd name="T11" fmla="*/ 1202326058 h 221"/>
                <a:gd name="T12" fmla="*/ 34753896 w 339"/>
                <a:gd name="T13" fmla="*/ 715836294 h 221"/>
                <a:gd name="T14" fmla="*/ 340597143 w 339"/>
                <a:gd name="T15" fmla="*/ 284945210 h 221"/>
                <a:gd name="T16" fmla="*/ 1814199764 w 339"/>
                <a:gd name="T17" fmla="*/ 34748516 h 2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39" h="221">
                  <a:moveTo>
                    <a:pt x="261" y="5"/>
                  </a:moveTo>
                  <a:cubicBezTo>
                    <a:pt x="290" y="0"/>
                    <a:pt x="317" y="19"/>
                    <a:pt x="322" y="48"/>
                  </a:cubicBezTo>
                  <a:cubicBezTo>
                    <a:pt x="334" y="118"/>
                    <a:pt x="334" y="118"/>
                    <a:pt x="334" y="118"/>
                  </a:cubicBezTo>
                  <a:cubicBezTo>
                    <a:pt x="339" y="147"/>
                    <a:pt x="320" y="175"/>
                    <a:pt x="291" y="180"/>
                  </a:cubicBezTo>
                  <a:cubicBezTo>
                    <a:pt x="79" y="216"/>
                    <a:pt x="79" y="216"/>
                    <a:pt x="79" y="216"/>
                  </a:cubicBezTo>
                  <a:cubicBezTo>
                    <a:pt x="50" y="221"/>
                    <a:pt x="22" y="202"/>
                    <a:pt x="17" y="173"/>
                  </a:cubicBezTo>
                  <a:cubicBezTo>
                    <a:pt x="5" y="103"/>
                    <a:pt x="5" y="103"/>
                    <a:pt x="5" y="103"/>
                  </a:cubicBezTo>
                  <a:cubicBezTo>
                    <a:pt x="0" y="74"/>
                    <a:pt x="20" y="46"/>
                    <a:pt x="49" y="41"/>
                  </a:cubicBezTo>
                  <a:lnTo>
                    <a:pt x="261" y="5"/>
                  </a:lnTo>
                  <a:close/>
                </a:path>
              </a:pathLst>
            </a:custGeom>
            <a:solidFill>
              <a:srgbClr val="F1E4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10" name="Freeform 101"/>
            <p:cNvSpPr>
              <a:spLocks/>
            </p:cNvSpPr>
            <p:nvPr/>
          </p:nvSpPr>
          <p:spPr bwMode="auto">
            <a:xfrm>
              <a:off x="7140575" y="3362325"/>
              <a:ext cx="452437" cy="350838"/>
            </a:xfrm>
            <a:custGeom>
              <a:avLst/>
              <a:gdLst>
                <a:gd name="T0" fmla="*/ 1086322281 w 172"/>
                <a:gd name="T1" fmla="*/ 160042799 h 133"/>
                <a:gd name="T2" fmla="*/ 387478095 w 172"/>
                <a:gd name="T3" fmla="*/ 264418423 h 133"/>
                <a:gd name="T4" fmla="*/ 332122954 w 172"/>
                <a:gd name="T5" fmla="*/ 229627428 h 133"/>
                <a:gd name="T6" fmla="*/ 304448014 w 172"/>
                <a:gd name="T7" fmla="*/ 41749722 h 133"/>
                <a:gd name="T8" fmla="*/ 283688521 w 172"/>
                <a:gd name="T9" fmla="*/ 0 h 133"/>
                <a:gd name="T10" fmla="*/ 235254088 w 172"/>
                <a:gd name="T11" fmla="*/ 20876180 h 133"/>
                <a:gd name="T12" fmla="*/ 6918077 w 172"/>
                <a:gd name="T13" fmla="*/ 334003052 h 133"/>
                <a:gd name="T14" fmla="*/ 6918077 w 172"/>
                <a:gd name="T15" fmla="*/ 417505134 h 133"/>
                <a:gd name="T16" fmla="*/ 34595648 w 172"/>
                <a:gd name="T17" fmla="*/ 612338928 h 133"/>
                <a:gd name="T18" fmla="*/ 62273218 w 172"/>
                <a:gd name="T19" fmla="*/ 688882283 h 133"/>
                <a:gd name="T20" fmla="*/ 373639309 w 172"/>
                <a:gd name="T21" fmla="*/ 918509711 h 133"/>
                <a:gd name="T22" fmla="*/ 428994450 w 172"/>
                <a:gd name="T23" fmla="*/ 925468438 h 133"/>
                <a:gd name="T24" fmla="*/ 435912528 w 172"/>
                <a:gd name="T25" fmla="*/ 883718716 h 133"/>
                <a:gd name="T26" fmla="*/ 408234957 w 172"/>
                <a:gd name="T27" fmla="*/ 730632005 h 133"/>
                <a:gd name="T28" fmla="*/ 449751313 w 172"/>
                <a:gd name="T29" fmla="*/ 674964830 h 133"/>
                <a:gd name="T30" fmla="*/ 1148595499 w 172"/>
                <a:gd name="T31" fmla="*/ 570589206 h 133"/>
                <a:gd name="T32" fmla="*/ 1190111854 w 172"/>
                <a:gd name="T33" fmla="*/ 584506660 h 133"/>
                <a:gd name="T34" fmla="*/ 1120920559 w 172"/>
                <a:gd name="T35" fmla="*/ 132210531 h 133"/>
                <a:gd name="T36" fmla="*/ 1086322281 w 172"/>
                <a:gd name="T37" fmla="*/ 160042799 h 13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72" h="133">
                  <a:moveTo>
                    <a:pt x="157" y="23"/>
                  </a:moveTo>
                  <a:cubicBezTo>
                    <a:pt x="56" y="38"/>
                    <a:pt x="56" y="38"/>
                    <a:pt x="56" y="38"/>
                  </a:cubicBezTo>
                  <a:cubicBezTo>
                    <a:pt x="52" y="39"/>
                    <a:pt x="49" y="37"/>
                    <a:pt x="48" y="33"/>
                  </a:cubicBezTo>
                  <a:cubicBezTo>
                    <a:pt x="44" y="6"/>
                    <a:pt x="44" y="6"/>
                    <a:pt x="44" y="6"/>
                  </a:cubicBezTo>
                  <a:cubicBezTo>
                    <a:pt x="44" y="2"/>
                    <a:pt x="42" y="0"/>
                    <a:pt x="41" y="0"/>
                  </a:cubicBezTo>
                  <a:cubicBezTo>
                    <a:pt x="40" y="0"/>
                    <a:pt x="37" y="2"/>
                    <a:pt x="34" y="3"/>
                  </a:cubicBezTo>
                  <a:cubicBezTo>
                    <a:pt x="1" y="48"/>
                    <a:pt x="1" y="48"/>
                    <a:pt x="1" y="48"/>
                  </a:cubicBezTo>
                  <a:cubicBezTo>
                    <a:pt x="1" y="51"/>
                    <a:pt x="0" y="57"/>
                    <a:pt x="1" y="60"/>
                  </a:cubicBezTo>
                  <a:cubicBezTo>
                    <a:pt x="5" y="88"/>
                    <a:pt x="5" y="88"/>
                    <a:pt x="5" y="88"/>
                  </a:cubicBezTo>
                  <a:cubicBezTo>
                    <a:pt x="5" y="91"/>
                    <a:pt x="7" y="96"/>
                    <a:pt x="9" y="99"/>
                  </a:cubicBezTo>
                  <a:cubicBezTo>
                    <a:pt x="54" y="132"/>
                    <a:pt x="54" y="132"/>
                    <a:pt x="54" y="132"/>
                  </a:cubicBezTo>
                  <a:cubicBezTo>
                    <a:pt x="57" y="133"/>
                    <a:pt x="61" y="133"/>
                    <a:pt x="62" y="133"/>
                  </a:cubicBezTo>
                  <a:cubicBezTo>
                    <a:pt x="63" y="133"/>
                    <a:pt x="63" y="130"/>
                    <a:pt x="63" y="127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1"/>
                    <a:pt x="61" y="98"/>
                    <a:pt x="65" y="97"/>
                  </a:cubicBezTo>
                  <a:cubicBezTo>
                    <a:pt x="166" y="82"/>
                    <a:pt x="166" y="82"/>
                    <a:pt x="166" y="82"/>
                  </a:cubicBezTo>
                  <a:cubicBezTo>
                    <a:pt x="169" y="81"/>
                    <a:pt x="171" y="82"/>
                    <a:pt x="172" y="84"/>
                  </a:cubicBezTo>
                  <a:cubicBezTo>
                    <a:pt x="162" y="19"/>
                    <a:pt x="162" y="19"/>
                    <a:pt x="162" y="19"/>
                  </a:cubicBezTo>
                  <a:cubicBezTo>
                    <a:pt x="161" y="21"/>
                    <a:pt x="160" y="22"/>
                    <a:pt x="157" y="23"/>
                  </a:cubicBezTo>
                </a:path>
              </a:pathLst>
            </a:custGeom>
            <a:solidFill>
              <a:srgbClr val="E346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11" name="Freeform 102"/>
            <p:cNvSpPr>
              <a:spLocks/>
            </p:cNvSpPr>
            <p:nvPr/>
          </p:nvSpPr>
          <p:spPr bwMode="auto">
            <a:xfrm>
              <a:off x="7543800" y="3203575"/>
              <a:ext cx="793750" cy="465138"/>
            </a:xfrm>
            <a:custGeom>
              <a:avLst/>
              <a:gdLst>
                <a:gd name="T0" fmla="*/ 0 w 301"/>
                <a:gd name="T1" fmla="*/ 342243783 h 176"/>
                <a:gd name="T2" fmla="*/ 27815532 w 301"/>
                <a:gd name="T3" fmla="*/ 530825528 h 176"/>
                <a:gd name="T4" fmla="*/ 27815532 w 301"/>
                <a:gd name="T5" fmla="*/ 558762879 h 176"/>
                <a:gd name="T6" fmla="*/ 97356998 w 301"/>
                <a:gd name="T7" fmla="*/ 1012758710 h 176"/>
                <a:gd name="T8" fmla="*/ 104310880 w 301"/>
                <a:gd name="T9" fmla="*/ 1033713706 h 176"/>
                <a:gd name="T10" fmla="*/ 132126412 w 301"/>
                <a:gd name="T11" fmla="*/ 1187373101 h 176"/>
                <a:gd name="T12" fmla="*/ 180803592 w 301"/>
                <a:gd name="T13" fmla="*/ 1222295451 h 176"/>
                <a:gd name="T14" fmla="*/ 1724591964 w 301"/>
                <a:gd name="T15" fmla="*/ 984821359 h 176"/>
                <a:gd name="T16" fmla="*/ 2023614203 w 301"/>
                <a:gd name="T17" fmla="*/ 460980829 h 176"/>
                <a:gd name="T18" fmla="*/ 1585511669 w 301"/>
                <a:gd name="T19" fmla="*/ 55877345 h 176"/>
                <a:gd name="T20" fmla="*/ 41723297 w 301"/>
                <a:gd name="T21" fmla="*/ 293351437 h 176"/>
                <a:gd name="T22" fmla="*/ 0 w 301"/>
                <a:gd name="T23" fmla="*/ 342243783 h 17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01" h="176">
                  <a:moveTo>
                    <a:pt x="0" y="49"/>
                  </a:moveTo>
                  <a:cubicBezTo>
                    <a:pt x="4" y="76"/>
                    <a:pt x="4" y="76"/>
                    <a:pt x="4" y="76"/>
                  </a:cubicBezTo>
                  <a:cubicBezTo>
                    <a:pt x="5" y="78"/>
                    <a:pt x="4" y="79"/>
                    <a:pt x="4" y="80"/>
                  </a:cubicBezTo>
                  <a:cubicBezTo>
                    <a:pt x="14" y="145"/>
                    <a:pt x="14" y="145"/>
                    <a:pt x="14" y="145"/>
                  </a:cubicBezTo>
                  <a:cubicBezTo>
                    <a:pt x="15" y="146"/>
                    <a:pt x="15" y="147"/>
                    <a:pt x="15" y="148"/>
                  </a:cubicBezTo>
                  <a:cubicBezTo>
                    <a:pt x="19" y="170"/>
                    <a:pt x="19" y="170"/>
                    <a:pt x="19" y="170"/>
                  </a:cubicBezTo>
                  <a:cubicBezTo>
                    <a:pt x="19" y="173"/>
                    <a:pt x="23" y="176"/>
                    <a:pt x="26" y="175"/>
                  </a:cubicBezTo>
                  <a:cubicBezTo>
                    <a:pt x="248" y="141"/>
                    <a:pt x="248" y="141"/>
                    <a:pt x="248" y="141"/>
                  </a:cubicBezTo>
                  <a:cubicBezTo>
                    <a:pt x="252" y="141"/>
                    <a:pt x="301" y="133"/>
                    <a:pt x="291" y="66"/>
                  </a:cubicBezTo>
                  <a:cubicBezTo>
                    <a:pt x="281" y="0"/>
                    <a:pt x="231" y="7"/>
                    <a:pt x="228" y="8"/>
                  </a:cubicBezTo>
                  <a:cubicBezTo>
                    <a:pt x="6" y="42"/>
                    <a:pt x="6" y="42"/>
                    <a:pt x="6" y="42"/>
                  </a:cubicBezTo>
                  <a:cubicBezTo>
                    <a:pt x="2" y="42"/>
                    <a:pt x="0" y="46"/>
                    <a:pt x="0" y="49"/>
                  </a:cubicBezTo>
                  <a:close/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12" name="Freeform 103"/>
            <p:cNvSpPr>
              <a:spLocks/>
            </p:cNvSpPr>
            <p:nvPr/>
          </p:nvSpPr>
          <p:spPr bwMode="auto">
            <a:xfrm>
              <a:off x="6219825" y="3135313"/>
              <a:ext cx="1028700" cy="993775"/>
            </a:xfrm>
            <a:custGeom>
              <a:avLst/>
              <a:gdLst>
                <a:gd name="T0" fmla="*/ 1412357622 w 390"/>
                <a:gd name="T1" fmla="*/ 0 h 377"/>
                <a:gd name="T2" fmla="*/ 1210589986 w 390"/>
                <a:gd name="T3" fmla="*/ 13897034 h 377"/>
                <a:gd name="T4" fmla="*/ 111318528 w 390"/>
                <a:gd name="T5" fmla="*/ 1507833456 h 377"/>
                <a:gd name="T6" fmla="*/ 1405399389 w 390"/>
                <a:gd name="T7" fmla="*/ 2147483646 h 377"/>
                <a:gd name="T8" fmla="*/ 1607164387 w 390"/>
                <a:gd name="T9" fmla="*/ 2147483646 h 377"/>
                <a:gd name="T10" fmla="*/ 2147483646 w 390"/>
                <a:gd name="T11" fmla="*/ 1445296803 h 377"/>
                <a:gd name="T12" fmla="*/ 2147483646 w 390"/>
                <a:gd name="T13" fmla="*/ 1285478277 h 377"/>
                <a:gd name="T14" fmla="*/ 2147483646 w 390"/>
                <a:gd name="T15" fmla="*/ 1209044590 h 377"/>
                <a:gd name="T16" fmla="*/ 2147483646 w 390"/>
                <a:gd name="T17" fmla="*/ 1014486115 h 377"/>
                <a:gd name="T18" fmla="*/ 2147483646 w 390"/>
                <a:gd name="T19" fmla="*/ 931103911 h 377"/>
                <a:gd name="T20" fmla="*/ 2147483646 w 390"/>
                <a:gd name="T21" fmla="*/ 729596919 h 377"/>
                <a:gd name="T22" fmla="*/ 1412357622 w 390"/>
                <a:gd name="T23" fmla="*/ 0 h 3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90" h="377">
                  <a:moveTo>
                    <a:pt x="203" y="0"/>
                  </a:moveTo>
                  <a:cubicBezTo>
                    <a:pt x="193" y="0"/>
                    <a:pt x="184" y="1"/>
                    <a:pt x="174" y="2"/>
                  </a:cubicBezTo>
                  <a:cubicBezTo>
                    <a:pt x="71" y="18"/>
                    <a:pt x="0" y="114"/>
                    <a:pt x="16" y="217"/>
                  </a:cubicBezTo>
                  <a:cubicBezTo>
                    <a:pt x="31" y="310"/>
                    <a:pt x="111" y="377"/>
                    <a:pt x="202" y="377"/>
                  </a:cubicBezTo>
                  <a:cubicBezTo>
                    <a:pt x="212" y="377"/>
                    <a:pt x="221" y="376"/>
                    <a:pt x="231" y="375"/>
                  </a:cubicBezTo>
                  <a:cubicBezTo>
                    <a:pt x="317" y="361"/>
                    <a:pt x="381" y="291"/>
                    <a:pt x="390" y="208"/>
                  </a:cubicBezTo>
                  <a:cubicBezTo>
                    <a:pt x="358" y="185"/>
                    <a:pt x="358" y="185"/>
                    <a:pt x="358" y="185"/>
                  </a:cubicBezTo>
                  <a:cubicBezTo>
                    <a:pt x="356" y="182"/>
                    <a:pt x="354" y="177"/>
                    <a:pt x="354" y="174"/>
                  </a:cubicBezTo>
                  <a:cubicBezTo>
                    <a:pt x="350" y="146"/>
                    <a:pt x="350" y="146"/>
                    <a:pt x="350" y="146"/>
                  </a:cubicBezTo>
                  <a:cubicBezTo>
                    <a:pt x="349" y="143"/>
                    <a:pt x="350" y="137"/>
                    <a:pt x="350" y="134"/>
                  </a:cubicBezTo>
                  <a:cubicBezTo>
                    <a:pt x="372" y="105"/>
                    <a:pt x="372" y="105"/>
                    <a:pt x="372" y="105"/>
                  </a:cubicBezTo>
                  <a:cubicBezTo>
                    <a:pt x="340" y="42"/>
                    <a:pt x="275" y="0"/>
                    <a:pt x="203" y="0"/>
                  </a:cubicBezTo>
                </a:path>
              </a:pathLst>
            </a:custGeom>
            <a:solidFill>
              <a:srgbClr val="E6E7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13" name="Freeform 104"/>
            <p:cNvSpPr>
              <a:spLocks/>
            </p:cNvSpPr>
            <p:nvPr/>
          </p:nvSpPr>
          <p:spPr bwMode="auto">
            <a:xfrm>
              <a:off x="7140575" y="3411538"/>
              <a:ext cx="112712" cy="271463"/>
            </a:xfrm>
            <a:custGeom>
              <a:avLst/>
              <a:gdLst>
                <a:gd name="T0" fmla="*/ 158027466 w 43"/>
                <a:gd name="T1" fmla="*/ 0 h 103"/>
                <a:gd name="T2" fmla="*/ 6870190 w 43"/>
                <a:gd name="T3" fmla="*/ 201438724 h 103"/>
                <a:gd name="T4" fmla="*/ 6870190 w 43"/>
                <a:gd name="T5" fmla="*/ 284793678 h 103"/>
                <a:gd name="T6" fmla="*/ 34353569 w 43"/>
                <a:gd name="T7" fmla="*/ 479287693 h 103"/>
                <a:gd name="T8" fmla="*/ 61836949 w 43"/>
                <a:gd name="T9" fmla="*/ 555695303 h 103"/>
                <a:gd name="T10" fmla="*/ 281701364 w 43"/>
                <a:gd name="T11" fmla="*/ 715457868 h 103"/>
                <a:gd name="T12" fmla="*/ 274828553 w 43"/>
                <a:gd name="T13" fmla="*/ 382040686 h 103"/>
                <a:gd name="T14" fmla="*/ 158027466 w 43"/>
                <a:gd name="T15" fmla="*/ 0 h 10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3" h="103">
                  <a:moveTo>
                    <a:pt x="23" y="0"/>
                  </a:moveTo>
                  <a:cubicBezTo>
                    <a:pt x="1" y="29"/>
                    <a:pt x="1" y="29"/>
                    <a:pt x="1" y="29"/>
                  </a:cubicBezTo>
                  <a:cubicBezTo>
                    <a:pt x="1" y="32"/>
                    <a:pt x="0" y="38"/>
                    <a:pt x="1" y="41"/>
                  </a:cubicBezTo>
                  <a:cubicBezTo>
                    <a:pt x="5" y="69"/>
                    <a:pt x="5" y="69"/>
                    <a:pt x="5" y="69"/>
                  </a:cubicBezTo>
                  <a:cubicBezTo>
                    <a:pt x="5" y="72"/>
                    <a:pt x="7" y="77"/>
                    <a:pt x="9" y="80"/>
                  </a:cubicBezTo>
                  <a:cubicBezTo>
                    <a:pt x="41" y="103"/>
                    <a:pt x="41" y="103"/>
                    <a:pt x="41" y="103"/>
                  </a:cubicBezTo>
                  <a:cubicBezTo>
                    <a:pt x="43" y="88"/>
                    <a:pt x="42" y="71"/>
                    <a:pt x="40" y="55"/>
                  </a:cubicBezTo>
                  <a:cubicBezTo>
                    <a:pt x="37" y="35"/>
                    <a:pt x="31" y="17"/>
                    <a:pt x="23" y="0"/>
                  </a:cubicBezTo>
                </a:path>
              </a:pathLst>
            </a:custGeom>
            <a:solidFill>
              <a:srgbClr val="D88B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14" name="Freeform 105"/>
            <p:cNvSpPr>
              <a:spLocks noEditPoints="1"/>
            </p:cNvSpPr>
            <p:nvPr/>
          </p:nvSpPr>
          <p:spPr bwMode="auto">
            <a:xfrm>
              <a:off x="6116638" y="2995613"/>
              <a:ext cx="1273175" cy="1273175"/>
            </a:xfrm>
            <a:custGeom>
              <a:avLst/>
              <a:gdLst>
                <a:gd name="T0" fmla="*/ 2147483646 w 483"/>
                <a:gd name="T1" fmla="*/ 1438308170 h 483"/>
                <a:gd name="T2" fmla="*/ 1917746862 w 483"/>
                <a:gd name="T3" fmla="*/ 2147483646 h 483"/>
                <a:gd name="T4" fmla="*/ 132017440 w 483"/>
                <a:gd name="T5" fmla="*/ 1917746862 h 483"/>
                <a:gd name="T6" fmla="*/ 1438308170 w 483"/>
                <a:gd name="T7" fmla="*/ 132017440 h 483"/>
                <a:gd name="T8" fmla="*/ 2147483646 w 483"/>
                <a:gd name="T9" fmla="*/ 1438308170 h 483"/>
                <a:gd name="T10" fmla="*/ 632301408 w 483"/>
                <a:gd name="T11" fmla="*/ 1834365762 h 483"/>
                <a:gd name="T12" fmla="*/ 1834365762 w 483"/>
                <a:gd name="T13" fmla="*/ 2147483646 h 483"/>
                <a:gd name="T14" fmla="*/ 2147483646 w 483"/>
                <a:gd name="T15" fmla="*/ 1514740845 h 483"/>
                <a:gd name="T16" fmla="*/ 1521689270 w 483"/>
                <a:gd name="T17" fmla="*/ 632301408 h 483"/>
                <a:gd name="T18" fmla="*/ 632301408 w 483"/>
                <a:gd name="T19" fmla="*/ 1834365762 h 48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83" h="483">
                  <a:moveTo>
                    <a:pt x="464" y="207"/>
                  </a:moveTo>
                  <a:cubicBezTo>
                    <a:pt x="483" y="330"/>
                    <a:pt x="398" y="445"/>
                    <a:pt x="276" y="464"/>
                  </a:cubicBezTo>
                  <a:cubicBezTo>
                    <a:pt x="153" y="483"/>
                    <a:pt x="38" y="398"/>
                    <a:pt x="19" y="276"/>
                  </a:cubicBezTo>
                  <a:cubicBezTo>
                    <a:pt x="0" y="153"/>
                    <a:pt x="85" y="38"/>
                    <a:pt x="207" y="19"/>
                  </a:cubicBezTo>
                  <a:cubicBezTo>
                    <a:pt x="330" y="0"/>
                    <a:pt x="445" y="85"/>
                    <a:pt x="464" y="207"/>
                  </a:cubicBezTo>
                  <a:close/>
                  <a:moveTo>
                    <a:pt x="91" y="264"/>
                  </a:moveTo>
                  <a:cubicBezTo>
                    <a:pt x="104" y="347"/>
                    <a:pt x="182" y="404"/>
                    <a:pt x="264" y="391"/>
                  </a:cubicBezTo>
                  <a:cubicBezTo>
                    <a:pt x="347" y="379"/>
                    <a:pt x="404" y="301"/>
                    <a:pt x="392" y="218"/>
                  </a:cubicBezTo>
                  <a:cubicBezTo>
                    <a:pt x="379" y="136"/>
                    <a:pt x="301" y="79"/>
                    <a:pt x="219" y="91"/>
                  </a:cubicBezTo>
                  <a:cubicBezTo>
                    <a:pt x="136" y="104"/>
                    <a:pt x="79" y="182"/>
                    <a:pt x="91" y="264"/>
                  </a:cubicBezTo>
                  <a:close/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15" name="Freeform 106"/>
            <p:cNvSpPr>
              <a:spLocks/>
            </p:cNvSpPr>
            <p:nvPr/>
          </p:nvSpPr>
          <p:spPr bwMode="auto">
            <a:xfrm>
              <a:off x="6496050" y="3738563"/>
              <a:ext cx="466725" cy="287338"/>
            </a:xfrm>
            <a:custGeom>
              <a:avLst/>
              <a:gdLst>
                <a:gd name="T0" fmla="*/ 1216783717 w 177"/>
                <a:gd name="T1" fmla="*/ 271017729 h 109"/>
                <a:gd name="T2" fmla="*/ 1140301465 w 177"/>
                <a:gd name="T3" fmla="*/ 430848832 h 109"/>
                <a:gd name="T4" fmla="*/ 48671243 w 177"/>
                <a:gd name="T5" fmla="*/ 257120060 h 109"/>
                <a:gd name="T6" fmla="*/ 97342486 w 177"/>
                <a:gd name="T7" fmla="*/ 41695644 h 109"/>
                <a:gd name="T8" fmla="*/ 305934282 w 177"/>
                <a:gd name="T9" fmla="*/ 90340122 h 109"/>
                <a:gd name="T10" fmla="*/ 987334324 w 177"/>
                <a:gd name="T11" fmla="*/ 159831103 h 109"/>
                <a:gd name="T12" fmla="*/ 1202879531 w 177"/>
                <a:gd name="T13" fmla="*/ 215424416 h 109"/>
                <a:gd name="T14" fmla="*/ 1216783717 w 177"/>
                <a:gd name="T15" fmla="*/ 271017729 h 10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77" h="109">
                  <a:moveTo>
                    <a:pt x="175" y="39"/>
                  </a:moveTo>
                  <a:cubicBezTo>
                    <a:pt x="177" y="48"/>
                    <a:pt x="173" y="57"/>
                    <a:pt x="164" y="62"/>
                  </a:cubicBezTo>
                  <a:cubicBezTo>
                    <a:pt x="83" y="109"/>
                    <a:pt x="26" y="66"/>
                    <a:pt x="7" y="37"/>
                  </a:cubicBezTo>
                  <a:cubicBezTo>
                    <a:pt x="0" y="27"/>
                    <a:pt x="3" y="13"/>
                    <a:pt x="14" y="6"/>
                  </a:cubicBezTo>
                  <a:cubicBezTo>
                    <a:pt x="24" y="0"/>
                    <a:pt x="38" y="3"/>
                    <a:pt x="44" y="13"/>
                  </a:cubicBezTo>
                  <a:cubicBezTo>
                    <a:pt x="48" y="18"/>
                    <a:pt x="79" y="60"/>
                    <a:pt x="142" y="23"/>
                  </a:cubicBezTo>
                  <a:cubicBezTo>
                    <a:pt x="153" y="17"/>
                    <a:pt x="166" y="21"/>
                    <a:pt x="173" y="31"/>
                  </a:cubicBezTo>
                  <a:cubicBezTo>
                    <a:pt x="174" y="34"/>
                    <a:pt x="175" y="37"/>
                    <a:pt x="175" y="3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16" name="Freeform 107"/>
            <p:cNvSpPr>
              <a:spLocks/>
            </p:cNvSpPr>
            <p:nvPr/>
          </p:nvSpPr>
          <p:spPr bwMode="auto">
            <a:xfrm>
              <a:off x="7461250" y="3303588"/>
              <a:ext cx="534987" cy="314325"/>
            </a:xfrm>
            <a:custGeom>
              <a:avLst/>
              <a:gdLst>
                <a:gd name="T0" fmla="*/ 1375180130 w 203"/>
                <a:gd name="T1" fmla="*/ 300008685 h 119"/>
                <a:gd name="T2" fmla="*/ 1111257603 w 203"/>
                <a:gd name="T3" fmla="*/ 676760215 h 119"/>
                <a:gd name="T4" fmla="*/ 402829399 w 203"/>
                <a:gd name="T5" fmla="*/ 802344938 h 119"/>
                <a:gd name="T6" fmla="*/ 27782428 w 203"/>
                <a:gd name="T7" fmla="*/ 530245144 h 119"/>
                <a:gd name="T8" fmla="*/ 291704956 w 203"/>
                <a:gd name="T9" fmla="*/ 153493614 h 119"/>
                <a:gd name="T10" fmla="*/ 1000130525 w 203"/>
                <a:gd name="T11" fmla="*/ 34884792 h 119"/>
                <a:gd name="T12" fmla="*/ 1375180130 w 203"/>
                <a:gd name="T13" fmla="*/ 300008685 h 1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3" h="119">
                  <a:moveTo>
                    <a:pt x="198" y="43"/>
                  </a:moveTo>
                  <a:cubicBezTo>
                    <a:pt x="203" y="69"/>
                    <a:pt x="186" y="93"/>
                    <a:pt x="160" y="97"/>
                  </a:cubicBezTo>
                  <a:cubicBezTo>
                    <a:pt x="58" y="115"/>
                    <a:pt x="58" y="115"/>
                    <a:pt x="58" y="115"/>
                  </a:cubicBezTo>
                  <a:cubicBezTo>
                    <a:pt x="33" y="119"/>
                    <a:pt x="8" y="102"/>
                    <a:pt x="4" y="76"/>
                  </a:cubicBezTo>
                  <a:cubicBezTo>
                    <a:pt x="0" y="51"/>
                    <a:pt x="17" y="26"/>
                    <a:pt x="42" y="22"/>
                  </a:cubicBezTo>
                  <a:cubicBezTo>
                    <a:pt x="144" y="5"/>
                    <a:pt x="144" y="5"/>
                    <a:pt x="144" y="5"/>
                  </a:cubicBezTo>
                  <a:cubicBezTo>
                    <a:pt x="170" y="0"/>
                    <a:pt x="194" y="17"/>
                    <a:pt x="198" y="43"/>
                  </a:cubicBezTo>
                  <a:close/>
                </a:path>
              </a:pathLst>
            </a:custGeom>
            <a:solidFill>
              <a:srgbClr val="F1E4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17" name="Freeform 108"/>
            <p:cNvSpPr>
              <a:spLocks/>
            </p:cNvSpPr>
            <p:nvPr/>
          </p:nvSpPr>
          <p:spPr bwMode="auto">
            <a:xfrm>
              <a:off x="7747000" y="2963863"/>
              <a:ext cx="935037" cy="762000"/>
            </a:xfrm>
            <a:custGeom>
              <a:avLst/>
              <a:gdLst>
                <a:gd name="T0" fmla="*/ 1831489896 w 355"/>
                <a:gd name="T1" fmla="*/ 76471578 h 289"/>
                <a:gd name="T2" fmla="*/ 2147483646 w 355"/>
                <a:gd name="T3" fmla="*/ 896815993 h 289"/>
                <a:gd name="T4" fmla="*/ 2147483646 w 355"/>
                <a:gd name="T5" fmla="*/ 1348703087 h 289"/>
                <a:gd name="T6" fmla="*/ 1616428752 w 355"/>
                <a:gd name="T7" fmla="*/ 1731066249 h 289"/>
                <a:gd name="T8" fmla="*/ 159562089 w 355"/>
                <a:gd name="T9" fmla="*/ 1807537827 h 289"/>
                <a:gd name="T10" fmla="*/ 34688556 w 355"/>
                <a:gd name="T11" fmla="*/ 1126236000 h 289"/>
                <a:gd name="T12" fmla="*/ 388498655 w 355"/>
                <a:gd name="T13" fmla="*/ 298938664 h 289"/>
                <a:gd name="T14" fmla="*/ 1831489896 w 355"/>
                <a:gd name="T15" fmla="*/ 76471578 h 28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55" h="289">
                  <a:moveTo>
                    <a:pt x="264" y="11"/>
                  </a:moveTo>
                  <a:cubicBezTo>
                    <a:pt x="336" y="0"/>
                    <a:pt x="335" y="129"/>
                    <a:pt x="335" y="129"/>
                  </a:cubicBezTo>
                  <a:cubicBezTo>
                    <a:pt x="340" y="158"/>
                    <a:pt x="355" y="189"/>
                    <a:pt x="325" y="194"/>
                  </a:cubicBezTo>
                  <a:cubicBezTo>
                    <a:pt x="233" y="249"/>
                    <a:pt x="233" y="249"/>
                    <a:pt x="233" y="249"/>
                  </a:cubicBezTo>
                  <a:cubicBezTo>
                    <a:pt x="204" y="254"/>
                    <a:pt x="28" y="289"/>
                    <a:pt x="23" y="260"/>
                  </a:cubicBezTo>
                  <a:cubicBezTo>
                    <a:pt x="5" y="162"/>
                    <a:pt x="5" y="162"/>
                    <a:pt x="5" y="162"/>
                  </a:cubicBezTo>
                  <a:cubicBezTo>
                    <a:pt x="0" y="133"/>
                    <a:pt x="5" y="50"/>
                    <a:pt x="56" y="43"/>
                  </a:cubicBezTo>
                  <a:cubicBezTo>
                    <a:pt x="147" y="29"/>
                    <a:pt x="192" y="23"/>
                    <a:pt x="264" y="11"/>
                  </a:cubicBezTo>
                  <a:close/>
                </a:path>
              </a:pathLst>
            </a:custGeom>
            <a:solidFill>
              <a:srgbClr val="F1E4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18" name="Freeform 109"/>
            <p:cNvSpPr>
              <a:spLocks/>
            </p:cNvSpPr>
            <p:nvPr/>
          </p:nvSpPr>
          <p:spPr bwMode="auto">
            <a:xfrm>
              <a:off x="8797925" y="2755900"/>
              <a:ext cx="1327150" cy="822325"/>
            </a:xfrm>
            <a:custGeom>
              <a:avLst/>
              <a:gdLst>
                <a:gd name="T0" fmla="*/ 1938000950 w 836"/>
                <a:gd name="T1" fmla="*/ 0 h 518"/>
                <a:gd name="T2" fmla="*/ 2106850625 w 836"/>
                <a:gd name="T3" fmla="*/ 967740000 h 518"/>
                <a:gd name="T4" fmla="*/ 168851263 w 836"/>
                <a:gd name="T5" fmla="*/ 1305440938 h 518"/>
                <a:gd name="T6" fmla="*/ 0 w 836"/>
                <a:gd name="T7" fmla="*/ 337700938 h 518"/>
                <a:gd name="T8" fmla="*/ 1938000950 w 836"/>
                <a:gd name="T9" fmla="*/ 0 h 5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36" h="518">
                  <a:moveTo>
                    <a:pt x="769" y="0"/>
                  </a:moveTo>
                  <a:lnTo>
                    <a:pt x="836" y="384"/>
                  </a:lnTo>
                  <a:lnTo>
                    <a:pt x="67" y="518"/>
                  </a:lnTo>
                  <a:lnTo>
                    <a:pt x="0" y="134"/>
                  </a:lnTo>
                  <a:lnTo>
                    <a:pt x="769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19" name="Freeform 110"/>
            <p:cNvSpPr>
              <a:spLocks/>
            </p:cNvSpPr>
            <p:nvPr/>
          </p:nvSpPr>
          <p:spPr bwMode="auto">
            <a:xfrm>
              <a:off x="8948738" y="2541588"/>
              <a:ext cx="1782762" cy="1104900"/>
            </a:xfrm>
            <a:custGeom>
              <a:avLst/>
              <a:gdLst>
                <a:gd name="T0" fmla="*/ 2147483646 w 1123"/>
                <a:gd name="T1" fmla="*/ 0 h 696"/>
                <a:gd name="T2" fmla="*/ 2147483646 w 1123"/>
                <a:gd name="T3" fmla="*/ 1297881263 h 696"/>
                <a:gd name="T4" fmla="*/ 226813999 w 1123"/>
                <a:gd name="T5" fmla="*/ 1754028750 h 696"/>
                <a:gd name="T6" fmla="*/ 0 w 1123"/>
                <a:gd name="T7" fmla="*/ 456149075 h 696"/>
                <a:gd name="T8" fmla="*/ 2147483646 w 1123"/>
                <a:gd name="T9" fmla="*/ 0 h 6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23" h="696">
                  <a:moveTo>
                    <a:pt x="1033" y="0"/>
                  </a:moveTo>
                  <a:lnTo>
                    <a:pt x="1123" y="515"/>
                  </a:lnTo>
                  <a:lnTo>
                    <a:pt x="90" y="696"/>
                  </a:lnTo>
                  <a:lnTo>
                    <a:pt x="0" y="181"/>
                  </a:lnTo>
                  <a:lnTo>
                    <a:pt x="1033" y="0"/>
                  </a:lnTo>
                  <a:close/>
                </a:path>
              </a:pathLst>
            </a:custGeom>
            <a:solidFill>
              <a:srgbClr val="F9A4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20" name="Freeform 114"/>
            <p:cNvSpPr>
              <a:spLocks/>
            </p:cNvSpPr>
            <p:nvPr/>
          </p:nvSpPr>
          <p:spPr bwMode="auto">
            <a:xfrm>
              <a:off x="8299450" y="4835525"/>
              <a:ext cx="93662" cy="169863"/>
            </a:xfrm>
            <a:custGeom>
              <a:avLst/>
              <a:gdLst>
                <a:gd name="T0" fmla="*/ 126007140 w 59"/>
                <a:gd name="T1" fmla="*/ 0 h 107"/>
                <a:gd name="T2" fmla="*/ 0 w 59"/>
                <a:gd name="T3" fmla="*/ 257056694 h 107"/>
                <a:gd name="T4" fmla="*/ 25201428 w 59"/>
                <a:gd name="T5" fmla="*/ 269658306 h 107"/>
                <a:gd name="T6" fmla="*/ 148687631 w 59"/>
                <a:gd name="T7" fmla="*/ 12601612 h 107"/>
                <a:gd name="T8" fmla="*/ 126007140 w 59"/>
                <a:gd name="T9" fmla="*/ 0 h 1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9" h="107">
                  <a:moveTo>
                    <a:pt x="50" y="0"/>
                  </a:moveTo>
                  <a:lnTo>
                    <a:pt x="0" y="102"/>
                  </a:lnTo>
                  <a:lnTo>
                    <a:pt x="10" y="107"/>
                  </a:lnTo>
                  <a:lnTo>
                    <a:pt x="59" y="5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3357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21" name="Freeform 115"/>
            <p:cNvSpPr>
              <a:spLocks/>
            </p:cNvSpPr>
            <p:nvPr/>
          </p:nvSpPr>
          <p:spPr bwMode="auto">
            <a:xfrm>
              <a:off x="8299450" y="4835525"/>
              <a:ext cx="93662" cy="169863"/>
            </a:xfrm>
            <a:custGeom>
              <a:avLst/>
              <a:gdLst>
                <a:gd name="T0" fmla="*/ 126007140 w 59"/>
                <a:gd name="T1" fmla="*/ 0 h 107"/>
                <a:gd name="T2" fmla="*/ 0 w 59"/>
                <a:gd name="T3" fmla="*/ 257056694 h 107"/>
                <a:gd name="T4" fmla="*/ 25201428 w 59"/>
                <a:gd name="T5" fmla="*/ 269658306 h 107"/>
                <a:gd name="T6" fmla="*/ 148687631 w 59"/>
                <a:gd name="T7" fmla="*/ 12601612 h 107"/>
                <a:gd name="T8" fmla="*/ 126007140 w 59"/>
                <a:gd name="T9" fmla="*/ 0 h 1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9" h="107">
                  <a:moveTo>
                    <a:pt x="50" y="0"/>
                  </a:moveTo>
                  <a:lnTo>
                    <a:pt x="0" y="102"/>
                  </a:lnTo>
                  <a:lnTo>
                    <a:pt x="10" y="107"/>
                  </a:lnTo>
                  <a:lnTo>
                    <a:pt x="59" y="5"/>
                  </a:lnTo>
                  <a:lnTo>
                    <a:pt x="5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22" name="Freeform 116"/>
            <p:cNvSpPr>
              <a:spLocks/>
            </p:cNvSpPr>
            <p:nvPr/>
          </p:nvSpPr>
          <p:spPr bwMode="auto">
            <a:xfrm>
              <a:off x="8434388" y="4687888"/>
              <a:ext cx="28575" cy="26988"/>
            </a:xfrm>
            <a:custGeom>
              <a:avLst/>
              <a:gdLst>
                <a:gd name="T0" fmla="*/ 40488177 w 11"/>
                <a:gd name="T1" fmla="*/ 0 h 10"/>
                <a:gd name="T2" fmla="*/ 6748895 w 11"/>
                <a:gd name="T3" fmla="*/ 21849485 h 10"/>
                <a:gd name="T4" fmla="*/ 20244089 w 11"/>
                <a:gd name="T5" fmla="*/ 72835214 h 10"/>
                <a:gd name="T6" fmla="*/ 40488177 w 11"/>
                <a:gd name="T7" fmla="*/ 72835214 h 10"/>
                <a:gd name="T8" fmla="*/ 67481161 w 11"/>
                <a:gd name="T9" fmla="*/ 58267092 h 10"/>
                <a:gd name="T10" fmla="*/ 53985968 w 11"/>
                <a:gd name="T11" fmla="*/ 7284061 h 10"/>
                <a:gd name="T12" fmla="*/ 40488177 w 11"/>
                <a:gd name="T13" fmla="*/ 0 h 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" h="10">
                  <a:moveTo>
                    <a:pt x="6" y="0"/>
                  </a:moveTo>
                  <a:cubicBezTo>
                    <a:pt x="4" y="0"/>
                    <a:pt x="2" y="1"/>
                    <a:pt x="1" y="3"/>
                  </a:cubicBezTo>
                  <a:cubicBezTo>
                    <a:pt x="0" y="6"/>
                    <a:pt x="1" y="9"/>
                    <a:pt x="3" y="10"/>
                  </a:cubicBezTo>
                  <a:cubicBezTo>
                    <a:pt x="4" y="10"/>
                    <a:pt x="5" y="10"/>
                    <a:pt x="6" y="10"/>
                  </a:cubicBezTo>
                  <a:cubicBezTo>
                    <a:pt x="8" y="10"/>
                    <a:pt x="9" y="9"/>
                    <a:pt x="10" y="8"/>
                  </a:cubicBezTo>
                  <a:cubicBezTo>
                    <a:pt x="11" y="5"/>
                    <a:pt x="10" y="2"/>
                    <a:pt x="8" y="1"/>
                  </a:cubicBezTo>
                  <a:cubicBezTo>
                    <a:pt x="7" y="1"/>
                    <a:pt x="6" y="0"/>
                    <a:pt x="6" y="0"/>
                  </a:cubicBezTo>
                </a:path>
              </a:pathLst>
            </a:custGeom>
            <a:solidFill>
              <a:srgbClr val="3357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3079" name="组合 131"/>
          <p:cNvGrpSpPr>
            <a:grpSpLocks/>
          </p:cNvGrpSpPr>
          <p:nvPr/>
        </p:nvGrpSpPr>
        <p:grpSpPr bwMode="auto">
          <a:xfrm>
            <a:off x="7767638" y="5200650"/>
            <a:ext cx="2408237" cy="2193925"/>
            <a:chOff x="8539253" y="5376404"/>
            <a:chExt cx="2408237" cy="2193925"/>
          </a:xfrm>
        </p:grpSpPr>
        <p:sp>
          <p:nvSpPr>
            <p:cNvPr id="3098" name="Freeform 15"/>
            <p:cNvSpPr>
              <a:spLocks/>
            </p:cNvSpPr>
            <p:nvPr/>
          </p:nvSpPr>
          <p:spPr bwMode="auto">
            <a:xfrm>
              <a:off x="8718641" y="5555792"/>
              <a:ext cx="2046287" cy="1835150"/>
            </a:xfrm>
            <a:custGeom>
              <a:avLst/>
              <a:gdLst>
                <a:gd name="T0" fmla="*/ 2147483646 w 1289"/>
                <a:gd name="T1" fmla="*/ 0 h 1156"/>
                <a:gd name="T2" fmla="*/ 2147483646 w 1289"/>
                <a:gd name="T3" fmla="*/ 1784270625 h 1156"/>
                <a:gd name="T4" fmla="*/ 839211032 w 1289"/>
                <a:gd name="T5" fmla="*/ 2147483646 h 1156"/>
                <a:gd name="T6" fmla="*/ 0 w 1289"/>
                <a:gd name="T7" fmla="*/ 1131550950 h 1156"/>
                <a:gd name="T8" fmla="*/ 2147483646 w 1289"/>
                <a:gd name="T9" fmla="*/ 0 h 1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9" h="1156">
                  <a:moveTo>
                    <a:pt x="959" y="0"/>
                  </a:moveTo>
                  <a:lnTo>
                    <a:pt x="1289" y="708"/>
                  </a:lnTo>
                  <a:lnTo>
                    <a:pt x="333" y="1156"/>
                  </a:lnTo>
                  <a:lnTo>
                    <a:pt x="0" y="449"/>
                  </a:lnTo>
                  <a:lnTo>
                    <a:pt x="959" y="0"/>
                  </a:lnTo>
                  <a:close/>
                </a:path>
              </a:pathLst>
            </a:custGeom>
            <a:solidFill>
              <a:srgbClr val="F0E3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99" name="Freeform 16"/>
            <p:cNvSpPr>
              <a:spLocks/>
            </p:cNvSpPr>
            <p:nvPr/>
          </p:nvSpPr>
          <p:spPr bwMode="auto">
            <a:xfrm>
              <a:off x="8718641" y="5555792"/>
              <a:ext cx="2046287" cy="1835150"/>
            </a:xfrm>
            <a:custGeom>
              <a:avLst/>
              <a:gdLst>
                <a:gd name="T0" fmla="*/ 2147483646 w 1289"/>
                <a:gd name="T1" fmla="*/ 0 h 1156"/>
                <a:gd name="T2" fmla="*/ 2147483646 w 1289"/>
                <a:gd name="T3" fmla="*/ 1784270625 h 1156"/>
                <a:gd name="T4" fmla="*/ 839211032 w 1289"/>
                <a:gd name="T5" fmla="*/ 2147483646 h 1156"/>
                <a:gd name="T6" fmla="*/ 0 w 1289"/>
                <a:gd name="T7" fmla="*/ 1131550950 h 1156"/>
                <a:gd name="T8" fmla="*/ 2147483646 w 1289"/>
                <a:gd name="T9" fmla="*/ 0 h 1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9" h="1156">
                  <a:moveTo>
                    <a:pt x="959" y="0"/>
                  </a:moveTo>
                  <a:lnTo>
                    <a:pt x="1289" y="708"/>
                  </a:lnTo>
                  <a:lnTo>
                    <a:pt x="333" y="1156"/>
                  </a:lnTo>
                  <a:lnTo>
                    <a:pt x="0" y="449"/>
                  </a:lnTo>
                  <a:lnTo>
                    <a:pt x="959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00" name="Freeform 17"/>
            <p:cNvSpPr>
              <a:spLocks noEditPoints="1"/>
            </p:cNvSpPr>
            <p:nvPr/>
          </p:nvSpPr>
          <p:spPr bwMode="auto">
            <a:xfrm>
              <a:off x="8539253" y="5376404"/>
              <a:ext cx="2408237" cy="2193925"/>
            </a:xfrm>
            <a:custGeom>
              <a:avLst/>
              <a:gdLst>
                <a:gd name="T0" fmla="*/ 473114381 w 913"/>
                <a:gd name="T1" fmla="*/ 2147483646 h 832"/>
                <a:gd name="T2" fmla="*/ 2147483646 w 913"/>
                <a:gd name="T3" fmla="*/ 472830391 h 832"/>
                <a:gd name="T4" fmla="*/ 2147483646 w 913"/>
                <a:gd name="T5" fmla="*/ 2147483646 h 832"/>
                <a:gd name="T6" fmla="*/ 1864626954 w 913"/>
                <a:gd name="T7" fmla="*/ 2147483646 h 832"/>
                <a:gd name="T8" fmla="*/ 473114381 w 913"/>
                <a:gd name="T9" fmla="*/ 2147483646 h 832"/>
                <a:gd name="T10" fmla="*/ 97405669 w 913"/>
                <a:gd name="T11" fmla="*/ 2147483646 h 832"/>
                <a:gd name="T12" fmla="*/ 1488918243 w 913"/>
                <a:gd name="T13" fmla="*/ 2147483646 h 832"/>
                <a:gd name="T14" fmla="*/ 2038566026 w 913"/>
                <a:gd name="T15" fmla="*/ 2147483646 h 832"/>
                <a:gd name="T16" fmla="*/ 2147483646 w 913"/>
                <a:gd name="T17" fmla="*/ 2147483646 h 832"/>
                <a:gd name="T18" fmla="*/ 2147483646 w 913"/>
                <a:gd name="T19" fmla="*/ 2147483646 h 832"/>
                <a:gd name="T20" fmla="*/ 2147483646 w 913"/>
                <a:gd name="T21" fmla="*/ 292042533 h 832"/>
                <a:gd name="T22" fmla="*/ 2147483646 w 913"/>
                <a:gd name="T23" fmla="*/ 97347511 h 832"/>
                <a:gd name="T24" fmla="*/ 299175309 w 913"/>
                <a:gd name="T25" fmla="*/ 1974764550 h 832"/>
                <a:gd name="T26" fmla="*/ 97405669 w 913"/>
                <a:gd name="T27" fmla="*/ 2147483646 h 83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913" h="832">
                  <a:moveTo>
                    <a:pt x="68" y="338"/>
                  </a:moveTo>
                  <a:cubicBezTo>
                    <a:pt x="645" y="68"/>
                    <a:pt x="645" y="68"/>
                    <a:pt x="645" y="68"/>
                  </a:cubicBezTo>
                  <a:cubicBezTo>
                    <a:pt x="844" y="494"/>
                    <a:pt x="844" y="494"/>
                    <a:pt x="844" y="494"/>
                  </a:cubicBezTo>
                  <a:cubicBezTo>
                    <a:pt x="268" y="764"/>
                    <a:pt x="268" y="764"/>
                    <a:pt x="268" y="764"/>
                  </a:cubicBezTo>
                  <a:cubicBezTo>
                    <a:pt x="68" y="338"/>
                    <a:pt x="68" y="338"/>
                    <a:pt x="68" y="338"/>
                  </a:cubicBezTo>
                  <a:moveTo>
                    <a:pt x="14" y="364"/>
                  </a:moveTo>
                  <a:cubicBezTo>
                    <a:pt x="214" y="789"/>
                    <a:pt x="214" y="789"/>
                    <a:pt x="214" y="789"/>
                  </a:cubicBezTo>
                  <a:cubicBezTo>
                    <a:pt x="228" y="819"/>
                    <a:pt x="263" y="832"/>
                    <a:pt x="293" y="818"/>
                  </a:cubicBezTo>
                  <a:cubicBezTo>
                    <a:pt x="870" y="548"/>
                    <a:pt x="870" y="548"/>
                    <a:pt x="870" y="548"/>
                  </a:cubicBezTo>
                  <a:cubicBezTo>
                    <a:pt x="900" y="534"/>
                    <a:pt x="913" y="498"/>
                    <a:pt x="899" y="468"/>
                  </a:cubicBezTo>
                  <a:cubicBezTo>
                    <a:pt x="699" y="42"/>
                    <a:pt x="699" y="42"/>
                    <a:pt x="699" y="42"/>
                  </a:cubicBezTo>
                  <a:cubicBezTo>
                    <a:pt x="685" y="12"/>
                    <a:pt x="649" y="0"/>
                    <a:pt x="619" y="14"/>
                  </a:cubicBezTo>
                  <a:cubicBezTo>
                    <a:pt x="43" y="284"/>
                    <a:pt x="43" y="284"/>
                    <a:pt x="43" y="284"/>
                  </a:cubicBezTo>
                  <a:cubicBezTo>
                    <a:pt x="13" y="298"/>
                    <a:pt x="0" y="334"/>
                    <a:pt x="14" y="364"/>
                  </a:cubicBezTo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01" name="Freeform 18"/>
            <p:cNvSpPr>
              <a:spLocks/>
            </p:cNvSpPr>
            <p:nvPr/>
          </p:nvSpPr>
          <p:spPr bwMode="auto">
            <a:xfrm>
              <a:off x="10177553" y="5498642"/>
              <a:ext cx="639762" cy="1206500"/>
            </a:xfrm>
            <a:custGeom>
              <a:avLst/>
              <a:gdLst>
                <a:gd name="T0" fmla="*/ 0 w 403"/>
                <a:gd name="T1" fmla="*/ 70564375 h 760"/>
                <a:gd name="T2" fmla="*/ 866933072 w 403"/>
                <a:gd name="T3" fmla="*/ 1915318750 h 760"/>
                <a:gd name="T4" fmla="*/ 1015621381 w 403"/>
                <a:gd name="T5" fmla="*/ 1844754375 h 760"/>
                <a:gd name="T6" fmla="*/ 151209257 w 403"/>
                <a:gd name="T7" fmla="*/ 0 h 760"/>
                <a:gd name="T8" fmla="*/ 0 w 403"/>
                <a:gd name="T9" fmla="*/ 70564375 h 7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03" h="760">
                  <a:moveTo>
                    <a:pt x="0" y="28"/>
                  </a:moveTo>
                  <a:lnTo>
                    <a:pt x="344" y="760"/>
                  </a:lnTo>
                  <a:lnTo>
                    <a:pt x="403" y="732"/>
                  </a:lnTo>
                  <a:lnTo>
                    <a:pt x="60" y="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02" name="Freeform 19"/>
            <p:cNvSpPr>
              <a:spLocks/>
            </p:cNvSpPr>
            <p:nvPr/>
          </p:nvSpPr>
          <p:spPr bwMode="auto">
            <a:xfrm>
              <a:off x="10177553" y="5498642"/>
              <a:ext cx="639762" cy="1206500"/>
            </a:xfrm>
            <a:custGeom>
              <a:avLst/>
              <a:gdLst>
                <a:gd name="T0" fmla="*/ 0 w 403"/>
                <a:gd name="T1" fmla="*/ 70564375 h 760"/>
                <a:gd name="T2" fmla="*/ 866933072 w 403"/>
                <a:gd name="T3" fmla="*/ 1915318750 h 760"/>
                <a:gd name="T4" fmla="*/ 1015621381 w 403"/>
                <a:gd name="T5" fmla="*/ 1844754375 h 760"/>
                <a:gd name="T6" fmla="*/ 151209257 w 403"/>
                <a:gd name="T7" fmla="*/ 0 h 760"/>
                <a:gd name="T8" fmla="*/ 0 w 403"/>
                <a:gd name="T9" fmla="*/ 70564375 h 7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03" h="760">
                  <a:moveTo>
                    <a:pt x="0" y="28"/>
                  </a:moveTo>
                  <a:lnTo>
                    <a:pt x="344" y="760"/>
                  </a:lnTo>
                  <a:lnTo>
                    <a:pt x="403" y="732"/>
                  </a:lnTo>
                  <a:lnTo>
                    <a:pt x="60" y="0"/>
                  </a:lnTo>
                  <a:lnTo>
                    <a:pt x="0" y="2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03" name="Freeform 20"/>
            <p:cNvSpPr>
              <a:spLocks/>
            </p:cNvSpPr>
            <p:nvPr/>
          </p:nvSpPr>
          <p:spPr bwMode="auto">
            <a:xfrm>
              <a:off x="10509341" y="6005054"/>
              <a:ext cx="82550" cy="104775"/>
            </a:xfrm>
            <a:custGeom>
              <a:avLst/>
              <a:gdLst>
                <a:gd name="T0" fmla="*/ 49636516 w 31"/>
                <a:gd name="T1" fmla="*/ 0 h 40"/>
                <a:gd name="T2" fmla="*/ 0 w 31"/>
                <a:gd name="T3" fmla="*/ 6860143 h 40"/>
                <a:gd name="T4" fmla="*/ 134729589 w 31"/>
                <a:gd name="T5" fmla="*/ 274445016 h 40"/>
                <a:gd name="T6" fmla="*/ 184366105 w 31"/>
                <a:gd name="T7" fmla="*/ 89194958 h 40"/>
                <a:gd name="T8" fmla="*/ 49636516 w 31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" h="40">
                  <a:moveTo>
                    <a:pt x="7" y="0"/>
                  </a:moveTo>
                  <a:cubicBezTo>
                    <a:pt x="5" y="0"/>
                    <a:pt x="3" y="0"/>
                    <a:pt x="0" y="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28" y="34"/>
                    <a:pt x="31" y="22"/>
                    <a:pt x="26" y="13"/>
                  </a:cubicBezTo>
                  <a:cubicBezTo>
                    <a:pt x="23" y="5"/>
                    <a:pt x="15" y="0"/>
                    <a:pt x="7" y="0"/>
                  </a:cubicBezTo>
                </a:path>
              </a:pathLst>
            </a:custGeom>
            <a:solidFill>
              <a:srgbClr val="3051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04" name="Freeform 21"/>
            <p:cNvSpPr>
              <a:spLocks/>
            </p:cNvSpPr>
            <p:nvPr/>
          </p:nvSpPr>
          <p:spPr bwMode="auto">
            <a:xfrm>
              <a:off x="10461716" y="6006642"/>
              <a:ext cx="98425" cy="111125"/>
            </a:xfrm>
            <a:custGeom>
              <a:avLst/>
              <a:gdLst>
                <a:gd name="T0" fmla="*/ 127372591 w 37"/>
                <a:gd name="T1" fmla="*/ 0 h 42"/>
                <a:gd name="T2" fmla="*/ 113220672 w 37"/>
                <a:gd name="T3" fmla="*/ 7000875 h 42"/>
                <a:gd name="T4" fmla="*/ 35382457 w 37"/>
                <a:gd name="T5" fmla="*/ 210013021 h 42"/>
                <a:gd name="T6" fmla="*/ 176906967 w 37"/>
                <a:gd name="T7" fmla="*/ 294018229 h 42"/>
                <a:gd name="T8" fmla="*/ 240595922 w 37"/>
                <a:gd name="T9" fmla="*/ 280016479 h 42"/>
                <a:gd name="T10" fmla="*/ 261823801 w 37"/>
                <a:gd name="T11" fmla="*/ 273018250 h 42"/>
                <a:gd name="T12" fmla="*/ 127372591 w 37"/>
                <a:gd name="T13" fmla="*/ 0 h 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7" h="42">
                  <a:moveTo>
                    <a:pt x="18" y="0"/>
                  </a:moveTo>
                  <a:cubicBezTo>
                    <a:pt x="17" y="0"/>
                    <a:pt x="17" y="1"/>
                    <a:pt x="16" y="1"/>
                  </a:cubicBezTo>
                  <a:cubicBezTo>
                    <a:pt x="5" y="6"/>
                    <a:pt x="0" y="19"/>
                    <a:pt x="5" y="30"/>
                  </a:cubicBezTo>
                  <a:cubicBezTo>
                    <a:pt x="9" y="38"/>
                    <a:pt x="17" y="42"/>
                    <a:pt x="25" y="42"/>
                  </a:cubicBezTo>
                  <a:cubicBezTo>
                    <a:pt x="28" y="42"/>
                    <a:pt x="31" y="42"/>
                    <a:pt x="34" y="40"/>
                  </a:cubicBezTo>
                  <a:cubicBezTo>
                    <a:pt x="35" y="40"/>
                    <a:pt x="36" y="39"/>
                    <a:pt x="37" y="39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3051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3080" name="组合 133"/>
          <p:cNvGrpSpPr>
            <a:grpSpLocks/>
          </p:cNvGrpSpPr>
          <p:nvPr/>
        </p:nvGrpSpPr>
        <p:grpSpPr bwMode="auto">
          <a:xfrm>
            <a:off x="1441450" y="5221288"/>
            <a:ext cx="1198563" cy="1065212"/>
            <a:chOff x="10356941" y="4477879"/>
            <a:chExt cx="1198562" cy="1065213"/>
          </a:xfrm>
        </p:grpSpPr>
        <p:sp>
          <p:nvSpPr>
            <p:cNvPr id="3094" name="Freeform 111"/>
            <p:cNvSpPr>
              <a:spLocks/>
            </p:cNvSpPr>
            <p:nvPr/>
          </p:nvSpPr>
          <p:spPr bwMode="auto">
            <a:xfrm>
              <a:off x="10452191" y="4573129"/>
              <a:ext cx="1006475" cy="873125"/>
            </a:xfrm>
            <a:custGeom>
              <a:avLst/>
              <a:gdLst>
                <a:gd name="T0" fmla="*/ 1597779063 w 634"/>
                <a:gd name="T1" fmla="*/ 597277825 h 550"/>
                <a:gd name="T2" fmla="*/ 1209675000 w 634"/>
                <a:gd name="T3" fmla="*/ 1386085938 h 550"/>
                <a:gd name="T4" fmla="*/ 0 w 634"/>
                <a:gd name="T5" fmla="*/ 791329063 h 550"/>
                <a:gd name="T6" fmla="*/ 388104063 w 634"/>
                <a:gd name="T7" fmla="*/ 0 h 550"/>
                <a:gd name="T8" fmla="*/ 1597779063 w 634"/>
                <a:gd name="T9" fmla="*/ 597277825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4" h="550">
                  <a:moveTo>
                    <a:pt x="634" y="237"/>
                  </a:moveTo>
                  <a:lnTo>
                    <a:pt x="480" y="550"/>
                  </a:lnTo>
                  <a:lnTo>
                    <a:pt x="0" y="314"/>
                  </a:lnTo>
                  <a:lnTo>
                    <a:pt x="154" y="0"/>
                  </a:lnTo>
                  <a:lnTo>
                    <a:pt x="634" y="237"/>
                  </a:lnTo>
                  <a:close/>
                </a:path>
              </a:pathLst>
            </a:custGeom>
            <a:solidFill>
              <a:srgbClr val="F0E3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95" name="Freeform 112"/>
            <p:cNvSpPr>
              <a:spLocks/>
            </p:cNvSpPr>
            <p:nvPr/>
          </p:nvSpPr>
          <p:spPr bwMode="auto">
            <a:xfrm>
              <a:off x="10452191" y="4573129"/>
              <a:ext cx="1006475" cy="873125"/>
            </a:xfrm>
            <a:custGeom>
              <a:avLst/>
              <a:gdLst>
                <a:gd name="T0" fmla="*/ 1597779063 w 634"/>
                <a:gd name="T1" fmla="*/ 597277825 h 550"/>
                <a:gd name="T2" fmla="*/ 1209675000 w 634"/>
                <a:gd name="T3" fmla="*/ 1386085938 h 550"/>
                <a:gd name="T4" fmla="*/ 0 w 634"/>
                <a:gd name="T5" fmla="*/ 791329063 h 550"/>
                <a:gd name="T6" fmla="*/ 388104063 w 634"/>
                <a:gd name="T7" fmla="*/ 0 h 550"/>
                <a:gd name="T8" fmla="*/ 1597779063 w 634"/>
                <a:gd name="T9" fmla="*/ 597277825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4" h="550">
                  <a:moveTo>
                    <a:pt x="634" y="237"/>
                  </a:moveTo>
                  <a:lnTo>
                    <a:pt x="480" y="550"/>
                  </a:lnTo>
                  <a:lnTo>
                    <a:pt x="0" y="314"/>
                  </a:lnTo>
                  <a:lnTo>
                    <a:pt x="154" y="0"/>
                  </a:lnTo>
                  <a:lnTo>
                    <a:pt x="634" y="23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96" name="Freeform 113"/>
            <p:cNvSpPr>
              <a:spLocks noEditPoints="1"/>
            </p:cNvSpPr>
            <p:nvPr/>
          </p:nvSpPr>
          <p:spPr bwMode="auto">
            <a:xfrm>
              <a:off x="10356941" y="4477879"/>
              <a:ext cx="1198562" cy="1065213"/>
            </a:xfrm>
            <a:custGeom>
              <a:avLst/>
              <a:gdLst>
                <a:gd name="T0" fmla="*/ 700840032 w 455"/>
                <a:gd name="T1" fmla="*/ 152945075 h 404"/>
                <a:gd name="T2" fmla="*/ 55513177 w 455"/>
                <a:gd name="T3" fmla="*/ 1466872128 h 404"/>
                <a:gd name="T4" fmla="*/ 152657286 w 455"/>
                <a:gd name="T5" fmla="*/ 1765809391 h 404"/>
                <a:gd name="T6" fmla="*/ 2147483646 w 455"/>
                <a:gd name="T7" fmla="*/ 2147483646 h 404"/>
                <a:gd name="T8" fmla="*/ 2147483646 w 455"/>
                <a:gd name="T9" fmla="*/ 2147483646 h 404"/>
                <a:gd name="T10" fmla="*/ 2147483646 w 455"/>
                <a:gd name="T11" fmla="*/ 1341738603 h 404"/>
                <a:gd name="T12" fmla="*/ 2147483646 w 455"/>
                <a:gd name="T13" fmla="*/ 1042801340 h 404"/>
                <a:gd name="T14" fmla="*/ 992280260 w 455"/>
                <a:gd name="T15" fmla="*/ 55615193 h 404"/>
                <a:gd name="T16" fmla="*/ 700840032 w 455"/>
                <a:gd name="T17" fmla="*/ 152945075 h 404"/>
                <a:gd name="T18" fmla="*/ 895133517 w 455"/>
                <a:gd name="T19" fmla="*/ 250272322 h 404"/>
                <a:gd name="T20" fmla="*/ 2147483646 w 455"/>
                <a:gd name="T21" fmla="*/ 1160984613 h 404"/>
                <a:gd name="T22" fmla="*/ 2095584240 w 455"/>
                <a:gd name="T23" fmla="*/ 2147483646 h 404"/>
                <a:gd name="T24" fmla="*/ 249804029 w 455"/>
                <a:gd name="T25" fmla="*/ 1564202011 h 404"/>
                <a:gd name="T26" fmla="*/ 895133517 w 455"/>
                <a:gd name="T27" fmla="*/ 250272322 h 40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55" h="404">
                  <a:moveTo>
                    <a:pt x="101" y="22"/>
                  </a:moveTo>
                  <a:cubicBezTo>
                    <a:pt x="8" y="211"/>
                    <a:pt x="8" y="211"/>
                    <a:pt x="8" y="211"/>
                  </a:cubicBezTo>
                  <a:cubicBezTo>
                    <a:pt x="0" y="227"/>
                    <a:pt x="6" y="246"/>
                    <a:pt x="22" y="254"/>
                  </a:cubicBezTo>
                  <a:cubicBezTo>
                    <a:pt x="311" y="396"/>
                    <a:pt x="311" y="396"/>
                    <a:pt x="311" y="396"/>
                  </a:cubicBezTo>
                  <a:cubicBezTo>
                    <a:pt x="327" y="404"/>
                    <a:pt x="346" y="397"/>
                    <a:pt x="354" y="381"/>
                  </a:cubicBezTo>
                  <a:cubicBezTo>
                    <a:pt x="447" y="193"/>
                    <a:pt x="447" y="193"/>
                    <a:pt x="447" y="193"/>
                  </a:cubicBezTo>
                  <a:cubicBezTo>
                    <a:pt x="455" y="177"/>
                    <a:pt x="448" y="158"/>
                    <a:pt x="432" y="150"/>
                  </a:cubicBezTo>
                  <a:cubicBezTo>
                    <a:pt x="143" y="8"/>
                    <a:pt x="143" y="8"/>
                    <a:pt x="143" y="8"/>
                  </a:cubicBezTo>
                  <a:cubicBezTo>
                    <a:pt x="128" y="0"/>
                    <a:pt x="108" y="6"/>
                    <a:pt x="101" y="22"/>
                  </a:cubicBezTo>
                  <a:moveTo>
                    <a:pt x="129" y="36"/>
                  </a:moveTo>
                  <a:cubicBezTo>
                    <a:pt x="395" y="167"/>
                    <a:pt x="395" y="167"/>
                    <a:pt x="395" y="167"/>
                  </a:cubicBezTo>
                  <a:cubicBezTo>
                    <a:pt x="302" y="356"/>
                    <a:pt x="302" y="356"/>
                    <a:pt x="302" y="356"/>
                  </a:cubicBezTo>
                  <a:cubicBezTo>
                    <a:pt x="36" y="225"/>
                    <a:pt x="36" y="225"/>
                    <a:pt x="36" y="225"/>
                  </a:cubicBezTo>
                  <a:cubicBezTo>
                    <a:pt x="129" y="36"/>
                    <a:pt x="129" y="36"/>
                    <a:pt x="129" y="36"/>
                  </a:cubicBezTo>
                </a:path>
              </a:pathLst>
            </a:custGeom>
            <a:solidFill>
              <a:srgbClr val="002D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97" name="Freeform 117"/>
            <p:cNvSpPr>
              <a:spLocks/>
            </p:cNvSpPr>
            <p:nvPr/>
          </p:nvSpPr>
          <p:spPr bwMode="auto">
            <a:xfrm>
              <a:off x="11284041" y="5152567"/>
              <a:ext cx="107950" cy="95250"/>
            </a:xfrm>
            <a:custGeom>
              <a:avLst/>
              <a:gdLst>
                <a:gd name="T0" fmla="*/ 145577157 w 41"/>
                <a:gd name="T1" fmla="*/ 0 h 36"/>
                <a:gd name="T2" fmla="*/ 34662482 w 41"/>
                <a:gd name="T3" fmla="*/ 70003458 h 36"/>
                <a:gd name="T4" fmla="*/ 90119820 w 41"/>
                <a:gd name="T5" fmla="*/ 238013875 h 36"/>
                <a:gd name="T6" fmla="*/ 145577157 w 41"/>
                <a:gd name="T7" fmla="*/ 252015625 h 36"/>
                <a:gd name="T8" fmla="*/ 256494466 w 41"/>
                <a:gd name="T9" fmla="*/ 182012167 h 36"/>
                <a:gd name="T10" fmla="*/ 201037128 w 41"/>
                <a:gd name="T11" fmla="*/ 7000875 h 36"/>
                <a:gd name="T12" fmla="*/ 145577157 w 41"/>
                <a:gd name="T13" fmla="*/ 0 h 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" h="36">
                  <a:moveTo>
                    <a:pt x="21" y="0"/>
                  </a:moveTo>
                  <a:cubicBezTo>
                    <a:pt x="14" y="0"/>
                    <a:pt x="8" y="3"/>
                    <a:pt x="5" y="10"/>
                  </a:cubicBezTo>
                  <a:cubicBezTo>
                    <a:pt x="0" y="19"/>
                    <a:pt x="4" y="29"/>
                    <a:pt x="13" y="34"/>
                  </a:cubicBezTo>
                  <a:cubicBezTo>
                    <a:pt x="16" y="35"/>
                    <a:pt x="18" y="36"/>
                    <a:pt x="21" y="36"/>
                  </a:cubicBezTo>
                  <a:cubicBezTo>
                    <a:pt x="28" y="36"/>
                    <a:pt x="34" y="32"/>
                    <a:pt x="37" y="26"/>
                  </a:cubicBezTo>
                  <a:cubicBezTo>
                    <a:pt x="41" y="17"/>
                    <a:pt x="38" y="6"/>
                    <a:pt x="29" y="1"/>
                  </a:cubicBezTo>
                  <a:cubicBezTo>
                    <a:pt x="26" y="0"/>
                    <a:pt x="24" y="0"/>
                    <a:pt x="21" y="0"/>
                  </a:cubicBezTo>
                </a:path>
              </a:pathLst>
            </a:custGeom>
            <a:solidFill>
              <a:srgbClr val="3357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3081" name="组合 293"/>
          <p:cNvGrpSpPr>
            <a:grpSpLocks/>
          </p:cNvGrpSpPr>
          <p:nvPr/>
        </p:nvGrpSpPr>
        <p:grpSpPr bwMode="auto">
          <a:xfrm>
            <a:off x="3001963" y="2133600"/>
            <a:ext cx="5722937" cy="2776538"/>
            <a:chOff x="3002022" y="2133436"/>
            <a:chExt cx="5723415" cy="2776325"/>
          </a:xfrm>
        </p:grpSpPr>
        <p:sp>
          <p:nvSpPr>
            <p:cNvPr id="286" name="任意多边形 285"/>
            <p:cNvSpPr/>
            <p:nvPr/>
          </p:nvSpPr>
          <p:spPr>
            <a:xfrm>
              <a:off x="3116332" y="2285824"/>
              <a:ext cx="5609105" cy="2623937"/>
            </a:xfrm>
            <a:custGeom>
              <a:avLst/>
              <a:gdLst>
                <a:gd name="connsiteX0" fmla="*/ 5598159 w 5609132"/>
                <a:gd name="connsiteY0" fmla="*/ 0 h 1934275"/>
                <a:gd name="connsiteX1" fmla="*/ 5557764 w 5609132"/>
                <a:gd name="connsiteY1" fmla="*/ 998566 h 1934275"/>
                <a:gd name="connsiteX2" fmla="*/ 5609132 w 5609132"/>
                <a:gd name="connsiteY2" fmla="*/ 998408 h 1934275"/>
                <a:gd name="connsiteX3" fmla="*/ 5557390 w 5609132"/>
                <a:gd name="connsiteY3" fmla="*/ 1007808 h 1934275"/>
                <a:gd name="connsiteX4" fmla="*/ 5557085 w 5609132"/>
                <a:gd name="connsiteY4" fmla="*/ 1015344 h 1934275"/>
                <a:gd name="connsiteX5" fmla="*/ 5515906 w 5609132"/>
                <a:gd name="connsiteY5" fmla="*/ 1015344 h 1934275"/>
                <a:gd name="connsiteX6" fmla="*/ 2752267 w 5609132"/>
                <a:gd name="connsiteY6" fmla="*/ 1517404 h 1934275"/>
                <a:gd name="connsiteX7" fmla="*/ 5507848 w 5609132"/>
                <a:gd name="connsiteY7" fmla="*/ 1517404 h 1934275"/>
                <a:gd name="connsiteX8" fmla="*/ 5507848 w 5609132"/>
                <a:gd name="connsiteY8" fmla="*/ 1934275 h 1934275"/>
                <a:gd name="connsiteX9" fmla="*/ 557933 w 5609132"/>
                <a:gd name="connsiteY9" fmla="*/ 1934275 h 1934275"/>
                <a:gd name="connsiteX10" fmla="*/ 557933 w 5609132"/>
                <a:gd name="connsiteY10" fmla="*/ 1517404 h 1934275"/>
                <a:gd name="connsiteX11" fmla="*/ 1123546 w 5609132"/>
                <a:gd name="connsiteY11" fmla="*/ 1517404 h 1934275"/>
                <a:gd name="connsiteX12" fmla="*/ 596353 w 5609132"/>
                <a:gd name="connsiteY12" fmla="*/ 1496743 h 1934275"/>
                <a:gd name="connsiteX13" fmla="*/ 4505647 w 5609132"/>
                <a:gd name="connsiteY13" fmla="*/ 1015344 h 1934275"/>
                <a:gd name="connsiteX14" fmla="*/ 0 w 5609132"/>
                <a:gd name="connsiteY14" fmla="*/ 1015344 h 1934275"/>
                <a:gd name="connsiteX15" fmla="*/ 330351 w 5609132"/>
                <a:gd name="connsiteY15" fmla="*/ 358875 h 193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609132" h="1934275">
                  <a:moveTo>
                    <a:pt x="5598159" y="0"/>
                  </a:moveTo>
                  <a:lnTo>
                    <a:pt x="5557764" y="998566"/>
                  </a:lnTo>
                  <a:lnTo>
                    <a:pt x="5609132" y="998408"/>
                  </a:lnTo>
                  <a:lnTo>
                    <a:pt x="5557390" y="1007808"/>
                  </a:lnTo>
                  <a:lnTo>
                    <a:pt x="5557085" y="1015344"/>
                  </a:lnTo>
                  <a:lnTo>
                    <a:pt x="5515906" y="1015344"/>
                  </a:lnTo>
                  <a:lnTo>
                    <a:pt x="2752267" y="1517404"/>
                  </a:lnTo>
                  <a:lnTo>
                    <a:pt x="5507848" y="1517404"/>
                  </a:lnTo>
                  <a:lnTo>
                    <a:pt x="5507848" y="1934275"/>
                  </a:lnTo>
                  <a:lnTo>
                    <a:pt x="557933" y="1934275"/>
                  </a:lnTo>
                  <a:lnTo>
                    <a:pt x="557933" y="1517404"/>
                  </a:lnTo>
                  <a:lnTo>
                    <a:pt x="1123546" y="1517404"/>
                  </a:lnTo>
                  <a:lnTo>
                    <a:pt x="596353" y="1496743"/>
                  </a:lnTo>
                  <a:lnTo>
                    <a:pt x="4505647" y="1015344"/>
                  </a:lnTo>
                  <a:lnTo>
                    <a:pt x="0" y="1015344"/>
                  </a:lnTo>
                  <a:lnTo>
                    <a:pt x="330351" y="358875"/>
                  </a:lnTo>
                  <a:close/>
                </a:path>
              </a:pathLst>
            </a:custGeom>
            <a:solidFill>
              <a:srgbClr val="CF700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291" name="任意多边形 290"/>
            <p:cNvSpPr/>
            <p:nvPr/>
          </p:nvSpPr>
          <p:spPr>
            <a:xfrm>
              <a:off x="3002022" y="2133436"/>
              <a:ext cx="5609105" cy="2623937"/>
            </a:xfrm>
            <a:custGeom>
              <a:avLst/>
              <a:gdLst>
                <a:gd name="connsiteX0" fmla="*/ 5598159 w 5609132"/>
                <a:gd name="connsiteY0" fmla="*/ 0 h 2624371"/>
                <a:gd name="connsiteX1" fmla="*/ 5557764 w 5609132"/>
                <a:gd name="connsiteY1" fmla="*/ 1354827 h 2624371"/>
                <a:gd name="connsiteX2" fmla="*/ 5609132 w 5609132"/>
                <a:gd name="connsiteY2" fmla="*/ 1354613 h 2624371"/>
                <a:gd name="connsiteX3" fmla="*/ 5557390 w 5609132"/>
                <a:gd name="connsiteY3" fmla="*/ 1367366 h 2624371"/>
                <a:gd name="connsiteX4" fmla="*/ 5557085 w 5609132"/>
                <a:gd name="connsiteY4" fmla="*/ 1377591 h 2624371"/>
                <a:gd name="connsiteX5" fmla="*/ 5515906 w 5609132"/>
                <a:gd name="connsiteY5" fmla="*/ 1377591 h 2624371"/>
                <a:gd name="connsiteX6" fmla="*/ 2907732 w 5609132"/>
                <a:gd name="connsiteY6" fmla="*/ 2020453 h 2624371"/>
                <a:gd name="connsiteX7" fmla="*/ 5527215 w 5609132"/>
                <a:gd name="connsiteY7" fmla="*/ 2020453 h 2624371"/>
                <a:gd name="connsiteX8" fmla="*/ 5527215 w 5609132"/>
                <a:gd name="connsiteY8" fmla="*/ 2624371 h 2624371"/>
                <a:gd name="connsiteX9" fmla="*/ 5507848 w 5609132"/>
                <a:gd name="connsiteY9" fmla="*/ 2624371 h 2624371"/>
                <a:gd name="connsiteX10" fmla="*/ 564138 w 5609132"/>
                <a:gd name="connsiteY10" fmla="*/ 2624371 h 2624371"/>
                <a:gd name="connsiteX11" fmla="*/ 557933 w 5609132"/>
                <a:gd name="connsiteY11" fmla="*/ 2624371 h 2624371"/>
                <a:gd name="connsiteX12" fmla="*/ 557933 w 5609132"/>
                <a:gd name="connsiteY12" fmla="*/ 2058772 h 2624371"/>
                <a:gd name="connsiteX13" fmla="*/ 564138 w 5609132"/>
                <a:gd name="connsiteY13" fmla="*/ 2058772 h 2624371"/>
                <a:gd name="connsiteX14" fmla="*/ 564138 w 5609132"/>
                <a:gd name="connsiteY14" fmla="*/ 2020453 h 2624371"/>
                <a:gd name="connsiteX15" fmla="*/ 657921 w 5609132"/>
                <a:gd name="connsiteY15" fmla="*/ 2020453 h 2624371"/>
                <a:gd name="connsiteX16" fmla="*/ 4505647 w 5609132"/>
                <a:gd name="connsiteY16" fmla="*/ 1377591 h 2624371"/>
                <a:gd name="connsiteX17" fmla="*/ 0 w 5609132"/>
                <a:gd name="connsiteY17" fmla="*/ 1377591 h 2624371"/>
                <a:gd name="connsiteX18" fmla="*/ 330351 w 5609132"/>
                <a:gd name="connsiteY18" fmla="*/ 486912 h 2624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609132" h="2624371">
                  <a:moveTo>
                    <a:pt x="5598159" y="0"/>
                  </a:moveTo>
                  <a:lnTo>
                    <a:pt x="5557764" y="1354827"/>
                  </a:lnTo>
                  <a:lnTo>
                    <a:pt x="5609132" y="1354613"/>
                  </a:lnTo>
                  <a:lnTo>
                    <a:pt x="5557390" y="1367366"/>
                  </a:lnTo>
                  <a:lnTo>
                    <a:pt x="5557085" y="1377591"/>
                  </a:lnTo>
                  <a:lnTo>
                    <a:pt x="5515906" y="1377591"/>
                  </a:lnTo>
                  <a:lnTo>
                    <a:pt x="2907732" y="2020453"/>
                  </a:lnTo>
                  <a:lnTo>
                    <a:pt x="5527215" y="2020453"/>
                  </a:lnTo>
                  <a:lnTo>
                    <a:pt x="5527215" y="2624371"/>
                  </a:lnTo>
                  <a:lnTo>
                    <a:pt x="5507848" y="2624371"/>
                  </a:lnTo>
                  <a:lnTo>
                    <a:pt x="564138" y="2624371"/>
                  </a:lnTo>
                  <a:lnTo>
                    <a:pt x="557933" y="2624371"/>
                  </a:lnTo>
                  <a:lnTo>
                    <a:pt x="557933" y="2058772"/>
                  </a:lnTo>
                  <a:lnTo>
                    <a:pt x="564138" y="2058772"/>
                  </a:lnTo>
                  <a:lnTo>
                    <a:pt x="564138" y="2020453"/>
                  </a:lnTo>
                  <a:lnTo>
                    <a:pt x="657921" y="2020453"/>
                  </a:lnTo>
                  <a:lnTo>
                    <a:pt x="4505647" y="1377591"/>
                  </a:lnTo>
                  <a:lnTo>
                    <a:pt x="0" y="1377591"/>
                  </a:lnTo>
                  <a:lnTo>
                    <a:pt x="330351" y="486912"/>
                  </a:lnTo>
                  <a:close/>
                </a:path>
              </a:pathLst>
            </a:custGeom>
            <a:solidFill>
              <a:srgbClr val="F9A4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3082" name="文本框 147"/>
          <p:cNvSpPr txBox="1">
            <a:spLocks noChangeArrowheads="1"/>
          </p:cNvSpPr>
          <p:nvPr/>
        </p:nvSpPr>
        <p:spPr bwMode="auto">
          <a:xfrm>
            <a:off x="4680646" y="2647411"/>
            <a:ext cx="249299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sz="36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教育的范围</a:t>
            </a:r>
          </a:p>
        </p:txBody>
      </p:sp>
      <p:sp>
        <p:nvSpPr>
          <p:cNvPr id="3084" name="文本框 291"/>
          <p:cNvSpPr txBox="1">
            <a:spLocks noChangeArrowheads="1"/>
          </p:cNvSpPr>
          <p:nvPr/>
        </p:nvSpPr>
        <p:spPr bwMode="auto">
          <a:xfrm>
            <a:off x="5276539" y="4274864"/>
            <a:ext cx="11079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18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王薇琳师</a:t>
            </a:r>
          </a:p>
        </p:txBody>
      </p:sp>
      <p:grpSp>
        <p:nvGrpSpPr>
          <p:cNvPr id="3086" name="组合 309"/>
          <p:cNvGrpSpPr>
            <a:grpSpLocks/>
          </p:cNvGrpSpPr>
          <p:nvPr/>
        </p:nvGrpSpPr>
        <p:grpSpPr bwMode="auto">
          <a:xfrm>
            <a:off x="5034270" y="4383088"/>
            <a:ext cx="141287" cy="141287"/>
            <a:chOff x="3927818" y="4343367"/>
            <a:chExt cx="231298" cy="231297"/>
          </a:xfrm>
        </p:grpSpPr>
        <p:sp>
          <p:nvSpPr>
            <p:cNvPr id="3090" name="Freeform 498"/>
            <p:cNvSpPr>
              <a:spLocks/>
            </p:cNvSpPr>
            <p:nvPr/>
          </p:nvSpPr>
          <p:spPr bwMode="auto">
            <a:xfrm>
              <a:off x="3927818" y="4343367"/>
              <a:ext cx="191611" cy="191610"/>
            </a:xfrm>
            <a:custGeom>
              <a:avLst/>
              <a:gdLst>
                <a:gd name="T0" fmla="*/ 21499011 w 149"/>
                <a:gd name="T1" fmla="*/ 21498899 h 149"/>
                <a:gd name="T2" fmla="*/ 246407888 w 149"/>
                <a:gd name="T3" fmla="*/ 21498899 h 149"/>
                <a:gd name="T4" fmla="*/ 246407888 w 149"/>
                <a:gd name="T5" fmla="*/ 0 h 149"/>
                <a:gd name="T6" fmla="*/ 0 w 149"/>
                <a:gd name="T7" fmla="*/ 0 h 149"/>
                <a:gd name="T8" fmla="*/ 0 w 149"/>
                <a:gd name="T9" fmla="*/ 246405316 h 149"/>
                <a:gd name="T10" fmla="*/ 21499011 w 149"/>
                <a:gd name="T11" fmla="*/ 246405316 h 149"/>
                <a:gd name="T12" fmla="*/ 21499011 w 149"/>
                <a:gd name="T13" fmla="*/ 21498899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9" h="149">
                  <a:moveTo>
                    <a:pt x="13" y="13"/>
                  </a:moveTo>
                  <a:lnTo>
                    <a:pt x="149" y="13"/>
                  </a:lnTo>
                  <a:lnTo>
                    <a:pt x="149" y="0"/>
                  </a:lnTo>
                  <a:lnTo>
                    <a:pt x="0" y="0"/>
                  </a:lnTo>
                  <a:lnTo>
                    <a:pt x="0" y="149"/>
                  </a:lnTo>
                  <a:lnTo>
                    <a:pt x="13" y="149"/>
                  </a:lnTo>
                  <a:lnTo>
                    <a:pt x="13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91" name="Rectangle 499"/>
            <p:cNvSpPr>
              <a:spLocks noChangeArrowheads="1"/>
            </p:cNvSpPr>
            <p:nvPr/>
          </p:nvSpPr>
          <p:spPr bwMode="auto">
            <a:xfrm>
              <a:off x="3967505" y="4383054"/>
              <a:ext cx="191611" cy="1916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zh-CN" altLang="en-US"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8" name="文本框 16"/>
          <p:cNvSpPr txBox="1">
            <a:spLocks noChangeArrowheads="1"/>
          </p:cNvSpPr>
          <p:nvPr/>
        </p:nvSpPr>
        <p:spPr bwMode="auto">
          <a:xfrm>
            <a:off x="694944" y="1225822"/>
            <a:ext cx="10985243" cy="3884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
</a:t>
            </a:r>
            <a:r>
              <a:rPr lang="zh-CN" altLang="en-US" sz="32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家庭教育利与弊</a:t>
            </a:r>
            <a:endParaRPr lang="en-US" altLang="zh-CN" sz="3200" b="1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457200" indent="-4572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施教的可能时间颇长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从出生幼年即开始接触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个体与家庭教育施教者存在有密切的互动或依赖关系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纵然其实施颇为缺乏专业人员，且多无严谨拟订的体制与计划，不过对于个体的身心人格发展，却有着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全面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且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根基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性的影响。 </a:t>
            </a:r>
            <a:endParaRPr lang="zh-TW" altLang="en-US" sz="1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0" y="381189"/>
            <a:ext cx="694944" cy="505779"/>
            <a:chOff x="0" y="244029"/>
            <a:chExt cx="694944" cy="624651"/>
          </a:xfrm>
          <a:solidFill>
            <a:srgbClr val="3DA591"/>
          </a:solidFill>
        </p:grpSpPr>
        <p:sp>
          <p:nvSpPr>
            <p:cNvPr id="23" name="矩形 22"/>
            <p:cNvSpPr/>
            <p:nvPr/>
          </p:nvSpPr>
          <p:spPr>
            <a:xfrm>
              <a:off x="0" y="244029"/>
              <a:ext cx="548640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612648" y="244029"/>
              <a:ext cx="82296" cy="624651"/>
            </a:xfrm>
            <a:prstGeom prst="rect">
              <a:avLst/>
            </a:prstGeom>
            <a:solidFill>
              <a:srgbClr val="8CD4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4344" name="矩形 24"/>
          <p:cNvSpPr>
            <a:spLocks noChangeArrowheads="1"/>
          </p:cNvSpPr>
          <p:nvPr/>
        </p:nvSpPr>
        <p:spPr bwMode="auto">
          <a:xfrm>
            <a:off x="931924" y="371407"/>
            <a:ext cx="3835385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3200" b="1" dirty="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空间</a:t>
            </a:r>
            <a:r>
              <a:rPr lang="en-US" altLang="zh-CN" sz="3200" b="1" dirty="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-</a:t>
            </a:r>
            <a:r>
              <a:rPr lang="zh-CN" altLang="en-US" sz="3200" b="1" dirty="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纵面的解析</a:t>
            </a:r>
            <a:endParaRPr lang="zh-CN" altLang="en-US" sz="3200" b="1" dirty="0">
              <a:solidFill>
                <a:srgbClr val="404040"/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0" y="6451600"/>
            <a:ext cx="12192000" cy="406400"/>
          </a:xfrm>
          <a:prstGeom prst="rect">
            <a:avLst/>
          </a:prstGeom>
          <a:solidFill>
            <a:srgbClr val="3DA5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4201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8" name="文本框 16"/>
          <p:cNvSpPr txBox="1">
            <a:spLocks noChangeArrowheads="1"/>
          </p:cNvSpPr>
          <p:nvPr/>
        </p:nvSpPr>
        <p:spPr bwMode="auto">
          <a:xfrm>
            <a:off x="481880" y="1103295"/>
            <a:ext cx="10985243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zh-CN" altLang="en-US" sz="30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学校教育</a:t>
            </a:r>
            <a:endParaRPr lang="en-US" altLang="zh-CN" sz="3000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在学校生活领域内，</a:t>
            </a:r>
            <a:r>
              <a:rPr lang="zh-CN" altLang="en-US" sz="3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学校教育工作者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透过</a:t>
            </a:r>
            <a:r>
              <a:rPr lang="zh-CN" altLang="en-US" sz="3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有意安排的环境、内容和方法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，引导来学校受教育的学生开发潜能，使其身心、思想与行为，朝向预期的目的目标，产生较长期的</a:t>
            </a:r>
            <a:r>
              <a:rPr lang="zh-CN" altLang="en-US" sz="3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正向改变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的历程。</a:t>
            </a:r>
            <a:endParaRPr lang="en-US" altLang="zh-CN" sz="3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US" altLang="zh-CN" sz="3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zh-CN" altLang="en-US" sz="30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学校教育的利与弊</a:t>
            </a:r>
            <a:endParaRPr lang="en-US" altLang="zh-CN" sz="3000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457200" indent="-4572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较有体制、有计划的教育
有较为特定的目标、场所、对象与内容
比较专门或专业，范围广、深度深
学龄阶段的受教者每日在校时间颇长，且有强制力</a:t>
            </a:r>
            <a:endParaRPr lang="en-US" altLang="zh-CN" sz="3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90000"/>
              </a:lnSpc>
            </a:pP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因此一般习惯称学校教育是</a:t>
            </a:r>
            <a:r>
              <a:rPr lang="zh-CN" altLang="en-US" sz="3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正规教育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正式教育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TW" altLang="en-US" sz="3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0" y="381189"/>
            <a:ext cx="694944" cy="505779"/>
            <a:chOff x="0" y="244029"/>
            <a:chExt cx="694944" cy="624651"/>
          </a:xfrm>
          <a:solidFill>
            <a:srgbClr val="3DA591"/>
          </a:solidFill>
        </p:grpSpPr>
        <p:sp>
          <p:nvSpPr>
            <p:cNvPr id="23" name="矩形 22"/>
            <p:cNvSpPr/>
            <p:nvPr/>
          </p:nvSpPr>
          <p:spPr>
            <a:xfrm>
              <a:off x="0" y="244029"/>
              <a:ext cx="548640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612648" y="244029"/>
              <a:ext cx="82296" cy="624651"/>
            </a:xfrm>
            <a:prstGeom prst="rect">
              <a:avLst/>
            </a:prstGeom>
            <a:solidFill>
              <a:srgbClr val="8CD4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4344" name="矩形 24"/>
          <p:cNvSpPr>
            <a:spLocks noChangeArrowheads="1"/>
          </p:cNvSpPr>
          <p:nvPr/>
        </p:nvSpPr>
        <p:spPr bwMode="auto">
          <a:xfrm>
            <a:off x="931924" y="371407"/>
            <a:ext cx="3835385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3200" b="1" dirty="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空间</a:t>
            </a:r>
            <a:r>
              <a:rPr lang="en-US" altLang="zh-CN" sz="3200" b="1" dirty="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-</a:t>
            </a:r>
            <a:r>
              <a:rPr lang="zh-CN" altLang="en-US" sz="3200" b="1" dirty="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纵面的解析</a:t>
            </a:r>
            <a:endParaRPr lang="zh-CN" altLang="en-US" sz="3200" b="1" dirty="0">
              <a:solidFill>
                <a:srgbClr val="404040"/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0" y="6451600"/>
            <a:ext cx="12192000" cy="406400"/>
          </a:xfrm>
          <a:prstGeom prst="rect">
            <a:avLst/>
          </a:prstGeom>
          <a:solidFill>
            <a:srgbClr val="3DA5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1915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8" name="文本框 16"/>
          <p:cNvSpPr txBox="1">
            <a:spLocks noChangeArrowheads="1"/>
          </p:cNvSpPr>
          <p:nvPr/>
        </p:nvSpPr>
        <p:spPr bwMode="auto">
          <a:xfrm>
            <a:off x="481880" y="1103295"/>
            <a:ext cx="10985243" cy="521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zh-CN" altLang="en-US" sz="30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社会教育</a:t>
            </a:r>
            <a:endParaRPr lang="en-US" altLang="zh-CN" sz="3000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在广泛的社会活动领域中，</a:t>
            </a:r>
            <a:r>
              <a:rPr lang="zh-CN" altLang="en-US" sz="3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以教育为动机的个体或群体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，透过</a:t>
            </a:r>
            <a:r>
              <a:rPr lang="zh-CN" altLang="en-US" sz="3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有意安排的环境、内容和方法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，引导社会</a:t>
            </a:r>
            <a:r>
              <a:rPr lang="zh-CN" altLang="en-US" sz="3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不确定大众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开发潜能，使其身心、思想与行为，朝向预期的目的目标，产生较长期的</a:t>
            </a:r>
            <a:r>
              <a:rPr lang="zh-CN" altLang="en-US" sz="3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正向改变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的历程。</a:t>
            </a:r>
            <a:endParaRPr lang="en-US" altLang="zh-CN" sz="3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US" altLang="zh-CN" sz="3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zh-CN" altLang="en-US" sz="30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社会教育的利与弊</a:t>
            </a:r>
            <a:endParaRPr lang="en-US" altLang="zh-CN" sz="3000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457200" indent="-4572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从个体出生开始就有机会接触，不须等到正式教育或正规教育结束后，也不必等到个体成人之后才开始（动物园、博物馆、音乐厅）
通常关照范围广泛，不过由于不一定有特定的对象，施教机会多属偶然性，也比较缺乏强制力。</a:t>
            </a:r>
            <a:endParaRPr lang="zh-TW" altLang="en-US" sz="3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0" y="381189"/>
            <a:ext cx="694944" cy="505779"/>
            <a:chOff x="0" y="244029"/>
            <a:chExt cx="694944" cy="624651"/>
          </a:xfrm>
          <a:solidFill>
            <a:srgbClr val="3DA591"/>
          </a:solidFill>
        </p:grpSpPr>
        <p:sp>
          <p:nvSpPr>
            <p:cNvPr id="23" name="矩形 22"/>
            <p:cNvSpPr/>
            <p:nvPr/>
          </p:nvSpPr>
          <p:spPr>
            <a:xfrm>
              <a:off x="0" y="244029"/>
              <a:ext cx="548640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612648" y="244029"/>
              <a:ext cx="82296" cy="624651"/>
            </a:xfrm>
            <a:prstGeom prst="rect">
              <a:avLst/>
            </a:prstGeom>
            <a:solidFill>
              <a:srgbClr val="8CD4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4344" name="矩形 24"/>
          <p:cNvSpPr>
            <a:spLocks noChangeArrowheads="1"/>
          </p:cNvSpPr>
          <p:nvPr/>
        </p:nvSpPr>
        <p:spPr bwMode="auto">
          <a:xfrm>
            <a:off x="931924" y="371407"/>
            <a:ext cx="3835385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3200" b="1" dirty="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空间</a:t>
            </a:r>
            <a:r>
              <a:rPr lang="en-US" altLang="zh-CN" sz="3200" b="1" dirty="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-</a:t>
            </a:r>
            <a:r>
              <a:rPr lang="zh-CN" altLang="en-US" sz="3200" b="1" dirty="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纵面的解析</a:t>
            </a:r>
            <a:endParaRPr lang="zh-CN" altLang="en-US" sz="3200" b="1" dirty="0">
              <a:solidFill>
                <a:srgbClr val="404040"/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0" y="6451600"/>
            <a:ext cx="12192000" cy="406400"/>
          </a:xfrm>
          <a:prstGeom prst="rect">
            <a:avLst/>
          </a:prstGeom>
          <a:solidFill>
            <a:srgbClr val="3DA5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18817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组合 3"/>
          <p:cNvGrpSpPr>
            <a:grpSpLocks/>
          </p:cNvGrpSpPr>
          <p:nvPr/>
        </p:nvGrpSpPr>
        <p:grpSpPr bwMode="auto">
          <a:xfrm>
            <a:off x="4832828" y="4619625"/>
            <a:ext cx="1465263" cy="1314450"/>
            <a:chOff x="5600700" y="4373565"/>
            <a:chExt cx="1028700" cy="922335"/>
          </a:xfrm>
        </p:grpSpPr>
        <p:sp>
          <p:nvSpPr>
            <p:cNvPr id="13341" name="Oval 1"/>
            <p:cNvSpPr>
              <a:spLocks/>
            </p:cNvSpPr>
            <p:nvPr/>
          </p:nvSpPr>
          <p:spPr bwMode="auto">
            <a:xfrm>
              <a:off x="5600700" y="5041900"/>
              <a:ext cx="1028700" cy="254000"/>
            </a:xfrm>
            <a:prstGeom prst="ellipse">
              <a:avLst/>
            </a:prstGeom>
            <a:solidFill>
              <a:srgbClr val="E6E6E6"/>
            </a:solidFill>
            <a:ln w="25400">
              <a:solidFill>
                <a:schemeClr val="tx1">
                  <a:alpha val="0"/>
                </a:schemeClr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1" hangingPunct="1"/>
              <a:endParaRPr lang="en-US" altLang="zh-CN" sz="2800">
                <a:solidFill>
                  <a:srgbClr val="000000"/>
                </a:solidFill>
                <a:sym typeface="Gill Sans"/>
              </a:endParaRPr>
            </a:p>
          </p:txBody>
        </p:sp>
        <p:sp>
          <p:nvSpPr>
            <p:cNvPr id="13342" name="AutoShape 9"/>
            <p:cNvSpPr>
              <a:spLocks/>
            </p:cNvSpPr>
            <p:nvPr/>
          </p:nvSpPr>
          <p:spPr bwMode="auto">
            <a:xfrm>
              <a:off x="5915819" y="4373565"/>
              <a:ext cx="386556" cy="389732"/>
            </a:xfrm>
            <a:custGeom>
              <a:avLst/>
              <a:gdLst>
                <a:gd name="T0" fmla="*/ 6917849 w 21600"/>
                <a:gd name="T1" fmla="*/ 3515996 h 21600"/>
                <a:gd name="T2" fmla="*/ 3458925 w 21600"/>
                <a:gd name="T3" fmla="*/ 7031992 h 21600"/>
                <a:gd name="T4" fmla="*/ 0 w 21600"/>
                <a:gd name="T5" fmla="*/ 3515996 h 21600"/>
                <a:gd name="T6" fmla="*/ 3458925 w 21600"/>
                <a:gd name="T7" fmla="*/ 0 h 21600"/>
                <a:gd name="T8" fmla="*/ 6917849 w 21600"/>
                <a:gd name="T9" fmla="*/ 3515996 h 21600"/>
                <a:gd name="T10" fmla="*/ 6917849 w 21600"/>
                <a:gd name="T11" fmla="*/ 351599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21600" y="10800"/>
                  </a:moveTo>
                  <a:cubicBezTo>
                    <a:pt x="21600" y="16765"/>
                    <a:pt x="16764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lose/>
                  <a:moveTo>
                    <a:pt x="21600" y="10800"/>
                  </a:moveTo>
                </a:path>
              </a:pathLst>
            </a:custGeom>
            <a:solidFill>
              <a:srgbClr val="343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43" name="AutoShape 10"/>
            <p:cNvSpPr>
              <a:spLocks/>
            </p:cNvSpPr>
            <p:nvPr/>
          </p:nvSpPr>
          <p:spPr bwMode="auto">
            <a:xfrm>
              <a:off x="5784850" y="4747421"/>
              <a:ext cx="654050" cy="419894"/>
            </a:xfrm>
            <a:custGeom>
              <a:avLst/>
              <a:gdLst>
                <a:gd name="T0" fmla="*/ 15135928 w 21600"/>
                <a:gd name="T1" fmla="*/ 0 h 21600"/>
                <a:gd name="T2" fmla="*/ 11018199 w 21600"/>
                <a:gd name="T3" fmla="*/ 1332075 h 21600"/>
                <a:gd name="T4" fmla="*/ 10219592 w 21600"/>
                <a:gd name="T5" fmla="*/ 2407956 h 21600"/>
                <a:gd name="T6" fmla="*/ 9585103 w 21600"/>
                <a:gd name="T7" fmla="*/ 2407956 h 21600"/>
                <a:gd name="T8" fmla="*/ 8786496 w 21600"/>
                <a:gd name="T9" fmla="*/ 1332075 h 21600"/>
                <a:gd name="T10" fmla="*/ 4668766 w 21600"/>
                <a:gd name="T11" fmla="*/ 0 h 21600"/>
                <a:gd name="T12" fmla="*/ 0 w 21600"/>
                <a:gd name="T13" fmla="*/ 8082046 h 21600"/>
                <a:gd name="T14" fmla="*/ 908 w 21600"/>
                <a:gd name="T15" fmla="*/ 8162545 h 21600"/>
                <a:gd name="T16" fmla="*/ 19802847 w 21600"/>
                <a:gd name="T17" fmla="*/ 8162545 h 21600"/>
                <a:gd name="T18" fmla="*/ 19804695 w 21600"/>
                <a:gd name="T19" fmla="*/ 8082046 h 21600"/>
                <a:gd name="T20" fmla="*/ 15135928 w 21600"/>
                <a:gd name="T21" fmla="*/ 0 h 21600"/>
                <a:gd name="T22" fmla="*/ 15135928 w 21600"/>
                <a:gd name="T23" fmla="*/ 0 h 2160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1600" h="21600">
                  <a:moveTo>
                    <a:pt x="16508" y="0"/>
                  </a:moveTo>
                  <a:cubicBezTo>
                    <a:pt x="15311" y="1845"/>
                    <a:pt x="13754" y="3116"/>
                    <a:pt x="12017" y="3525"/>
                  </a:cubicBezTo>
                  <a:lnTo>
                    <a:pt x="11146" y="6372"/>
                  </a:lnTo>
                  <a:cubicBezTo>
                    <a:pt x="10956" y="6994"/>
                    <a:pt x="10644" y="6994"/>
                    <a:pt x="10454" y="6372"/>
                  </a:cubicBezTo>
                  <a:lnTo>
                    <a:pt x="9583" y="3525"/>
                  </a:lnTo>
                  <a:cubicBezTo>
                    <a:pt x="7846" y="3117"/>
                    <a:pt x="6289" y="1845"/>
                    <a:pt x="5092" y="0"/>
                  </a:cubicBezTo>
                  <a:cubicBezTo>
                    <a:pt x="2035" y="4448"/>
                    <a:pt x="0" y="12362"/>
                    <a:pt x="0" y="21387"/>
                  </a:cubicBezTo>
                  <a:cubicBezTo>
                    <a:pt x="0" y="21458"/>
                    <a:pt x="1" y="21528"/>
                    <a:pt x="1" y="21600"/>
                  </a:cubicBezTo>
                  <a:lnTo>
                    <a:pt x="21598" y="21600"/>
                  </a:lnTo>
                  <a:cubicBezTo>
                    <a:pt x="21598" y="21528"/>
                    <a:pt x="21600" y="21458"/>
                    <a:pt x="21600" y="21387"/>
                  </a:cubicBezTo>
                  <a:cubicBezTo>
                    <a:pt x="21600" y="12362"/>
                    <a:pt x="19565" y="4448"/>
                    <a:pt x="16508" y="0"/>
                  </a:cubicBezTo>
                  <a:close/>
                  <a:moveTo>
                    <a:pt x="16508" y="0"/>
                  </a:moveTo>
                </a:path>
              </a:pathLst>
            </a:custGeom>
            <a:solidFill>
              <a:srgbClr val="343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</p:grpSp>
      <p:grpSp>
        <p:nvGrpSpPr>
          <p:cNvPr id="13315" name="组合 7"/>
          <p:cNvGrpSpPr>
            <a:grpSpLocks/>
          </p:cNvGrpSpPr>
          <p:nvPr/>
        </p:nvGrpSpPr>
        <p:grpSpPr bwMode="auto">
          <a:xfrm>
            <a:off x="481806" y="1928365"/>
            <a:ext cx="4013200" cy="3194050"/>
            <a:chOff x="1600200" y="1612900"/>
            <a:chExt cx="4013200" cy="3194050"/>
          </a:xfrm>
        </p:grpSpPr>
        <p:sp>
          <p:nvSpPr>
            <p:cNvPr id="13323" name="AutoShape 2"/>
            <p:cNvSpPr>
              <a:spLocks/>
            </p:cNvSpPr>
            <p:nvPr/>
          </p:nvSpPr>
          <p:spPr bwMode="auto">
            <a:xfrm flipH="1">
              <a:off x="1600200" y="1612900"/>
              <a:ext cx="4013200" cy="3194050"/>
            </a:xfrm>
            <a:custGeom>
              <a:avLst/>
              <a:gdLst>
                <a:gd name="T0" fmla="*/ 280238923 w 20796"/>
                <a:gd name="T1" fmla="*/ 0 h 21600"/>
                <a:gd name="T2" fmla="*/ 0 w 20796"/>
                <a:gd name="T3" fmla="*/ 214727405 h 21600"/>
                <a:gd name="T4" fmla="*/ 0 w 20796"/>
                <a:gd name="T5" fmla="*/ 257585345 h 21600"/>
                <a:gd name="T6" fmla="*/ 37687916 w 20796"/>
                <a:gd name="T7" fmla="*/ 365102096 h 21600"/>
                <a:gd name="T8" fmla="*/ -29941722 w 20796"/>
                <a:gd name="T9" fmla="*/ 448697187 h 21600"/>
                <a:gd name="T10" fmla="*/ 91128934 w 20796"/>
                <a:gd name="T11" fmla="*/ 416028857 h 21600"/>
                <a:gd name="T12" fmla="*/ 280238923 w 20796"/>
                <a:gd name="T13" fmla="*/ 472312750 h 21600"/>
                <a:gd name="T14" fmla="*/ 494226082 w 20796"/>
                <a:gd name="T15" fmla="*/ 472312750 h 21600"/>
                <a:gd name="T16" fmla="*/ 774465005 w 20796"/>
                <a:gd name="T17" fmla="*/ 257585345 h 21600"/>
                <a:gd name="T18" fmla="*/ 774465005 w 20796"/>
                <a:gd name="T19" fmla="*/ 214727405 h 21600"/>
                <a:gd name="T20" fmla="*/ 494226082 w 20796"/>
                <a:gd name="T21" fmla="*/ 0 h 21600"/>
                <a:gd name="T22" fmla="*/ 280238923 w 20796"/>
                <a:gd name="T23" fmla="*/ 0 h 21600"/>
                <a:gd name="T24" fmla="*/ 280238923 w 20796"/>
                <a:gd name="T25" fmla="*/ 0 h 216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0796" h="21600">
                  <a:moveTo>
                    <a:pt x="7525" y="0"/>
                  </a:moveTo>
                  <a:cubicBezTo>
                    <a:pt x="3369" y="0"/>
                    <a:pt x="0" y="4397"/>
                    <a:pt x="0" y="9820"/>
                  </a:cubicBezTo>
                  <a:lnTo>
                    <a:pt x="0" y="11780"/>
                  </a:lnTo>
                  <a:cubicBezTo>
                    <a:pt x="0" y="13572"/>
                    <a:pt x="369" y="15250"/>
                    <a:pt x="1012" y="16697"/>
                  </a:cubicBezTo>
                  <a:lnTo>
                    <a:pt x="-804" y="20520"/>
                  </a:lnTo>
                  <a:lnTo>
                    <a:pt x="2447" y="19026"/>
                  </a:lnTo>
                  <a:cubicBezTo>
                    <a:pt x="3786" y="20625"/>
                    <a:pt x="5568" y="21600"/>
                    <a:pt x="7525" y="21600"/>
                  </a:cubicBezTo>
                  <a:lnTo>
                    <a:pt x="13271" y="21600"/>
                  </a:lnTo>
                  <a:cubicBezTo>
                    <a:pt x="17427" y="21600"/>
                    <a:pt x="20796" y="17203"/>
                    <a:pt x="20796" y="11780"/>
                  </a:cubicBezTo>
                  <a:lnTo>
                    <a:pt x="20796" y="9820"/>
                  </a:lnTo>
                  <a:cubicBezTo>
                    <a:pt x="20796" y="4397"/>
                    <a:pt x="17427" y="0"/>
                    <a:pt x="13271" y="0"/>
                  </a:cubicBezTo>
                  <a:lnTo>
                    <a:pt x="7525" y="0"/>
                  </a:lnTo>
                  <a:close/>
                  <a:moveTo>
                    <a:pt x="7525" y="0"/>
                  </a:moveTo>
                </a:path>
              </a:pathLst>
            </a:custGeom>
            <a:solidFill>
              <a:srgbClr val="8CD4C6"/>
            </a:solidFill>
            <a:ln w="25400" cap="flat">
              <a:solidFill>
                <a:schemeClr val="tx1">
                  <a:alpha val="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24" name="AutoShape 4"/>
            <p:cNvSpPr>
              <a:spLocks/>
            </p:cNvSpPr>
            <p:nvPr/>
          </p:nvSpPr>
          <p:spPr bwMode="auto">
            <a:xfrm>
              <a:off x="2025650" y="2517775"/>
              <a:ext cx="573088" cy="573882"/>
            </a:xfrm>
            <a:custGeom>
              <a:avLst/>
              <a:gdLst>
                <a:gd name="T0" fmla="*/ 11208115 w 21600"/>
                <a:gd name="T1" fmla="*/ 13056878 h 21600"/>
                <a:gd name="T2" fmla="*/ 9831219 w 21600"/>
                <a:gd name="T3" fmla="*/ 8371876 h 21600"/>
                <a:gd name="T4" fmla="*/ 14030202 w 21600"/>
                <a:gd name="T5" fmla="*/ 8665512 h 21600"/>
                <a:gd name="T6" fmla="*/ 11208115 w 21600"/>
                <a:gd name="T7" fmla="*/ 13056878 h 21600"/>
                <a:gd name="T8" fmla="*/ 3323990 w 21600"/>
                <a:gd name="T9" fmla="*/ 12538737 h 21600"/>
                <a:gd name="T10" fmla="*/ 8749966 w 21600"/>
                <a:gd name="T11" fmla="*/ 8604803 h 21600"/>
                <a:gd name="T12" fmla="*/ 10214153 w 21600"/>
                <a:gd name="T13" fmla="*/ 13603235 h 21600"/>
                <a:gd name="T14" fmla="*/ 7602543 w 21600"/>
                <a:gd name="T15" fmla="*/ 14153126 h 21600"/>
                <a:gd name="T16" fmla="*/ 3323990 w 21600"/>
                <a:gd name="T17" fmla="*/ 12538737 h 21600"/>
                <a:gd name="T18" fmla="*/ 1096747 w 21600"/>
                <a:gd name="T19" fmla="*/ 7423164 h 21600"/>
                <a:gd name="T20" fmla="*/ 7839764 w 21600"/>
                <a:gd name="T21" fmla="*/ 6345249 h 21600"/>
                <a:gd name="T22" fmla="*/ 8359974 w 21600"/>
                <a:gd name="T23" fmla="*/ 7575614 h 21600"/>
                <a:gd name="T24" fmla="*/ 2555309 w 21600"/>
                <a:gd name="T25" fmla="*/ 11743193 h 21600"/>
                <a:gd name="T26" fmla="*/ 1091096 w 21600"/>
                <a:gd name="T27" fmla="*/ 7623624 h 21600"/>
                <a:gd name="T28" fmla="*/ 1096747 w 21600"/>
                <a:gd name="T29" fmla="*/ 7423164 h 21600"/>
                <a:gd name="T30" fmla="*/ 5061322 w 21600"/>
                <a:gd name="T31" fmla="*/ 1612263 h 21600"/>
                <a:gd name="T32" fmla="*/ 7367418 w 21600"/>
                <a:gd name="T33" fmla="*/ 5337953 h 21600"/>
                <a:gd name="T34" fmla="*/ 1221341 w 21600"/>
                <a:gd name="T35" fmla="*/ 6324073 h 21600"/>
                <a:gd name="T36" fmla="*/ 5061322 w 21600"/>
                <a:gd name="T37" fmla="*/ 1612263 h 21600"/>
                <a:gd name="T38" fmla="*/ 11741008 w 21600"/>
                <a:gd name="T39" fmla="*/ 2586375 h 21600"/>
                <a:gd name="T40" fmla="*/ 8419804 w 21600"/>
                <a:gd name="T41" fmla="*/ 4987114 h 21600"/>
                <a:gd name="T42" fmla="*/ 6175660 w 21600"/>
                <a:gd name="T43" fmla="*/ 1253666 h 21600"/>
                <a:gd name="T44" fmla="*/ 7602543 w 21600"/>
                <a:gd name="T45" fmla="*/ 1094122 h 21600"/>
                <a:gd name="T46" fmla="*/ 11741008 w 21600"/>
                <a:gd name="T47" fmla="*/ 2586375 h 21600"/>
                <a:gd name="T48" fmla="*/ 14111867 w 21600"/>
                <a:gd name="T49" fmla="*/ 7554439 h 21600"/>
                <a:gd name="T50" fmla="*/ 9437725 w 21600"/>
                <a:gd name="T51" fmla="*/ 7322920 h 21600"/>
                <a:gd name="T52" fmla="*/ 8882997 w 21600"/>
                <a:gd name="T53" fmla="*/ 5987369 h 21600"/>
                <a:gd name="T54" fmla="*/ 12543490 w 21600"/>
                <a:gd name="T55" fmla="*/ 3378385 h 21600"/>
                <a:gd name="T56" fmla="*/ 14111867 w 21600"/>
                <a:gd name="T57" fmla="*/ 7554439 h 21600"/>
                <a:gd name="T58" fmla="*/ 7602543 w 21600"/>
                <a:gd name="T59" fmla="*/ 0 h 21600"/>
                <a:gd name="T60" fmla="*/ 0 w 21600"/>
                <a:gd name="T61" fmla="*/ 7623624 h 21600"/>
                <a:gd name="T62" fmla="*/ 7602543 w 21600"/>
                <a:gd name="T63" fmla="*/ 15247248 h 21600"/>
                <a:gd name="T64" fmla="*/ 15205086 w 21600"/>
                <a:gd name="T65" fmla="*/ 7623624 h 21600"/>
                <a:gd name="T66" fmla="*/ 7602543 w 21600"/>
                <a:gd name="T67" fmla="*/ 0 h 21600"/>
                <a:gd name="T68" fmla="*/ 7602543 w 21600"/>
                <a:gd name="T69" fmla="*/ 0 h 21600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21600" h="21600">
                  <a:moveTo>
                    <a:pt x="15922" y="18497"/>
                  </a:moveTo>
                  <a:cubicBezTo>
                    <a:pt x="15325" y="15989"/>
                    <a:pt x="14656" y="13783"/>
                    <a:pt x="13966" y="11860"/>
                  </a:cubicBezTo>
                  <a:cubicBezTo>
                    <a:pt x="15714" y="11595"/>
                    <a:pt x="17703" y="11666"/>
                    <a:pt x="19931" y="12276"/>
                  </a:cubicBezTo>
                  <a:cubicBezTo>
                    <a:pt x="19513" y="14865"/>
                    <a:pt x="18019" y="17097"/>
                    <a:pt x="15922" y="18497"/>
                  </a:cubicBezTo>
                  <a:close/>
                  <a:moveTo>
                    <a:pt x="4722" y="17763"/>
                  </a:moveTo>
                  <a:cubicBezTo>
                    <a:pt x="5597" y="16525"/>
                    <a:pt x="8166" y="13390"/>
                    <a:pt x="12430" y="12190"/>
                  </a:cubicBezTo>
                  <a:cubicBezTo>
                    <a:pt x="13167" y="14211"/>
                    <a:pt x="13882" y="16562"/>
                    <a:pt x="14510" y="19271"/>
                  </a:cubicBezTo>
                  <a:cubicBezTo>
                    <a:pt x="13373" y="19770"/>
                    <a:pt x="12119" y="20050"/>
                    <a:pt x="10800" y="20050"/>
                  </a:cubicBezTo>
                  <a:cubicBezTo>
                    <a:pt x="8474" y="20050"/>
                    <a:pt x="6348" y="19185"/>
                    <a:pt x="4722" y="17763"/>
                  </a:cubicBezTo>
                  <a:close/>
                  <a:moveTo>
                    <a:pt x="1558" y="10516"/>
                  </a:moveTo>
                  <a:cubicBezTo>
                    <a:pt x="3246" y="10441"/>
                    <a:pt x="7361" y="10143"/>
                    <a:pt x="11137" y="8989"/>
                  </a:cubicBezTo>
                  <a:cubicBezTo>
                    <a:pt x="11383" y="9536"/>
                    <a:pt x="11628" y="10115"/>
                    <a:pt x="11876" y="10732"/>
                  </a:cubicBezTo>
                  <a:cubicBezTo>
                    <a:pt x="7512" y="12015"/>
                    <a:pt x="4761" y="15118"/>
                    <a:pt x="3630" y="16636"/>
                  </a:cubicBezTo>
                  <a:cubicBezTo>
                    <a:pt x="2331" y="15043"/>
                    <a:pt x="1550" y="13011"/>
                    <a:pt x="1550" y="10800"/>
                  </a:cubicBezTo>
                  <a:cubicBezTo>
                    <a:pt x="1550" y="10705"/>
                    <a:pt x="1555" y="10611"/>
                    <a:pt x="1558" y="10516"/>
                  </a:cubicBezTo>
                  <a:close/>
                  <a:moveTo>
                    <a:pt x="7190" y="2284"/>
                  </a:moveTo>
                  <a:cubicBezTo>
                    <a:pt x="7767" y="2979"/>
                    <a:pt x="9037" y="4667"/>
                    <a:pt x="10466" y="7562"/>
                  </a:cubicBezTo>
                  <a:cubicBezTo>
                    <a:pt x="7408" y="8463"/>
                    <a:pt x="3977" y="8850"/>
                    <a:pt x="1735" y="8959"/>
                  </a:cubicBezTo>
                  <a:cubicBezTo>
                    <a:pt x="2345" y="5946"/>
                    <a:pt x="4425" y="3461"/>
                    <a:pt x="7190" y="2284"/>
                  </a:cubicBezTo>
                  <a:close/>
                  <a:moveTo>
                    <a:pt x="16679" y="3664"/>
                  </a:moveTo>
                  <a:cubicBezTo>
                    <a:pt x="15880" y="5165"/>
                    <a:pt x="14097" y="6267"/>
                    <a:pt x="11961" y="7065"/>
                  </a:cubicBezTo>
                  <a:cubicBezTo>
                    <a:pt x="10689" y="4451"/>
                    <a:pt x="9517" y="2738"/>
                    <a:pt x="8773" y="1776"/>
                  </a:cubicBezTo>
                  <a:cubicBezTo>
                    <a:pt x="9426" y="1630"/>
                    <a:pt x="10103" y="1550"/>
                    <a:pt x="10800" y="1550"/>
                  </a:cubicBezTo>
                  <a:cubicBezTo>
                    <a:pt x="13031" y="1550"/>
                    <a:pt x="15080" y="2344"/>
                    <a:pt x="16679" y="3664"/>
                  </a:cubicBezTo>
                  <a:close/>
                  <a:moveTo>
                    <a:pt x="20047" y="10702"/>
                  </a:moveTo>
                  <a:cubicBezTo>
                    <a:pt x="17562" y="10063"/>
                    <a:pt x="15349" y="10032"/>
                    <a:pt x="13407" y="10374"/>
                  </a:cubicBezTo>
                  <a:cubicBezTo>
                    <a:pt x="13144" y="9705"/>
                    <a:pt x="12880" y="9074"/>
                    <a:pt x="12619" y="8482"/>
                  </a:cubicBezTo>
                  <a:cubicBezTo>
                    <a:pt x="14816" y="7641"/>
                    <a:pt x="16752" y="6454"/>
                    <a:pt x="17819" y="4786"/>
                  </a:cubicBezTo>
                  <a:cubicBezTo>
                    <a:pt x="19188" y="6381"/>
                    <a:pt x="20024" y="8446"/>
                    <a:pt x="20047" y="10702"/>
                  </a:cubicBezTo>
                  <a:close/>
                  <a:moveTo>
                    <a:pt x="10800" y="0"/>
                  </a:moveTo>
                  <a:cubicBezTo>
                    <a:pt x="4845" y="0"/>
                    <a:pt x="0" y="4845"/>
                    <a:pt x="0" y="10800"/>
                  </a:cubicBezTo>
                  <a:cubicBezTo>
                    <a:pt x="0" y="16755"/>
                    <a:pt x="4845" y="21600"/>
                    <a:pt x="10800" y="21600"/>
                  </a:cubicBezTo>
                  <a:cubicBezTo>
                    <a:pt x="16755" y="21600"/>
                    <a:pt x="21600" y="16755"/>
                    <a:pt x="21600" y="10800"/>
                  </a:cubicBezTo>
                  <a:cubicBezTo>
                    <a:pt x="21600" y="4845"/>
                    <a:pt x="16755" y="0"/>
                    <a:pt x="10800" y="0"/>
                  </a:cubicBezTo>
                  <a:close/>
                  <a:moveTo>
                    <a:pt x="10800" y="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grpSp>
          <p:nvGrpSpPr>
            <p:cNvPr id="11" name="Group 8"/>
            <p:cNvGrpSpPr>
              <a:grpSpLocks/>
            </p:cNvGrpSpPr>
            <p:nvPr/>
          </p:nvGrpSpPr>
          <p:grpSpPr bwMode="auto">
            <a:xfrm>
              <a:off x="2009775" y="3378200"/>
              <a:ext cx="594519" cy="436563"/>
              <a:chOff x="0" y="0"/>
              <a:chExt cx="748" cy="549"/>
            </a:xfrm>
            <a:solidFill>
              <a:schemeClr val="bg1"/>
            </a:solidFill>
          </p:grpSpPr>
          <p:sp>
            <p:nvSpPr>
              <p:cNvPr id="34" name="AutoShape 5"/>
              <p:cNvSpPr>
                <a:spLocks/>
              </p:cNvSpPr>
              <p:nvPr/>
            </p:nvSpPr>
            <p:spPr bwMode="auto">
              <a:xfrm>
                <a:off x="0" y="148"/>
                <a:ext cx="748" cy="401"/>
              </a:xfrm>
              <a:custGeom>
                <a:avLst/>
                <a:gdLst>
                  <a:gd name="T0" fmla="*/ 20668 w 20701"/>
                  <a:gd name="T1" fmla="*/ 37 h 20627"/>
                  <a:gd name="T2" fmla="*/ 18371 w 20701"/>
                  <a:gd name="T3" fmla="*/ 1837 h 20627"/>
                  <a:gd name="T4" fmla="*/ 12570 w 20701"/>
                  <a:gd name="T5" fmla="*/ 3637 h 20627"/>
                  <a:gd name="T6" fmla="*/ 10515 w 20701"/>
                  <a:gd name="T7" fmla="*/ 5437 h 20627"/>
                  <a:gd name="T8" fmla="*/ 10262 w 20701"/>
                  <a:gd name="T9" fmla="*/ 5874 h 20627"/>
                  <a:gd name="T10" fmla="*/ 10187 w 20701"/>
                  <a:gd name="T11" fmla="*/ 5662 h 20627"/>
                  <a:gd name="T12" fmla="*/ 8132 w 20701"/>
                  <a:gd name="T13" fmla="*/ 3862 h 20627"/>
                  <a:gd name="T14" fmla="*/ 2331 w 20701"/>
                  <a:gd name="T15" fmla="*/ 2062 h 20627"/>
                  <a:gd name="T16" fmla="*/ 34 w 20701"/>
                  <a:gd name="T17" fmla="*/ 262 h 20627"/>
                  <a:gd name="T18" fmla="*/ 4385 w 20701"/>
                  <a:gd name="T19" fmla="*/ 7462 h 20627"/>
                  <a:gd name="T20" fmla="*/ 5111 w 20701"/>
                  <a:gd name="T21" fmla="*/ 18487 h 20627"/>
                  <a:gd name="T22" fmla="*/ 8736 w 20701"/>
                  <a:gd name="T23" fmla="*/ 20287 h 20627"/>
                  <a:gd name="T24" fmla="*/ 10066 w 20701"/>
                  <a:gd name="T25" fmla="*/ 17812 h 20627"/>
                  <a:gd name="T26" fmla="*/ 10066 w 20701"/>
                  <a:gd name="T27" fmla="*/ 9487 h 20627"/>
                  <a:gd name="T28" fmla="*/ 10623 w 20701"/>
                  <a:gd name="T29" fmla="*/ 9257 h 20627"/>
                  <a:gd name="T30" fmla="*/ 10636 w 20701"/>
                  <a:gd name="T31" fmla="*/ 9262 h 20627"/>
                  <a:gd name="T32" fmla="*/ 10636 w 20701"/>
                  <a:gd name="T33" fmla="*/ 17587 h 20627"/>
                  <a:gd name="T34" fmla="*/ 11966 w 20701"/>
                  <a:gd name="T35" fmla="*/ 20062 h 20627"/>
                  <a:gd name="T36" fmla="*/ 15591 w 20701"/>
                  <a:gd name="T37" fmla="*/ 18262 h 20627"/>
                  <a:gd name="T38" fmla="*/ 16317 w 20701"/>
                  <a:gd name="T39" fmla="*/ 7237 h 20627"/>
                  <a:gd name="T40" fmla="*/ 20668 w 20701"/>
                  <a:gd name="T41" fmla="*/ 37 h 20627"/>
                  <a:gd name="T42" fmla="*/ 20668 w 20701"/>
                  <a:gd name="T43" fmla="*/ 37 h 206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0701" h="20627">
                    <a:moveTo>
                      <a:pt x="20668" y="37"/>
                    </a:moveTo>
                    <a:cubicBezTo>
                      <a:pt x="20668" y="37"/>
                      <a:pt x="20668" y="-413"/>
                      <a:pt x="18371" y="1837"/>
                    </a:cubicBezTo>
                    <a:cubicBezTo>
                      <a:pt x="16075" y="4087"/>
                      <a:pt x="13899" y="3637"/>
                      <a:pt x="12570" y="3637"/>
                    </a:cubicBezTo>
                    <a:cubicBezTo>
                      <a:pt x="11240" y="3637"/>
                      <a:pt x="10757" y="4312"/>
                      <a:pt x="10515" y="5437"/>
                    </a:cubicBezTo>
                    <a:cubicBezTo>
                      <a:pt x="10473" y="5634"/>
                      <a:pt x="10382" y="5775"/>
                      <a:pt x="10262" y="5874"/>
                    </a:cubicBezTo>
                    <a:cubicBezTo>
                      <a:pt x="10230" y="5812"/>
                      <a:pt x="10204" y="5742"/>
                      <a:pt x="10187" y="5662"/>
                    </a:cubicBezTo>
                    <a:cubicBezTo>
                      <a:pt x="9945" y="4537"/>
                      <a:pt x="9462" y="3862"/>
                      <a:pt x="8132" y="3862"/>
                    </a:cubicBezTo>
                    <a:cubicBezTo>
                      <a:pt x="6803" y="3862"/>
                      <a:pt x="4627" y="4312"/>
                      <a:pt x="2331" y="2062"/>
                    </a:cubicBezTo>
                    <a:cubicBezTo>
                      <a:pt x="34" y="-188"/>
                      <a:pt x="34" y="262"/>
                      <a:pt x="34" y="262"/>
                    </a:cubicBezTo>
                    <a:cubicBezTo>
                      <a:pt x="-449" y="3862"/>
                      <a:pt x="4385" y="7462"/>
                      <a:pt x="4385" y="7462"/>
                    </a:cubicBezTo>
                    <a:cubicBezTo>
                      <a:pt x="4385" y="7462"/>
                      <a:pt x="3902" y="15787"/>
                      <a:pt x="5111" y="18487"/>
                    </a:cubicBezTo>
                    <a:cubicBezTo>
                      <a:pt x="6319" y="21187"/>
                      <a:pt x="7890" y="20737"/>
                      <a:pt x="8736" y="20287"/>
                    </a:cubicBezTo>
                    <a:cubicBezTo>
                      <a:pt x="9582" y="19837"/>
                      <a:pt x="10066" y="17812"/>
                      <a:pt x="10066" y="17812"/>
                    </a:cubicBezTo>
                    <a:lnTo>
                      <a:pt x="10066" y="9487"/>
                    </a:lnTo>
                    <a:lnTo>
                      <a:pt x="10623" y="9257"/>
                    </a:lnTo>
                    <a:lnTo>
                      <a:pt x="10636" y="9262"/>
                    </a:lnTo>
                    <a:lnTo>
                      <a:pt x="10636" y="17587"/>
                    </a:lnTo>
                    <a:cubicBezTo>
                      <a:pt x="10636" y="17587"/>
                      <a:pt x="11120" y="19612"/>
                      <a:pt x="11966" y="20062"/>
                    </a:cubicBezTo>
                    <a:cubicBezTo>
                      <a:pt x="12812" y="20512"/>
                      <a:pt x="14383" y="20962"/>
                      <a:pt x="15591" y="18262"/>
                    </a:cubicBezTo>
                    <a:cubicBezTo>
                      <a:pt x="16800" y="15562"/>
                      <a:pt x="16317" y="7237"/>
                      <a:pt x="16317" y="7237"/>
                    </a:cubicBezTo>
                    <a:cubicBezTo>
                      <a:pt x="16317" y="7237"/>
                      <a:pt x="21151" y="3637"/>
                      <a:pt x="20668" y="37"/>
                    </a:cubicBezTo>
                    <a:close/>
                    <a:moveTo>
                      <a:pt x="20668" y="37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  <p:sp>
            <p:nvSpPr>
              <p:cNvPr id="35" name="AutoShape 6"/>
              <p:cNvSpPr>
                <a:spLocks/>
              </p:cNvSpPr>
              <p:nvPr/>
            </p:nvSpPr>
            <p:spPr bwMode="auto">
              <a:xfrm>
                <a:off x="169" y="0"/>
                <a:ext cx="188" cy="188"/>
              </a:xfrm>
              <a:custGeom>
                <a:avLst/>
                <a:gdLst>
                  <a:gd name="T0" fmla="*/ 21600 w 21600"/>
                  <a:gd name="T1" fmla="*/ 10800 h 21600"/>
                  <a:gd name="T2" fmla="*/ 10800 w 21600"/>
                  <a:gd name="T3" fmla="*/ 21600 h 21600"/>
                  <a:gd name="T4" fmla="*/ 0 w 21600"/>
                  <a:gd name="T5" fmla="*/ 10800 h 21600"/>
                  <a:gd name="T6" fmla="*/ 10800 w 21600"/>
                  <a:gd name="T7" fmla="*/ 0 h 21600"/>
                  <a:gd name="T8" fmla="*/ 21600 w 21600"/>
                  <a:gd name="T9" fmla="*/ 10800 h 21600"/>
                  <a:gd name="T10" fmla="*/ 21600 w 21600"/>
                  <a:gd name="T11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600" h="21600">
                    <a:moveTo>
                      <a:pt x="21600" y="10800"/>
                    </a:moveTo>
                    <a:cubicBezTo>
                      <a:pt x="21600" y="16764"/>
                      <a:pt x="16765" y="21600"/>
                      <a:pt x="10800" y="21600"/>
                    </a:cubicBezTo>
                    <a:cubicBezTo>
                      <a:pt x="4836" y="21600"/>
                      <a:pt x="0" y="16764"/>
                      <a:pt x="0" y="10800"/>
                    </a:cubicBezTo>
                    <a:cubicBezTo>
                      <a:pt x="0" y="4835"/>
                      <a:pt x="4836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lose/>
                    <a:moveTo>
                      <a:pt x="21600" y="10800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  <p:sp>
            <p:nvSpPr>
              <p:cNvPr id="36" name="AutoShape 7"/>
              <p:cNvSpPr>
                <a:spLocks/>
              </p:cNvSpPr>
              <p:nvPr/>
            </p:nvSpPr>
            <p:spPr bwMode="auto">
              <a:xfrm>
                <a:off x="392" y="0"/>
                <a:ext cx="188" cy="188"/>
              </a:xfrm>
              <a:custGeom>
                <a:avLst/>
                <a:gdLst>
                  <a:gd name="T0" fmla="*/ 21600 w 21600"/>
                  <a:gd name="T1" fmla="*/ 10800 h 21600"/>
                  <a:gd name="T2" fmla="*/ 10800 w 21600"/>
                  <a:gd name="T3" fmla="*/ 21600 h 21600"/>
                  <a:gd name="T4" fmla="*/ 0 w 21600"/>
                  <a:gd name="T5" fmla="*/ 10800 h 21600"/>
                  <a:gd name="T6" fmla="*/ 10800 w 21600"/>
                  <a:gd name="T7" fmla="*/ 0 h 21600"/>
                  <a:gd name="T8" fmla="*/ 21600 w 21600"/>
                  <a:gd name="T9" fmla="*/ 10800 h 21600"/>
                  <a:gd name="T10" fmla="*/ 21600 w 21600"/>
                  <a:gd name="T11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600" h="21600">
                    <a:moveTo>
                      <a:pt x="21600" y="10800"/>
                    </a:moveTo>
                    <a:cubicBezTo>
                      <a:pt x="21600" y="16764"/>
                      <a:pt x="16764" y="21600"/>
                      <a:pt x="10800" y="21600"/>
                    </a:cubicBezTo>
                    <a:cubicBezTo>
                      <a:pt x="4835" y="21600"/>
                      <a:pt x="0" y="16764"/>
                      <a:pt x="0" y="10800"/>
                    </a:cubicBez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4" y="0"/>
                      <a:pt x="21600" y="4835"/>
                      <a:pt x="21600" y="10800"/>
                    </a:cubicBezTo>
                    <a:close/>
                    <a:moveTo>
                      <a:pt x="21600" y="10800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</p:grpSp>
        <p:sp>
          <p:nvSpPr>
            <p:cNvPr id="13326" name="AutoShape 13"/>
            <p:cNvSpPr>
              <a:spLocks/>
            </p:cNvSpPr>
            <p:nvPr/>
          </p:nvSpPr>
          <p:spPr bwMode="auto">
            <a:xfrm>
              <a:off x="2913063" y="2971800"/>
              <a:ext cx="420688" cy="543719"/>
            </a:xfrm>
            <a:custGeom>
              <a:avLst/>
              <a:gdLst>
                <a:gd name="T0" fmla="*/ 3434821 w 21545"/>
                <a:gd name="T1" fmla="*/ 8948834 h 21515"/>
                <a:gd name="T2" fmla="*/ 3166026 w 21545"/>
                <a:gd name="T3" fmla="*/ 10324495 h 21515"/>
                <a:gd name="T4" fmla="*/ 2863685 w 21545"/>
                <a:gd name="T5" fmla="*/ 11650977 h 21515"/>
                <a:gd name="T6" fmla="*/ 2002412 w 21545"/>
                <a:gd name="T7" fmla="*/ 13543316 h 21515"/>
                <a:gd name="T8" fmla="*/ 1822070 w 21545"/>
                <a:gd name="T9" fmla="*/ 13738742 h 21515"/>
                <a:gd name="T10" fmla="*/ 1750761 w 21545"/>
                <a:gd name="T11" fmla="*/ 13554183 h 21515"/>
                <a:gd name="T12" fmla="*/ 1670704 w 21545"/>
                <a:gd name="T13" fmla="*/ 11759544 h 21515"/>
                <a:gd name="T14" fmla="*/ 1918529 w 21545"/>
                <a:gd name="T15" fmla="*/ 9894675 h 21515"/>
                <a:gd name="T16" fmla="*/ 2523210 w 21545"/>
                <a:gd name="T17" fmla="*/ 6583890 h 21515"/>
                <a:gd name="T18" fmla="*/ 2561345 w 21545"/>
                <a:gd name="T19" fmla="*/ 6344391 h 21515"/>
                <a:gd name="T20" fmla="*/ 2380612 w 21545"/>
                <a:gd name="T21" fmla="*/ 5431125 h 21515"/>
                <a:gd name="T22" fmla="*/ 2439717 w 21545"/>
                <a:gd name="T23" fmla="*/ 4387558 h 21515"/>
                <a:gd name="T24" fmla="*/ 3237316 w 21545"/>
                <a:gd name="T25" fmla="*/ 3131331 h 21515"/>
                <a:gd name="T26" fmla="*/ 3968214 w 21545"/>
                <a:gd name="T27" fmla="*/ 3202218 h 21515"/>
                <a:gd name="T28" fmla="*/ 4333838 w 21545"/>
                <a:gd name="T29" fmla="*/ 3870880 h 21515"/>
                <a:gd name="T30" fmla="*/ 4299902 w 21545"/>
                <a:gd name="T31" fmla="*/ 4887633 h 21515"/>
                <a:gd name="T32" fmla="*/ 3905301 w 21545"/>
                <a:gd name="T33" fmla="*/ 6665644 h 21515"/>
                <a:gd name="T34" fmla="*/ 3825244 w 21545"/>
                <a:gd name="T35" fmla="*/ 7638955 h 21515"/>
                <a:gd name="T36" fmla="*/ 4182472 w 21545"/>
                <a:gd name="T37" fmla="*/ 8323589 h 21515"/>
                <a:gd name="T38" fmla="*/ 4866859 w 21545"/>
                <a:gd name="T39" fmla="*/ 8568193 h 21515"/>
                <a:gd name="T40" fmla="*/ 5984333 w 21545"/>
                <a:gd name="T41" fmla="*/ 7725814 h 21515"/>
                <a:gd name="T42" fmla="*/ 6689671 w 21545"/>
                <a:gd name="T43" fmla="*/ 5208229 h 21515"/>
                <a:gd name="T44" fmla="*/ 6719039 w 21545"/>
                <a:gd name="T45" fmla="*/ 4126351 h 21515"/>
                <a:gd name="T46" fmla="*/ 6244752 w 21545"/>
                <a:gd name="T47" fmla="*/ 2451802 h 21515"/>
                <a:gd name="T48" fmla="*/ 5186344 w 21545"/>
                <a:gd name="T49" fmla="*/ 1533406 h 21515"/>
                <a:gd name="T50" fmla="*/ 3607158 w 21545"/>
                <a:gd name="T51" fmla="*/ 1408236 h 21515"/>
                <a:gd name="T52" fmla="*/ 1536502 w 21545"/>
                <a:gd name="T53" fmla="*/ 3305048 h 21515"/>
                <a:gd name="T54" fmla="*/ 1183823 w 21545"/>
                <a:gd name="T55" fmla="*/ 5137974 h 21515"/>
                <a:gd name="T56" fmla="*/ 1469020 w 21545"/>
                <a:gd name="T57" fmla="*/ 6480428 h 21515"/>
                <a:gd name="T58" fmla="*/ 1662308 w 21545"/>
                <a:gd name="T59" fmla="*/ 6801049 h 21515"/>
                <a:gd name="T60" fmla="*/ 1611990 w 21545"/>
                <a:gd name="T61" fmla="*/ 7426269 h 21515"/>
                <a:gd name="T62" fmla="*/ 1351591 w 21545"/>
                <a:gd name="T63" fmla="*/ 7975523 h 21515"/>
                <a:gd name="T64" fmla="*/ 1082796 w 21545"/>
                <a:gd name="T65" fmla="*/ 7845247 h 21515"/>
                <a:gd name="T66" fmla="*/ 62151 w 21545"/>
                <a:gd name="T67" fmla="*/ 5839211 h 21515"/>
                <a:gd name="T68" fmla="*/ 62151 w 21545"/>
                <a:gd name="T69" fmla="*/ 4099538 h 21515"/>
                <a:gd name="T70" fmla="*/ 457143 w 21545"/>
                <a:gd name="T71" fmla="*/ 2712378 h 21515"/>
                <a:gd name="T72" fmla="*/ 1914721 w 21545"/>
                <a:gd name="T73" fmla="*/ 798962 h 21515"/>
                <a:gd name="T74" fmla="*/ 3560627 w 21545"/>
                <a:gd name="T75" fmla="*/ 75992 h 21515"/>
                <a:gd name="T76" fmla="*/ 4237009 w 21545"/>
                <a:gd name="T77" fmla="*/ 5737 h 21515"/>
                <a:gd name="T78" fmla="*/ 6059821 w 21545"/>
                <a:gd name="T79" fmla="*/ 440030 h 21515"/>
                <a:gd name="T80" fmla="*/ 7315344 w 21545"/>
                <a:gd name="T81" fmla="*/ 1592795 h 21515"/>
                <a:gd name="T82" fmla="*/ 8088535 w 21545"/>
                <a:gd name="T83" fmla="*/ 3370830 h 21515"/>
                <a:gd name="T84" fmla="*/ 8214360 w 21545"/>
                <a:gd name="T85" fmla="*/ 4599587 h 21515"/>
                <a:gd name="T86" fmla="*/ 8126278 w 21545"/>
                <a:gd name="T87" fmla="*/ 5871154 h 21515"/>
                <a:gd name="T88" fmla="*/ 6509349 w 21545"/>
                <a:gd name="T89" fmla="*/ 9340342 h 21515"/>
                <a:gd name="T90" fmla="*/ 5770074 w 21545"/>
                <a:gd name="T91" fmla="*/ 9775241 h 21515"/>
                <a:gd name="T92" fmla="*/ 4824917 w 21545"/>
                <a:gd name="T93" fmla="*/ 9927250 h 21515"/>
                <a:gd name="T94" fmla="*/ 3989184 w 21545"/>
                <a:gd name="T95" fmla="*/ 9617496 h 21515"/>
                <a:gd name="T96" fmla="*/ 3434821 w 21545"/>
                <a:gd name="T97" fmla="*/ 8948834 h 21515"/>
                <a:gd name="T98" fmla="*/ 3434821 w 21545"/>
                <a:gd name="T99" fmla="*/ 8948834 h 2151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21545" h="21515">
                  <a:moveTo>
                    <a:pt x="9009" y="14012"/>
                  </a:moveTo>
                  <a:cubicBezTo>
                    <a:pt x="8778" y="14713"/>
                    <a:pt x="8545" y="15448"/>
                    <a:pt x="8304" y="16166"/>
                  </a:cubicBezTo>
                  <a:cubicBezTo>
                    <a:pt x="8066" y="16874"/>
                    <a:pt x="7857" y="17593"/>
                    <a:pt x="7511" y="18243"/>
                  </a:cubicBezTo>
                  <a:cubicBezTo>
                    <a:pt x="6937" y="19321"/>
                    <a:pt x="6135" y="20315"/>
                    <a:pt x="5252" y="21206"/>
                  </a:cubicBezTo>
                  <a:cubicBezTo>
                    <a:pt x="5135" y="21325"/>
                    <a:pt x="4970" y="21542"/>
                    <a:pt x="4779" y="21512"/>
                  </a:cubicBezTo>
                  <a:cubicBezTo>
                    <a:pt x="4633" y="21489"/>
                    <a:pt x="4620" y="21380"/>
                    <a:pt x="4592" y="21223"/>
                  </a:cubicBezTo>
                  <a:cubicBezTo>
                    <a:pt x="4436" y="20366"/>
                    <a:pt x="4325" y="19376"/>
                    <a:pt x="4382" y="18413"/>
                  </a:cubicBezTo>
                  <a:cubicBezTo>
                    <a:pt x="4449" y="17316"/>
                    <a:pt x="4751" y="16405"/>
                    <a:pt x="5032" y="15493"/>
                  </a:cubicBezTo>
                  <a:cubicBezTo>
                    <a:pt x="5568" y="13758"/>
                    <a:pt x="6078" y="12056"/>
                    <a:pt x="6618" y="10309"/>
                  </a:cubicBezTo>
                  <a:cubicBezTo>
                    <a:pt x="6654" y="10193"/>
                    <a:pt x="6751" y="10001"/>
                    <a:pt x="6718" y="9934"/>
                  </a:cubicBezTo>
                  <a:cubicBezTo>
                    <a:pt x="6473" y="9449"/>
                    <a:pt x="6314" y="9013"/>
                    <a:pt x="6244" y="8504"/>
                  </a:cubicBezTo>
                  <a:cubicBezTo>
                    <a:pt x="6163" y="7919"/>
                    <a:pt x="6225" y="7373"/>
                    <a:pt x="6399" y="6870"/>
                  </a:cubicBezTo>
                  <a:cubicBezTo>
                    <a:pt x="6703" y="5980"/>
                    <a:pt x="7407" y="5191"/>
                    <a:pt x="8491" y="4903"/>
                  </a:cubicBezTo>
                  <a:cubicBezTo>
                    <a:pt x="9180" y="4721"/>
                    <a:pt x="9945" y="4803"/>
                    <a:pt x="10408" y="5014"/>
                  </a:cubicBezTo>
                  <a:cubicBezTo>
                    <a:pt x="10886" y="5231"/>
                    <a:pt x="11213" y="5575"/>
                    <a:pt x="11367" y="6061"/>
                  </a:cubicBezTo>
                  <a:cubicBezTo>
                    <a:pt x="11530" y="6579"/>
                    <a:pt x="11409" y="7198"/>
                    <a:pt x="11278" y="7653"/>
                  </a:cubicBezTo>
                  <a:cubicBezTo>
                    <a:pt x="10983" y="8677"/>
                    <a:pt x="10596" y="9447"/>
                    <a:pt x="10243" y="10437"/>
                  </a:cubicBezTo>
                  <a:cubicBezTo>
                    <a:pt x="10068" y="10927"/>
                    <a:pt x="9871" y="11431"/>
                    <a:pt x="10033" y="11961"/>
                  </a:cubicBezTo>
                  <a:cubicBezTo>
                    <a:pt x="10183" y="12446"/>
                    <a:pt x="10516" y="12781"/>
                    <a:pt x="10970" y="13033"/>
                  </a:cubicBezTo>
                  <a:cubicBezTo>
                    <a:pt x="11440" y="13293"/>
                    <a:pt x="11996" y="13437"/>
                    <a:pt x="12765" y="13416"/>
                  </a:cubicBezTo>
                  <a:cubicBezTo>
                    <a:pt x="14122" y="13380"/>
                    <a:pt x="15065" y="12719"/>
                    <a:pt x="15696" y="12097"/>
                  </a:cubicBezTo>
                  <a:cubicBezTo>
                    <a:pt x="16703" y="11101"/>
                    <a:pt x="17314" y="9755"/>
                    <a:pt x="17546" y="8155"/>
                  </a:cubicBezTo>
                  <a:cubicBezTo>
                    <a:pt x="17620" y="7639"/>
                    <a:pt x="17676" y="7046"/>
                    <a:pt x="17623" y="6461"/>
                  </a:cubicBezTo>
                  <a:cubicBezTo>
                    <a:pt x="17527" y="5381"/>
                    <a:pt x="17083" y="4513"/>
                    <a:pt x="16379" y="3839"/>
                  </a:cubicBezTo>
                  <a:cubicBezTo>
                    <a:pt x="15708" y="3198"/>
                    <a:pt x="14758" y="2688"/>
                    <a:pt x="13603" y="2401"/>
                  </a:cubicBezTo>
                  <a:cubicBezTo>
                    <a:pt x="12457" y="2116"/>
                    <a:pt x="10870" y="2021"/>
                    <a:pt x="9461" y="2205"/>
                  </a:cubicBezTo>
                  <a:cubicBezTo>
                    <a:pt x="6900" y="2539"/>
                    <a:pt x="5093" y="3646"/>
                    <a:pt x="4030" y="5175"/>
                  </a:cubicBezTo>
                  <a:cubicBezTo>
                    <a:pt x="3472" y="5977"/>
                    <a:pt x="3105" y="6898"/>
                    <a:pt x="3105" y="8045"/>
                  </a:cubicBezTo>
                  <a:cubicBezTo>
                    <a:pt x="3105" y="8928"/>
                    <a:pt x="3392" y="9614"/>
                    <a:pt x="3853" y="10147"/>
                  </a:cubicBezTo>
                  <a:cubicBezTo>
                    <a:pt x="4000" y="10317"/>
                    <a:pt x="4217" y="10456"/>
                    <a:pt x="4360" y="10649"/>
                  </a:cubicBezTo>
                  <a:cubicBezTo>
                    <a:pt x="4564" y="10923"/>
                    <a:pt x="4329" y="11332"/>
                    <a:pt x="4228" y="11628"/>
                  </a:cubicBezTo>
                  <a:cubicBezTo>
                    <a:pt x="4106" y="11986"/>
                    <a:pt x="4094" y="12480"/>
                    <a:pt x="3545" y="12488"/>
                  </a:cubicBezTo>
                  <a:cubicBezTo>
                    <a:pt x="3319" y="12492"/>
                    <a:pt x="3033" y="12365"/>
                    <a:pt x="2840" y="12284"/>
                  </a:cubicBezTo>
                  <a:cubicBezTo>
                    <a:pt x="1399" y="11677"/>
                    <a:pt x="523" y="10574"/>
                    <a:pt x="163" y="9143"/>
                  </a:cubicBezTo>
                  <a:cubicBezTo>
                    <a:pt x="-55" y="8274"/>
                    <a:pt x="-54" y="7259"/>
                    <a:pt x="163" y="6419"/>
                  </a:cubicBezTo>
                  <a:cubicBezTo>
                    <a:pt x="374" y="5606"/>
                    <a:pt x="766" y="4856"/>
                    <a:pt x="1199" y="4247"/>
                  </a:cubicBezTo>
                  <a:cubicBezTo>
                    <a:pt x="2099" y="2984"/>
                    <a:pt x="3417" y="1973"/>
                    <a:pt x="5022" y="1251"/>
                  </a:cubicBezTo>
                  <a:cubicBezTo>
                    <a:pt x="6255" y="696"/>
                    <a:pt x="7647" y="306"/>
                    <a:pt x="9339" y="119"/>
                  </a:cubicBezTo>
                  <a:cubicBezTo>
                    <a:pt x="9901" y="57"/>
                    <a:pt x="10482" y="31"/>
                    <a:pt x="11113" y="9"/>
                  </a:cubicBezTo>
                  <a:cubicBezTo>
                    <a:pt x="12956" y="-58"/>
                    <a:pt x="14632" y="260"/>
                    <a:pt x="15894" y="689"/>
                  </a:cubicBezTo>
                  <a:cubicBezTo>
                    <a:pt x="17226" y="1142"/>
                    <a:pt x="18288" y="1746"/>
                    <a:pt x="19187" y="2494"/>
                  </a:cubicBezTo>
                  <a:cubicBezTo>
                    <a:pt x="20113" y="3264"/>
                    <a:pt x="20787" y="4159"/>
                    <a:pt x="21215" y="5278"/>
                  </a:cubicBezTo>
                  <a:cubicBezTo>
                    <a:pt x="21437" y="5860"/>
                    <a:pt x="21545" y="6483"/>
                    <a:pt x="21545" y="7202"/>
                  </a:cubicBezTo>
                  <a:cubicBezTo>
                    <a:pt x="21545" y="7923"/>
                    <a:pt x="21453" y="8558"/>
                    <a:pt x="21314" y="9193"/>
                  </a:cubicBezTo>
                  <a:cubicBezTo>
                    <a:pt x="20790" y="11573"/>
                    <a:pt x="19303" y="13518"/>
                    <a:pt x="17073" y="14625"/>
                  </a:cubicBezTo>
                  <a:cubicBezTo>
                    <a:pt x="16532" y="14894"/>
                    <a:pt x="15877" y="15141"/>
                    <a:pt x="15134" y="15306"/>
                  </a:cubicBezTo>
                  <a:cubicBezTo>
                    <a:pt x="14397" y="15470"/>
                    <a:pt x="13556" y="15592"/>
                    <a:pt x="12655" y="15544"/>
                  </a:cubicBezTo>
                  <a:cubicBezTo>
                    <a:pt x="11780" y="15499"/>
                    <a:pt x="11065" y="15318"/>
                    <a:pt x="10463" y="15059"/>
                  </a:cubicBezTo>
                  <a:cubicBezTo>
                    <a:pt x="9866" y="14803"/>
                    <a:pt x="9365" y="14488"/>
                    <a:pt x="9009" y="14012"/>
                  </a:cubicBezTo>
                  <a:close/>
                  <a:moveTo>
                    <a:pt x="9009" y="14012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27" name="AutoShape 14"/>
            <p:cNvSpPr>
              <a:spLocks/>
            </p:cNvSpPr>
            <p:nvPr/>
          </p:nvSpPr>
          <p:spPr bwMode="auto">
            <a:xfrm>
              <a:off x="3422650" y="3771900"/>
              <a:ext cx="533400" cy="442119"/>
            </a:xfrm>
            <a:custGeom>
              <a:avLst/>
              <a:gdLst>
                <a:gd name="T0" fmla="*/ 13178118 w 21590"/>
                <a:gd name="T1" fmla="*/ 1430119 h 16690"/>
                <a:gd name="T2" fmla="*/ 11959179 w 21590"/>
                <a:gd name="T3" fmla="*/ 2899522 h 16690"/>
                <a:gd name="T4" fmla="*/ 0 w 21590"/>
                <a:gd name="T5" fmla="*/ 10488657 h 16690"/>
                <a:gd name="T6" fmla="*/ 3960748 w 21590"/>
                <a:gd name="T7" fmla="*/ 9183439 h 16690"/>
                <a:gd name="T8" fmla="*/ 1447221 w 21590"/>
                <a:gd name="T9" fmla="*/ 7142831 h 16690"/>
                <a:gd name="T10" fmla="*/ 2589844 w 21590"/>
                <a:gd name="T11" fmla="*/ 7061427 h 16690"/>
                <a:gd name="T12" fmla="*/ 457182 w 21590"/>
                <a:gd name="T13" fmla="*/ 4204713 h 16690"/>
                <a:gd name="T14" fmla="*/ 1599805 w 21590"/>
                <a:gd name="T15" fmla="*/ 4449614 h 16690"/>
                <a:gd name="T16" fmla="*/ 761756 w 21590"/>
                <a:gd name="T17" fmla="*/ 531894 h 16690"/>
                <a:gd name="T18" fmla="*/ 6474300 w 21590"/>
                <a:gd name="T19" fmla="*/ 3633508 h 16690"/>
                <a:gd name="T20" fmla="*/ 11197422 w 21590"/>
                <a:gd name="T21" fmla="*/ 940317 h 16690"/>
                <a:gd name="T22" fmla="*/ 12949218 w 21590"/>
                <a:gd name="T23" fmla="*/ 286993 h 16690"/>
                <a:gd name="T24" fmla="*/ 11806595 w 21590"/>
                <a:gd name="T25" fmla="*/ 1837800 h 16690"/>
                <a:gd name="T26" fmla="*/ 13178118 w 21590"/>
                <a:gd name="T27" fmla="*/ 1430119 h 16690"/>
                <a:gd name="T28" fmla="*/ 13178118 w 21590"/>
                <a:gd name="T29" fmla="*/ 1430119 h 1669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1590" h="16690">
                  <a:moveTo>
                    <a:pt x="21590" y="2038"/>
                  </a:moveTo>
                  <a:cubicBezTo>
                    <a:pt x="21486" y="2795"/>
                    <a:pt x="20307" y="3555"/>
                    <a:pt x="19593" y="4132"/>
                  </a:cubicBezTo>
                  <a:cubicBezTo>
                    <a:pt x="20298" y="13815"/>
                    <a:pt x="8559" y="19854"/>
                    <a:pt x="0" y="14947"/>
                  </a:cubicBezTo>
                  <a:cubicBezTo>
                    <a:pt x="2400" y="14964"/>
                    <a:pt x="5061" y="14350"/>
                    <a:pt x="6489" y="13087"/>
                  </a:cubicBezTo>
                  <a:cubicBezTo>
                    <a:pt x="4412" y="12774"/>
                    <a:pt x="2942" y="11896"/>
                    <a:pt x="2371" y="10179"/>
                  </a:cubicBezTo>
                  <a:cubicBezTo>
                    <a:pt x="2979" y="10126"/>
                    <a:pt x="3833" y="10301"/>
                    <a:pt x="4243" y="10063"/>
                  </a:cubicBezTo>
                  <a:cubicBezTo>
                    <a:pt x="2343" y="9391"/>
                    <a:pt x="841" y="8348"/>
                    <a:pt x="749" y="5992"/>
                  </a:cubicBezTo>
                  <a:cubicBezTo>
                    <a:pt x="1425" y="6059"/>
                    <a:pt x="1777" y="6430"/>
                    <a:pt x="2621" y="6341"/>
                  </a:cubicBezTo>
                  <a:cubicBezTo>
                    <a:pt x="1392" y="5607"/>
                    <a:pt x="-10" y="2816"/>
                    <a:pt x="1248" y="758"/>
                  </a:cubicBezTo>
                  <a:cubicBezTo>
                    <a:pt x="3477" y="3062"/>
                    <a:pt x="6259" y="4849"/>
                    <a:pt x="10607" y="5178"/>
                  </a:cubicBezTo>
                  <a:cubicBezTo>
                    <a:pt x="9529" y="903"/>
                    <a:pt x="15610" y="-1746"/>
                    <a:pt x="18345" y="1340"/>
                  </a:cubicBezTo>
                  <a:cubicBezTo>
                    <a:pt x="19408" y="1129"/>
                    <a:pt x="20305" y="763"/>
                    <a:pt x="21215" y="409"/>
                  </a:cubicBezTo>
                  <a:cubicBezTo>
                    <a:pt x="20842" y="1380"/>
                    <a:pt x="20085" y="1993"/>
                    <a:pt x="19343" y="2619"/>
                  </a:cubicBezTo>
                  <a:cubicBezTo>
                    <a:pt x="20149" y="2479"/>
                    <a:pt x="21001" y="2381"/>
                    <a:pt x="21590" y="2038"/>
                  </a:cubicBezTo>
                  <a:close/>
                  <a:moveTo>
                    <a:pt x="21590" y="2038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28" name="AutoShape 15"/>
            <p:cNvSpPr>
              <a:spLocks/>
            </p:cNvSpPr>
            <p:nvPr/>
          </p:nvSpPr>
          <p:spPr bwMode="auto">
            <a:xfrm>
              <a:off x="3531396" y="1908969"/>
              <a:ext cx="248444" cy="533400"/>
            </a:xfrm>
            <a:custGeom>
              <a:avLst/>
              <a:gdLst>
                <a:gd name="T0" fmla="*/ 2857612 w 21600"/>
                <a:gd name="T1" fmla="*/ 3085 h 21437"/>
                <a:gd name="T2" fmla="*/ 2857612 w 21600"/>
                <a:gd name="T3" fmla="*/ 2268462 h 21437"/>
                <a:gd name="T4" fmla="*/ 1960108 w 21600"/>
                <a:gd name="T5" fmla="*/ 2585461 h 21437"/>
                <a:gd name="T6" fmla="*/ 1886691 w 21600"/>
                <a:gd name="T7" fmla="*/ 4366679 h 21437"/>
                <a:gd name="T8" fmla="*/ 2857612 w 21600"/>
                <a:gd name="T9" fmla="*/ 4366679 h 21437"/>
                <a:gd name="T10" fmla="*/ 2747676 w 21600"/>
                <a:gd name="T11" fmla="*/ 6662387 h 21437"/>
                <a:gd name="T12" fmla="*/ 1923336 w 21600"/>
                <a:gd name="T13" fmla="*/ 6662387 h 21437"/>
                <a:gd name="T14" fmla="*/ 1923336 w 21600"/>
                <a:gd name="T15" fmla="*/ 13272172 h 21437"/>
                <a:gd name="T16" fmla="*/ 622720 w 21600"/>
                <a:gd name="T17" fmla="*/ 13272172 h 21437"/>
                <a:gd name="T18" fmla="*/ 622720 w 21600"/>
                <a:gd name="T19" fmla="*/ 6662387 h 21437"/>
                <a:gd name="T20" fmla="*/ 0 w 21600"/>
                <a:gd name="T21" fmla="*/ 6662387 h 21437"/>
                <a:gd name="T22" fmla="*/ 0 w 21600"/>
                <a:gd name="T23" fmla="*/ 4366679 h 21437"/>
                <a:gd name="T24" fmla="*/ 604467 w 21600"/>
                <a:gd name="T25" fmla="*/ 4366679 h 21437"/>
                <a:gd name="T26" fmla="*/ 952541 w 21600"/>
                <a:gd name="T27" fmla="*/ 764630 h 21437"/>
                <a:gd name="T28" fmla="*/ 2857612 w 21600"/>
                <a:gd name="T29" fmla="*/ 3085 h 21437"/>
                <a:gd name="T30" fmla="*/ 2857612 w 21600"/>
                <a:gd name="T31" fmla="*/ 3085 h 2143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1600" h="21437">
                  <a:moveTo>
                    <a:pt x="21600" y="5"/>
                  </a:moveTo>
                  <a:cubicBezTo>
                    <a:pt x="21600" y="1241"/>
                    <a:pt x="21600" y="3664"/>
                    <a:pt x="21600" y="3664"/>
                  </a:cubicBezTo>
                  <a:cubicBezTo>
                    <a:pt x="21600" y="3664"/>
                    <a:pt x="15693" y="3516"/>
                    <a:pt x="14816" y="4176"/>
                  </a:cubicBezTo>
                  <a:cubicBezTo>
                    <a:pt x="14095" y="4718"/>
                    <a:pt x="14328" y="5933"/>
                    <a:pt x="14261" y="7053"/>
                  </a:cubicBezTo>
                  <a:cubicBezTo>
                    <a:pt x="16662" y="7053"/>
                    <a:pt x="19200" y="7053"/>
                    <a:pt x="21600" y="7053"/>
                  </a:cubicBezTo>
                  <a:cubicBezTo>
                    <a:pt x="21438" y="8341"/>
                    <a:pt x="21132" y="9564"/>
                    <a:pt x="20769" y="10761"/>
                  </a:cubicBezTo>
                  <a:cubicBezTo>
                    <a:pt x="18692" y="10761"/>
                    <a:pt x="14538" y="10761"/>
                    <a:pt x="14538" y="10761"/>
                  </a:cubicBezTo>
                  <a:lnTo>
                    <a:pt x="14538" y="21437"/>
                  </a:lnTo>
                  <a:cubicBezTo>
                    <a:pt x="14538" y="21437"/>
                    <a:pt x="7938" y="21437"/>
                    <a:pt x="4707" y="21437"/>
                  </a:cubicBezTo>
                  <a:cubicBezTo>
                    <a:pt x="4709" y="18133"/>
                    <a:pt x="4705" y="14278"/>
                    <a:pt x="4707" y="10761"/>
                  </a:cubicBezTo>
                  <a:cubicBezTo>
                    <a:pt x="3137" y="10761"/>
                    <a:pt x="1568" y="10761"/>
                    <a:pt x="0" y="10761"/>
                  </a:cubicBezTo>
                  <a:cubicBezTo>
                    <a:pt x="0" y="9525"/>
                    <a:pt x="0" y="8288"/>
                    <a:pt x="0" y="7053"/>
                  </a:cubicBezTo>
                  <a:cubicBezTo>
                    <a:pt x="1522" y="7053"/>
                    <a:pt x="3046" y="7053"/>
                    <a:pt x="4569" y="7053"/>
                  </a:cubicBezTo>
                  <a:cubicBezTo>
                    <a:pt x="4787" y="4587"/>
                    <a:pt x="4552" y="2480"/>
                    <a:pt x="7200" y="1235"/>
                  </a:cubicBezTo>
                  <a:cubicBezTo>
                    <a:pt x="10176" y="-163"/>
                    <a:pt x="15466" y="8"/>
                    <a:pt x="21600" y="5"/>
                  </a:cubicBezTo>
                  <a:close/>
                  <a:moveTo>
                    <a:pt x="21600" y="5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29" name="AutoShape 16"/>
            <p:cNvSpPr>
              <a:spLocks/>
            </p:cNvSpPr>
            <p:nvPr/>
          </p:nvSpPr>
          <p:spPr bwMode="auto">
            <a:xfrm>
              <a:off x="2644775" y="2135188"/>
              <a:ext cx="96838" cy="367507"/>
            </a:xfrm>
            <a:custGeom>
              <a:avLst/>
              <a:gdLst>
                <a:gd name="T0" fmla="*/ 0 w 21600"/>
                <a:gd name="T1" fmla="*/ 0 h 21600"/>
                <a:gd name="T2" fmla="*/ 434148 w 21600"/>
                <a:gd name="T3" fmla="*/ 0 h 21600"/>
                <a:gd name="T4" fmla="*/ 434148 w 21600"/>
                <a:gd name="T5" fmla="*/ 6252842 h 21600"/>
                <a:gd name="T6" fmla="*/ 0 w 21600"/>
                <a:gd name="T7" fmla="*/ 6252842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ubicBezTo>
                    <a:pt x="0" y="21600"/>
                    <a:pt x="0" y="0"/>
                    <a:pt x="0" y="0"/>
                  </a:cubicBezTo>
                  <a:close/>
                  <a:moveTo>
                    <a:pt x="0" y="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30" name="AutoShape 17"/>
            <p:cNvSpPr>
              <a:spLocks/>
            </p:cNvSpPr>
            <p:nvPr/>
          </p:nvSpPr>
          <p:spPr bwMode="auto">
            <a:xfrm>
              <a:off x="2843213" y="2124075"/>
              <a:ext cx="331788" cy="376238"/>
            </a:xfrm>
            <a:custGeom>
              <a:avLst/>
              <a:gdLst>
                <a:gd name="T0" fmla="*/ 4541978 w 21600"/>
                <a:gd name="T1" fmla="*/ 519417 h 21600"/>
                <a:gd name="T2" fmla="*/ 5096448 w 21600"/>
                <a:gd name="T3" fmla="*/ 2243040 h 21600"/>
                <a:gd name="T4" fmla="*/ 5096448 w 21600"/>
                <a:gd name="T5" fmla="*/ 6553474 h 21600"/>
                <a:gd name="T6" fmla="*/ 3584032 w 21600"/>
                <a:gd name="T7" fmla="*/ 6553474 h 21600"/>
                <a:gd name="T8" fmla="*/ 3584032 w 21600"/>
                <a:gd name="T9" fmla="*/ 2659916 h 21600"/>
                <a:gd name="T10" fmla="*/ 3465818 w 21600"/>
                <a:gd name="T11" fmla="*/ 1885039 h 21600"/>
                <a:gd name="T12" fmla="*/ 2643075 w 21600"/>
                <a:gd name="T13" fmla="*/ 1391697 h 21600"/>
                <a:gd name="T14" fmla="*/ 1620016 w 21600"/>
                <a:gd name="T15" fmla="*/ 2113796 h 21600"/>
                <a:gd name="T16" fmla="*/ 1476088 w 21600"/>
                <a:gd name="T17" fmla="*/ 3088931 h 21600"/>
                <a:gd name="T18" fmla="*/ 1476088 w 21600"/>
                <a:gd name="T19" fmla="*/ 6553474 h 21600"/>
                <a:gd name="T20" fmla="*/ 0 w 21600"/>
                <a:gd name="T21" fmla="*/ 6553474 h 21600"/>
                <a:gd name="T22" fmla="*/ 0 w 21600"/>
                <a:gd name="T23" fmla="*/ 164134 h 21600"/>
                <a:gd name="T24" fmla="*/ 1429361 w 21600"/>
                <a:gd name="T25" fmla="*/ 164134 h 21600"/>
                <a:gd name="T26" fmla="*/ 1429361 w 21600"/>
                <a:gd name="T27" fmla="*/ 1097709 h 21600"/>
                <a:gd name="T28" fmla="*/ 1965905 w 21600"/>
                <a:gd name="T29" fmla="*/ 387438 h 21600"/>
                <a:gd name="T30" fmla="*/ 3115904 w 21600"/>
                <a:gd name="T31" fmla="*/ 0 h 21600"/>
                <a:gd name="T32" fmla="*/ 4541978 w 21600"/>
                <a:gd name="T33" fmla="*/ 519417 h 21600"/>
                <a:gd name="T34" fmla="*/ 4541978 w 21600"/>
                <a:gd name="T35" fmla="*/ 519417 h 2160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1600" h="21600">
                  <a:moveTo>
                    <a:pt x="19250" y="1712"/>
                  </a:moveTo>
                  <a:cubicBezTo>
                    <a:pt x="20816" y="2855"/>
                    <a:pt x="21600" y="4748"/>
                    <a:pt x="21600" y="7393"/>
                  </a:cubicBezTo>
                  <a:lnTo>
                    <a:pt x="21600" y="21600"/>
                  </a:lnTo>
                  <a:lnTo>
                    <a:pt x="15190" y="21600"/>
                  </a:lnTo>
                  <a:lnTo>
                    <a:pt x="15190" y="8767"/>
                  </a:lnTo>
                  <a:cubicBezTo>
                    <a:pt x="15190" y="7658"/>
                    <a:pt x="15023" y="6806"/>
                    <a:pt x="14689" y="6213"/>
                  </a:cubicBezTo>
                  <a:cubicBezTo>
                    <a:pt x="14078" y="5129"/>
                    <a:pt x="12917" y="4587"/>
                    <a:pt x="11202" y="4587"/>
                  </a:cubicBezTo>
                  <a:cubicBezTo>
                    <a:pt x="9096" y="4587"/>
                    <a:pt x="7651" y="5380"/>
                    <a:pt x="6866" y="6967"/>
                  </a:cubicBezTo>
                  <a:cubicBezTo>
                    <a:pt x="6459" y="7807"/>
                    <a:pt x="6256" y="8877"/>
                    <a:pt x="6256" y="10181"/>
                  </a:cubicBezTo>
                  <a:lnTo>
                    <a:pt x="6256" y="21600"/>
                  </a:lnTo>
                  <a:lnTo>
                    <a:pt x="0" y="21600"/>
                  </a:lnTo>
                  <a:lnTo>
                    <a:pt x="0" y="541"/>
                  </a:lnTo>
                  <a:lnTo>
                    <a:pt x="6058" y="541"/>
                  </a:lnTo>
                  <a:lnTo>
                    <a:pt x="6058" y="3618"/>
                  </a:lnTo>
                  <a:cubicBezTo>
                    <a:pt x="6860" y="2535"/>
                    <a:pt x="7617" y="1754"/>
                    <a:pt x="8332" y="1277"/>
                  </a:cubicBezTo>
                  <a:cubicBezTo>
                    <a:pt x="9614" y="425"/>
                    <a:pt x="11239" y="0"/>
                    <a:pt x="13206" y="0"/>
                  </a:cubicBezTo>
                  <a:cubicBezTo>
                    <a:pt x="15668" y="0"/>
                    <a:pt x="17683" y="570"/>
                    <a:pt x="19250" y="1712"/>
                  </a:cubicBezTo>
                  <a:close/>
                  <a:moveTo>
                    <a:pt x="19250" y="1712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31" name="AutoShape 18"/>
            <p:cNvSpPr>
              <a:spLocks/>
            </p:cNvSpPr>
            <p:nvPr/>
          </p:nvSpPr>
          <p:spPr bwMode="auto">
            <a:xfrm>
              <a:off x="2644775" y="1970088"/>
              <a:ext cx="119063" cy="118269"/>
            </a:xfrm>
            <a:custGeom>
              <a:avLst/>
              <a:gdLst>
                <a:gd name="T0" fmla="*/ 656296 w 21600"/>
                <a:gd name="T1" fmla="*/ 323789 h 21600"/>
                <a:gd name="T2" fmla="*/ 328118 w 21600"/>
                <a:gd name="T3" fmla="*/ 647572 h 21600"/>
                <a:gd name="T4" fmla="*/ 0 w 21600"/>
                <a:gd name="T5" fmla="*/ 323789 h 21600"/>
                <a:gd name="T6" fmla="*/ 328118 w 21600"/>
                <a:gd name="T7" fmla="*/ 0 h 21600"/>
                <a:gd name="T8" fmla="*/ 656296 w 21600"/>
                <a:gd name="T9" fmla="*/ 323789 h 21600"/>
                <a:gd name="T10" fmla="*/ 656296 w 21600"/>
                <a:gd name="T11" fmla="*/ 323789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21600" y="10800"/>
                  </a:moveTo>
                  <a:cubicBezTo>
                    <a:pt x="21600" y="16766"/>
                    <a:pt x="16764" y="21600"/>
                    <a:pt x="10799" y="21600"/>
                  </a:cubicBezTo>
                  <a:cubicBezTo>
                    <a:pt x="4835" y="21600"/>
                    <a:pt x="0" y="16766"/>
                    <a:pt x="0" y="10800"/>
                  </a:cubicBezTo>
                  <a:cubicBezTo>
                    <a:pt x="0" y="4834"/>
                    <a:pt x="4835" y="0"/>
                    <a:pt x="10799" y="0"/>
                  </a:cubicBezTo>
                  <a:cubicBezTo>
                    <a:pt x="16764" y="0"/>
                    <a:pt x="21600" y="4834"/>
                    <a:pt x="21600" y="10800"/>
                  </a:cubicBezTo>
                  <a:close/>
                  <a:moveTo>
                    <a:pt x="21600" y="1080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grpSp>
          <p:nvGrpSpPr>
            <p:cNvPr id="18" name="Group 21"/>
            <p:cNvGrpSpPr>
              <a:grpSpLocks/>
            </p:cNvGrpSpPr>
            <p:nvPr/>
          </p:nvGrpSpPr>
          <p:grpSpPr bwMode="auto">
            <a:xfrm>
              <a:off x="3655221" y="2736057"/>
              <a:ext cx="534988" cy="469900"/>
              <a:chOff x="0" y="0"/>
              <a:chExt cx="674" cy="591"/>
            </a:xfrm>
            <a:solidFill>
              <a:schemeClr val="bg1"/>
            </a:solidFill>
          </p:grpSpPr>
          <p:sp>
            <p:nvSpPr>
              <p:cNvPr id="32" name="AutoShape 19"/>
              <p:cNvSpPr>
                <a:spLocks/>
              </p:cNvSpPr>
              <p:nvPr/>
            </p:nvSpPr>
            <p:spPr bwMode="auto">
              <a:xfrm>
                <a:off x="0" y="0"/>
                <a:ext cx="406" cy="591"/>
              </a:xfrm>
              <a:custGeom>
                <a:avLst/>
                <a:gdLst>
                  <a:gd name="T0" fmla="*/ 5932 w 21594"/>
                  <a:gd name="T1" fmla="*/ 14439 h 21482"/>
                  <a:gd name="T2" fmla="*/ 4051 w 21594"/>
                  <a:gd name="T3" fmla="*/ 15925 h 21482"/>
                  <a:gd name="T4" fmla="*/ 3978 w 21594"/>
                  <a:gd name="T5" fmla="*/ 17684 h 21482"/>
                  <a:gd name="T6" fmla="*/ 9983 w 21594"/>
                  <a:gd name="T7" fmla="*/ 20234 h 21482"/>
                  <a:gd name="T8" fmla="*/ 17254 w 21594"/>
                  <a:gd name="T9" fmla="*/ 18650 h 21482"/>
                  <a:gd name="T10" fmla="*/ 17290 w 21594"/>
                  <a:gd name="T11" fmla="*/ 15949 h 21482"/>
                  <a:gd name="T12" fmla="*/ 14179 w 21594"/>
                  <a:gd name="T13" fmla="*/ 14068 h 21482"/>
                  <a:gd name="T14" fmla="*/ 12986 w 21594"/>
                  <a:gd name="T15" fmla="*/ 13522 h 21482"/>
                  <a:gd name="T16" fmla="*/ 11611 w 21594"/>
                  <a:gd name="T17" fmla="*/ 13522 h 21482"/>
                  <a:gd name="T18" fmla="*/ 5932 w 21594"/>
                  <a:gd name="T19" fmla="*/ 14439 h 21482"/>
                  <a:gd name="T20" fmla="*/ 6258 w 21594"/>
                  <a:gd name="T21" fmla="*/ 2650 h 21482"/>
                  <a:gd name="T22" fmla="*/ 6727 w 21594"/>
                  <a:gd name="T23" fmla="*/ 6340 h 21482"/>
                  <a:gd name="T24" fmla="*/ 9622 w 21594"/>
                  <a:gd name="T25" fmla="*/ 8718 h 21482"/>
                  <a:gd name="T26" fmla="*/ 15048 w 21594"/>
                  <a:gd name="T27" fmla="*/ 7554 h 21482"/>
                  <a:gd name="T28" fmla="*/ 15409 w 21594"/>
                  <a:gd name="T29" fmla="*/ 6414 h 21482"/>
                  <a:gd name="T30" fmla="*/ 11935 w 21594"/>
                  <a:gd name="T31" fmla="*/ 1263 h 21482"/>
                  <a:gd name="T32" fmla="*/ 9513 w 21594"/>
                  <a:gd name="T33" fmla="*/ 966 h 21482"/>
                  <a:gd name="T34" fmla="*/ 6258 w 21594"/>
                  <a:gd name="T35" fmla="*/ 2650 h 21482"/>
                  <a:gd name="T36" fmla="*/ 18845 w 21594"/>
                  <a:gd name="T37" fmla="*/ 1015 h 21482"/>
                  <a:gd name="T38" fmla="*/ 16240 w 21594"/>
                  <a:gd name="T39" fmla="*/ 1015 h 21482"/>
                  <a:gd name="T40" fmla="*/ 19243 w 21594"/>
                  <a:gd name="T41" fmla="*/ 5102 h 21482"/>
                  <a:gd name="T42" fmla="*/ 15625 w 21594"/>
                  <a:gd name="T43" fmla="*/ 8792 h 21482"/>
                  <a:gd name="T44" fmla="*/ 14505 w 21594"/>
                  <a:gd name="T45" fmla="*/ 9708 h 21482"/>
                  <a:gd name="T46" fmla="*/ 16349 w 21594"/>
                  <a:gd name="T47" fmla="*/ 11838 h 21482"/>
                  <a:gd name="T48" fmla="*/ 18339 w 21594"/>
                  <a:gd name="T49" fmla="*/ 12903 h 21482"/>
                  <a:gd name="T50" fmla="*/ 20726 w 21594"/>
                  <a:gd name="T51" fmla="*/ 16148 h 21482"/>
                  <a:gd name="T52" fmla="*/ 17615 w 21594"/>
                  <a:gd name="T53" fmla="*/ 19913 h 21482"/>
                  <a:gd name="T54" fmla="*/ 11213 w 21594"/>
                  <a:gd name="T55" fmla="*/ 21423 h 21482"/>
                  <a:gd name="T56" fmla="*/ 3725 w 21594"/>
                  <a:gd name="T57" fmla="*/ 20755 h 21482"/>
                  <a:gd name="T58" fmla="*/ 0 w 21594"/>
                  <a:gd name="T59" fmla="*/ 17436 h 21482"/>
                  <a:gd name="T60" fmla="*/ 1265 w 21594"/>
                  <a:gd name="T61" fmla="*/ 15132 h 21482"/>
                  <a:gd name="T62" fmla="*/ 11575 w 21594"/>
                  <a:gd name="T63" fmla="*/ 12705 h 21482"/>
                  <a:gd name="T64" fmla="*/ 10453 w 21594"/>
                  <a:gd name="T65" fmla="*/ 11516 h 21482"/>
                  <a:gd name="T66" fmla="*/ 10742 w 21594"/>
                  <a:gd name="T67" fmla="*/ 9708 h 21482"/>
                  <a:gd name="T68" fmla="*/ 4086 w 21594"/>
                  <a:gd name="T69" fmla="*/ 8396 h 21482"/>
                  <a:gd name="T70" fmla="*/ 2314 w 21594"/>
                  <a:gd name="T71" fmla="*/ 4433 h 21482"/>
                  <a:gd name="T72" fmla="*/ 5534 w 21594"/>
                  <a:gd name="T73" fmla="*/ 1263 h 21482"/>
                  <a:gd name="T74" fmla="*/ 11684 w 21594"/>
                  <a:gd name="T75" fmla="*/ 0 h 21482"/>
                  <a:gd name="T76" fmla="*/ 21594 w 21594"/>
                  <a:gd name="T77" fmla="*/ 0 h 21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1594" h="21482">
                    <a:moveTo>
                      <a:pt x="5932" y="14439"/>
                    </a:moveTo>
                    <a:cubicBezTo>
                      <a:pt x="5273" y="14717"/>
                      <a:pt x="4486" y="15132"/>
                      <a:pt x="4051" y="15925"/>
                    </a:cubicBezTo>
                    <a:cubicBezTo>
                      <a:pt x="3759" y="16454"/>
                      <a:pt x="3756" y="17150"/>
                      <a:pt x="3978" y="17684"/>
                    </a:cubicBezTo>
                    <a:cubicBezTo>
                      <a:pt x="4608" y="19197"/>
                      <a:pt x="7232" y="20072"/>
                      <a:pt x="9983" y="20234"/>
                    </a:cubicBezTo>
                    <a:cubicBezTo>
                      <a:pt x="12956" y="20410"/>
                      <a:pt x="15960" y="20095"/>
                      <a:pt x="17254" y="18650"/>
                    </a:cubicBezTo>
                    <a:cubicBezTo>
                      <a:pt x="17955" y="17866"/>
                      <a:pt x="17984" y="16727"/>
                      <a:pt x="17290" y="15949"/>
                    </a:cubicBezTo>
                    <a:cubicBezTo>
                      <a:pt x="16475" y="15037"/>
                      <a:pt x="15361" y="14638"/>
                      <a:pt x="14179" y="14068"/>
                    </a:cubicBezTo>
                    <a:cubicBezTo>
                      <a:pt x="13820" y="13894"/>
                      <a:pt x="13466" y="13609"/>
                      <a:pt x="12986" y="13522"/>
                    </a:cubicBezTo>
                    <a:cubicBezTo>
                      <a:pt x="12654" y="13463"/>
                      <a:pt x="11973" y="13511"/>
                      <a:pt x="11611" y="13522"/>
                    </a:cubicBezTo>
                    <a:cubicBezTo>
                      <a:pt x="9250" y="13600"/>
                      <a:pt x="7368" y="13834"/>
                      <a:pt x="5932" y="14439"/>
                    </a:cubicBezTo>
                    <a:close/>
                    <a:moveTo>
                      <a:pt x="6258" y="2650"/>
                    </a:moveTo>
                    <a:cubicBezTo>
                      <a:pt x="5686" y="3797"/>
                      <a:pt x="6129" y="5340"/>
                      <a:pt x="6727" y="6340"/>
                    </a:cubicBezTo>
                    <a:cubicBezTo>
                      <a:pt x="7378" y="7427"/>
                      <a:pt x="8390" y="8316"/>
                      <a:pt x="9622" y="8718"/>
                    </a:cubicBezTo>
                    <a:cubicBezTo>
                      <a:pt x="11602" y="9365"/>
                      <a:pt x="14233" y="8713"/>
                      <a:pt x="15048" y="7554"/>
                    </a:cubicBezTo>
                    <a:cubicBezTo>
                      <a:pt x="15273" y="7233"/>
                      <a:pt x="15376" y="6761"/>
                      <a:pt x="15409" y="6414"/>
                    </a:cubicBezTo>
                    <a:cubicBezTo>
                      <a:pt x="15622" y="4186"/>
                      <a:pt x="13889" y="2022"/>
                      <a:pt x="11935" y="1263"/>
                    </a:cubicBezTo>
                    <a:cubicBezTo>
                      <a:pt x="11340" y="1030"/>
                      <a:pt x="10391" y="902"/>
                      <a:pt x="9513" y="966"/>
                    </a:cubicBezTo>
                    <a:cubicBezTo>
                      <a:pt x="7789" y="1092"/>
                      <a:pt x="6661" y="1840"/>
                      <a:pt x="6258" y="2650"/>
                    </a:cubicBezTo>
                    <a:close/>
                    <a:moveTo>
                      <a:pt x="18845" y="1015"/>
                    </a:moveTo>
                    <a:cubicBezTo>
                      <a:pt x="18029" y="1015"/>
                      <a:pt x="17240" y="1015"/>
                      <a:pt x="16240" y="1015"/>
                    </a:cubicBezTo>
                    <a:cubicBezTo>
                      <a:pt x="17894" y="1951"/>
                      <a:pt x="19363" y="3151"/>
                      <a:pt x="19243" y="5102"/>
                    </a:cubicBezTo>
                    <a:cubicBezTo>
                      <a:pt x="19122" y="7073"/>
                      <a:pt x="17294" y="7867"/>
                      <a:pt x="15625" y="8792"/>
                    </a:cubicBezTo>
                    <a:cubicBezTo>
                      <a:pt x="15241" y="9005"/>
                      <a:pt x="14651" y="9444"/>
                      <a:pt x="14505" y="9708"/>
                    </a:cubicBezTo>
                    <a:cubicBezTo>
                      <a:pt x="13900" y="10800"/>
                      <a:pt x="15517" y="11415"/>
                      <a:pt x="16349" y="11838"/>
                    </a:cubicBezTo>
                    <a:cubicBezTo>
                      <a:pt x="17110" y="12225"/>
                      <a:pt x="17756" y="12561"/>
                      <a:pt x="18339" y="12903"/>
                    </a:cubicBezTo>
                    <a:cubicBezTo>
                      <a:pt x="19569" y="13625"/>
                      <a:pt x="20734" y="14550"/>
                      <a:pt x="20726" y="16148"/>
                    </a:cubicBezTo>
                    <a:cubicBezTo>
                      <a:pt x="20718" y="17893"/>
                      <a:pt x="19252" y="19109"/>
                      <a:pt x="17615" y="19913"/>
                    </a:cubicBezTo>
                    <a:cubicBezTo>
                      <a:pt x="15973" y="20718"/>
                      <a:pt x="13608" y="21273"/>
                      <a:pt x="11213" y="21423"/>
                    </a:cubicBezTo>
                    <a:cubicBezTo>
                      <a:pt x="8407" y="21600"/>
                      <a:pt x="5762" y="21374"/>
                      <a:pt x="3725" y="20755"/>
                    </a:cubicBezTo>
                    <a:cubicBezTo>
                      <a:pt x="1883" y="20194"/>
                      <a:pt x="-6" y="19159"/>
                      <a:pt x="0" y="17436"/>
                    </a:cubicBezTo>
                    <a:cubicBezTo>
                      <a:pt x="3" y="16550"/>
                      <a:pt x="593" y="15684"/>
                      <a:pt x="1265" y="15132"/>
                    </a:cubicBezTo>
                    <a:cubicBezTo>
                      <a:pt x="3418" y="13366"/>
                      <a:pt x="7108" y="12934"/>
                      <a:pt x="11575" y="12705"/>
                    </a:cubicBezTo>
                    <a:cubicBezTo>
                      <a:pt x="11335" y="12383"/>
                      <a:pt x="10683" y="11999"/>
                      <a:pt x="10453" y="11516"/>
                    </a:cubicBezTo>
                    <a:cubicBezTo>
                      <a:pt x="10158" y="10897"/>
                      <a:pt x="10341" y="10209"/>
                      <a:pt x="10742" y="9708"/>
                    </a:cubicBezTo>
                    <a:cubicBezTo>
                      <a:pt x="7884" y="9960"/>
                      <a:pt x="5600" y="9393"/>
                      <a:pt x="4086" y="8396"/>
                    </a:cubicBezTo>
                    <a:cubicBezTo>
                      <a:pt x="2796" y="7544"/>
                      <a:pt x="1798" y="6101"/>
                      <a:pt x="2314" y="4433"/>
                    </a:cubicBezTo>
                    <a:cubicBezTo>
                      <a:pt x="2755" y="3007"/>
                      <a:pt x="3989" y="1978"/>
                      <a:pt x="5534" y="1263"/>
                    </a:cubicBezTo>
                    <a:cubicBezTo>
                      <a:pt x="7148" y="516"/>
                      <a:pt x="9116" y="0"/>
                      <a:pt x="11684" y="0"/>
                    </a:cubicBezTo>
                    <a:cubicBezTo>
                      <a:pt x="14848" y="0"/>
                      <a:pt x="18228" y="0"/>
                      <a:pt x="21594" y="0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  <p:sp>
            <p:nvSpPr>
              <p:cNvPr id="33" name="AutoShape 20"/>
              <p:cNvSpPr>
                <a:spLocks/>
              </p:cNvSpPr>
              <p:nvPr/>
            </p:nvSpPr>
            <p:spPr bwMode="auto">
              <a:xfrm>
                <a:off x="417" y="97"/>
                <a:ext cx="257" cy="257"/>
              </a:xfrm>
              <a:custGeom>
                <a:avLst/>
                <a:gdLst>
                  <a:gd name="T0" fmla="*/ 9382 w 21600"/>
                  <a:gd name="T1" fmla="*/ 0 h 21600"/>
                  <a:gd name="T2" fmla="*/ 12285 w 21600"/>
                  <a:gd name="T3" fmla="*/ 0 h 21600"/>
                  <a:gd name="T4" fmla="*/ 12285 w 21600"/>
                  <a:gd name="T5" fmla="*/ 9210 h 21600"/>
                  <a:gd name="T6" fmla="*/ 21600 w 21600"/>
                  <a:gd name="T7" fmla="*/ 9210 h 21600"/>
                  <a:gd name="T8" fmla="*/ 21600 w 21600"/>
                  <a:gd name="T9" fmla="*/ 12218 h 21600"/>
                  <a:gd name="T10" fmla="*/ 12285 w 21600"/>
                  <a:gd name="T11" fmla="*/ 12218 h 21600"/>
                  <a:gd name="T12" fmla="*/ 12285 w 21600"/>
                  <a:gd name="T13" fmla="*/ 21600 h 21600"/>
                  <a:gd name="T14" fmla="*/ 9382 w 21600"/>
                  <a:gd name="T15" fmla="*/ 21600 h 21600"/>
                  <a:gd name="T16" fmla="*/ 9382 w 21600"/>
                  <a:gd name="T17" fmla="*/ 12218 h 21600"/>
                  <a:gd name="T18" fmla="*/ 0 w 21600"/>
                  <a:gd name="T19" fmla="*/ 12218 h 21600"/>
                  <a:gd name="T20" fmla="*/ 0 w 21600"/>
                  <a:gd name="T21" fmla="*/ 9210 h 21600"/>
                  <a:gd name="T22" fmla="*/ 9382 w 21600"/>
                  <a:gd name="T23" fmla="*/ 9210 h 21600"/>
                  <a:gd name="T24" fmla="*/ 9382 w 21600"/>
                  <a:gd name="T25" fmla="*/ 171 h 21600"/>
                  <a:gd name="T26" fmla="*/ 9382 w 21600"/>
                  <a:gd name="T27" fmla="*/ 0 h 21600"/>
                  <a:gd name="T28" fmla="*/ 9382 w 21600"/>
                  <a:gd name="T29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1600" h="21600">
                    <a:moveTo>
                      <a:pt x="9382" y="0"/>
                    </a:moveTo>
                    <a:cubicBezTo>
                      <a:pt x="10335" y="0"/>
                      <a:pt x="11333" y="0"/>
                      <a:pt x="12285" y="0"/>
                    </a:cubicBezTo>
                    <a:cubicBezTo>
                      <a:pt x="12285" y="3056"/>
                      <a:pt x="12285" y="6154"/>
                      <a:pt x="12285" y="9210"/>
                    </a:cubicBezTo>
                    <a:cubicBezTo>
                      <a:pt x="15184" y="9210"/>
                      <a:pt x="18514" y="9210"/>
                      <a:pt x="21600" y="9210"/>
                    </a:cubicBezTo>
                    <a:cubicBezTo>
                      <a:pt x="21600" y="10204"/>
                      <a:pt x="21600" y="11225"/>
                      <a:pt x="21600" y="12218"/>
                    </a:cubicBezTo>
                    <a:cubicBezTo>
                      <a:pt x="18423" y="12218"/>
                      <a:pt x="15390" y="12218"/>
                      <a:pt x="12285" y="12218"/>
                    </a:cubicBezTo>
                    <a:cubicBezTo>
                      <a:pt x="12285" y="15351"/>
                      <a:pt x="12285" y="18467"/>
                      <a:pt x="12285" y="21600"/>
                    </a:cubicBezTo>
                    <a:cubicBezTo>
                      <a:pt x="11313" y="21600"/>
                      <a:pt x="10354" y="21600"/>
                      <a:pt x="9382" y="21600"/>
                    </a:cubicBezTo>
                    <a:cubicBezTo>
                      <a:pt x="9382" y="18486"/>
                      <a:pt x="9382" y="15331"/>
                      <a:pt x="9382" y="12218"/>
                    </a:cubicBezTo>
                    <a:cubicBezTo>
                      <a:pt x="6247" y="12218"/>
                      <a:pt x="3125" y="12218"/>
                      <a:pt x="0" y="12218"/>
                    </a:cubicBezTo>
                    <a:cubicBezTo>
                      <a:pt x="0" y="11225"/>
                      <a:pt x="0" y="10204"/>
                      <a:pt x="0" y="9210"/>
                    </a:cubicBezTo>
                    <a:cubicBezTo>
                      <a:pt x="3124" y="9210"/>
                      <a:pt x="6259" y="9210"/>
                      <a:pt x="9382" y="9210"/>
                    </a:cubicBezTo>
                    <a:cubicBezTo>
                      <a:pt x="9382" y="6192"/>
                      <a:pt x="9382" y="3190"/>
                      <a:pt x="9382" y="171"/>
                    </a:cubicBezTo>
                    <a:cubicBezTo>
                      <a:pt x="9379" y="90"/>
                      <a:pt x="9315" y="10"/>
                      <a:pt x="9382" y="0"/>
                    </a:cubicBezTo>
                    <a:close/>
                    <a:moveTo>
                      <a:pt x="9382" y="0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</p:grpSp>
        <p:sp>
          <p:nvSpPr>
            <p:cNvPr id="13333" name="AutoShape 22"/>
            <p:cNvSpPr>
              <a:spLocks/>
            </p:cNvSpPr>
            <p:nvPr/>
          </p:nvSpPr>
          <p:spPr bwMode="auto">
            <a:xfrm>
              <a:off x="2601913" y="3928269"/>
              <a:ext cx="573088" cy="573881"/>
            </a:xfrm>
            <a:custGeom>
              <a:avLst/>
              <a:gdLst>
                <a:gd name="T0" fmla="*/ 10694936 w 21600"/>
                <a:gd name="T1" fmla="*/ 8171375 h 21600"/>
                <a:gd name="T2" fmla="*/ 5438632 w 21600"/>
                <a:gd name="T3" fmla="*/ 10684336 h 21600"/>
                <a:gd name="T4" fmla="*/ 4293331 w 21600"/>
                <a:gd name="T5" fmla="*/ 9968552 h 21600"/>
                <a:gd name="T6" fmla="*/ 4293331 w 21600"/>
                <a:gd name="T7" fmla="*/ 8887132 h 21600"/>
                <a:gd name="T8" fmla="*/ 4293331 w 21600"/>
                <a:gd name="T9" fmla="*/ 6360063 h 21600"/>
                <a:gd name="T10" fmla="*/ 4293331 w 21600"/>
                <a:gd name="T11" fmla="*/ 5278642 h 21600"/>
                <a:gd name="T12" fmla="*/ 5438632 w 21600"/>
                <a:gd name="T13" fmla="*/ 4562859 h 21600"/>
                <a:gd name="T14" fmla="*/ 10694936 w 21600"/>
                <a:gd name="T15" fmla="*/ 7075820 h 21600"/>
                <a:gd name="T16" fmla="*/ 10694936 w 21600"/>
                <a:gd name="T17" fmla="*/ 8171375 h 21600"/>
                <a:gd name="T18" fmla="*/ 10643571 w 21600"/>
                <a:gd name="T19" fmla="*/ 0 h 21600"/>
                <a:gd name="T20" fmla="*/ 4561515 w 21600"/>
                <a:gd name="T21" fmla="*/ 0 h 21600"/>
                <a:gd name="T22" fmla="*/ 0 w 21600"/>
                <a:gd name="T23" fmla="*/ 4574150 h 21600"/>
                <a:gd name="T24" fmla="*/ 0 w 21600"/>
                <a:gd name="T25" fmla="*/ 10673044 h 21600"/>
                <a:gd name="T26" fmla="*/ 4561515 w 21600"/>
                <a:gd name="T27" fmla="*/ 15247195 h 21600"/>
                <a:gd name="T28" fmla="*/ 10643571 w 21600"/>
                <a:gd name="T29" fmla="*/ 15247195 h 21600"/>
                <a:gd name="T30" fmla="*/ 15205086 w 21600"/>
                <a:gd name="T31" fmla="*/ 10673044 h 21600"/>
                <a:gd name="T32" fmla="*/ 15205086 w 21600"/>
                <a:gd name="T33" fmla="*/ 4574150 h 21600"/>
                <a:gd name="T34" fmla="*/ 10643571 w 21600"/>
                <a:gd name="T35" fmla="*/ 0 h 21600"/>
                <a:gd name="T36" fmla="*/ 10643571 w 21600"/>
                <a:gd name="T37" fmla="*/ 0 h 2160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1600" h="21600">
                  <a:moveTo>
                    <a:pt x="15193" y="11576"/>
                  </a:moveTo>
                  <a:lnTo>
                    <a:pt x="7726" y="15136"/>
                  </a:lnTo>
                  <a:cubicBezTo>
                    <a:pt x="6831" y="15562"/>
                    <a:pt x="6099" y="15106"/>
                    <a:pt x="6099" y="14122"/>
                  </a:cubicBezTo>
                  <a:lnTo>
                    <a:pt x="6099" y="12590"/>
                  </a:lnTo>
                  <a:cubicBezTo>
                    <a:pt x="6099" y="11606"/>
                    <a:pt x="6099" y="9995"/>
                    <a:pt x="6099" y="9010"/>
                  </a:cubicBezTo>
                  <a:lnTo>
                    <a:pt x="6099" y="7478"/>
                  </a:lnTo>
                  <a:cubicBezTo>
                    <a:pt x="6099" y="6494"/>
                    <a:pt x="6831" y="6038"/>
                    <a:pt x="7726" y="6464"/>
                  </a:cubicBezTo>
                  <a:lnTo>
                    <a:pt x="15193" y="10024"/>
                  </a:lnTo>
                  <a:cubicBezTo>
                    <a:pt x="16088" y="10451"/>
                    <a:pt x="16088" y="11149"/>
                    <a:pt x="15193" y="11576"/>
                  </a:cubicBezTo>
                  <a:close/>
                  <a:moveTo>
                    <a:pt x="15120" y="0"/>
                  </a:moveTo>
                  <a:lnTo>
                    <a:pt x="6480" y="0"/>
                  </a:lnTo>
                  <a:cubicBezTo>
                    <a:pt x="2901" y="0"/>
                    <a:pt x="0" y="2901"/>
                    <a:pt x="0" y="6480"/>
                  </a:cubicBezTo>
                  <a:lnTo>
                    <a:pt x="0" y="15120"/>
                  </a:lnTo>
                  <a:cubicBezTo>
                    <a:pt x="0" y="18699"/>
                    <a:pt x="2901" y="21600"/>
                    <a:pt x="6480" y="21600"/>
                  </a:cubicBezTo>
                  <a:lnTo>
                    <a:pt x="15120" y="21600"/>
                  </a:lnTo>
                  <a:cubicBezTo>
                    <a:pt x="18699" y="21600"/>
                    <a:pt x="21600" y="18699"/>
                    <a:pt x="21600" y="15120"/>
                  </a:cubicBezTo>
                  <a:lnTo>
                    <a:pt x="21600" y="6480"/>
                  </a:lnTo>
                  <a:cubicBezTo>
                    <a:pt x="21600" y="2901"/>
                    <a:pt x="18699" y="0"/>
                    <a:pt x="15120" y="0"/>
                  </a:cubicBezTo>
                  <a:close/>
                  <a:moveTo>
                    <a:pt x="15120" y="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34" name="AutoShape 23"/>
            <p:cNvSpPr>
              <a:spLocks/>
            </p:cNvSpPr>
            <p:nvPr/>
          </p:nvSpPr>
          <p:spPr bwMode="auto">
            <a:xfrm>
              <a:off x="4191000" y="3344069"/>
              <a:ext cx="419100" cy="127000"/>
            </a:xfrm>
            <a:custGeom>
              <a:avLst/>
              <a:gdLst>
                <a:gd name="T0" fmla="*/ 5511864 w 21600"/>
                <a:gd name="T1" fmla="*/ 402843 h 21600"/>
                <a:gd name="T2" fmla="*/ 5770871 w 21600"/>
                <a:gd name="T3" fmla="*/ 323921 h 21600"/>
                <a:gd name="T4" fmla="*/ 6332194 w 21600"/>
                <a:gd name="T5" fmla="*/ 323921 h 21600"/>
                <a:gd name="T6" fmla="*/ 6591201 w 21600"/>
                <a:gd name="T7" fmla="*/ 402843 h 21600"/>
                <a:gd name="T8" fmla="*/ 6591201 w 21600"/>
                <a:gd name="T9" fmla="*/ 573934 h 21600"/>
                <a:gd name="T10" fmla="*/ 6332194 w 21600"/>
                <a:gd name="T11" fmla="*/ 652892 h 21600"/>
                <a:gd name="T12" fmla="*/ 5770871 w 21600"/>
                <a:gd name="T13" fmla="*/ 652892 h 21600"/>
                <a:gd name="T14" fmla="*/ 5511864 w 21600"/>
                <a:gd name="T15" fmla="*/ 573934 h 21600"/>
                <a:gd name="T16" fmla="*/ 5511864 w 21600"/>
                <a:gd name="T17" fmla="*/ 402843 h 21600"/>
                <a:gd name="T18" fmla="*/ 2861541 w 21600"/>
                <a:gd name="T19" fmla="*/ 746713 h 21600"/>
                <a:gd name="T20" fmla="*/ 3280913 w 21600"/>
                <a:gd name="T21" fmla="*/ 673012 h 21600"/>
                <a:gd name="T22" fmla="*/ 4065852 w 21600"/>
                <a:gd name="T23" fmla="*/ 624681 h 21600"/>
                <a:gd name="T24" fmla="*/ 5193367 w 21600"/>
                <a:gd name="T25" fmla="*/ 729703 h 21600"/>
                <a:gd name="T26" fmla="*/ 5269794 w 21600"/>
                <a:gd name="T27" fmla="*/ 746713 h 21600"/>
                <a:gd name="T28" fmla="*/ 8131704 w 21600"/>
                <a:gd name="T29" fmla="*/ 746713 h 21600"/>
                <a:gd name="T30" fmla="*/ 8131704 w 21600"/>
                <a:gd name="T31" fmla="*/ 743362 h 21600"/>
                <a:gd name="T32" fmla="*/ 5692193 w 21600"/>
                <a:gd name="T33" fmla="*/ 0 h 21600"/>
                <a:gd name="T34" fmla="*/ 2439511 w 21600"/>
                <a:gd name="T35" fmla="*/ 0 h 21600"/>
                <a:gd name="T36" fmla="*/ 0 w 21600"/>
                <a:gd name="T37" fmla="*/ 743362 h 21600"/>
                <a:gd name="T38" fmla="*/ 0 w 21600"/>
                <a:gd name="T39" fmla="*/ 746713 h 21600"/>
                <a:gd name="T40" fmla="*/ 2861541 w 21600"/>
                <a:gd name="T41" fmla="*/ 746713 h 21600"/>
                <a:gd name="T42" fmla="*/ 2861541 w 21600"/>
                <a:gd name="T43" fmla="*/ 746713 h 216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1600" h="21600">
                  <a:moveTo>
                    <a:pt x="14641" y="11653"/>
                  </a:moveTo>
                  <a:cubicBezTo>
                    <a:pt x="14641" y="10392"/>
                    <a:pt x="14949" y="9370"/>
                    <a:pt x="15329" y="9370"/>
                  </a:cubicBezTo>
                  <a:lnTo>
                    <a:pt x="16820" y="9370"/>
                  </a:lnTo>
                  <a:cubicBezTo>
                    <a:pt x="17200" y="9370"/>
                    <a:pt x="17508" y="10392"/>
                    <a:pt x="17508" y="11653"/>
                  </a:cubicBezTo>
                  <a:lnTo>
                    <a:pt x="17508" y="16602"/>
                  </a:lnTo>
                  <a:cubicBezTo>
                    <a:pt x="17508" y="17863"/>
                    <a:pt x="17200" y="18886"/>
                    <a:pt x="16820" y="18886"/>
                  </a:cubicBezTo>
                  <a:lnTo>
                    <a:pt x="15329" y="18886"/>
                  </a:lnTo>
                  <a:cubicBezTo>
                    <a:pt x="14949" y="18886"/>
                    <a:pt x="14641" y="17863"/>
                    <a:pt x="14641" y="16602"/>
                  </a:cubicBezTo>
                  <a:cubicBezTo>
                    <a:pt x="14641" y="16602"/>
                    <a:pt x="14641" y="11653"/>
                    <a:pt x="14641" y="11653"/>
                  </a:cubicBezTo>
                  <a:close/>
                  <a:moveTo>
                    <a:pt x="7601" y="21600"/>
                  </a:moveTo>
                  <a:cubicBezTo>
                    <a:pt x="7943" y="20752"/>
                    <a:pt x="8316" y="20030"/>
                    <a:pt x="8715" y="19468"/>
                  </a:cubicBezTo>
                  <a:cubicBezTo>
                    <a:pt x="9357" y="18567"/>
                    <a:pt x="10065" y="18069"/>
                    <a:pt x="10800" y="18070"/>
                  </a:cubicBezTo>
                  <a:cubicBezTo>
                    <a:pt x="11904" y="18068"/>
                    <a:pt x="12942" y="19193"/>
                    <a:pt x="13795" y="21108"/>
                  </a:cubicBezTo>
                  <a:cubicBezTo>
                    <a:pt x="13864" y="21264"/>
                    <a:pt x="13931" y="21434"/>
                    <a:pt x="13998" y="21600"/>
                  </a:cubicBezTo>
                  <a:lnTo>
                    <a:pt x="21600" y="21600"/>
                  </a:lnTo>
                  <a:lnTo>
                    <a:pt x="21600" y="21503"/>
                  </a:lnTo>
                  <a:cubicBezTo>
                    <a:pt x="21600" y="9627"/>
                    <a:pt x="18699" y="0"/>
                    <a:pt x="15120" y="0"/>
                  </a:cubicBezTo>
                  <a:lnTo>
                    <a:pt x="6480" y="0"/>
                  </a:lnTo>
                  <a:cubicBezTo>
                    <a:pt x="2901" y="0"/>
                    <a:pt x="0" y="9627"/>
                    <a:pt x="0" y="21503"/>
                  </a:cubicBezTo>
                  <a:lnTo>
                    <a:pt x="0" y="21600"/>
                  </a:lnTo>
                  <a:cubicBezTo>
                    <a:pt x="0" y="21600"/>
                    <a:pt x="7601" y="21600"/>
                    <a:pt x="7601" y="21600"/>
                  </a:cubicBezTo>
                  <a:close/>
                  <a:moveTo>
                    <a:pt x="7601" y="2160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35" name="AutoShape 24"/>
            <p:cNvSpPr>
              <a:spLocks/>
            </p:cNvSpPr>
            <p:nvPr/>
          </p:nvSpPr>
          <p:spPr bwMode="auto">
            <a:xfrm>
              <a:off x="4191000" y="3502819"/>
              <a:ext cx="419100" cy="266700"/>
            </a:xfrm>
            <a:custGeom>
              <a:avLst/>
              <a:gdLst>
                <a:gd name="T0" fmla="*/ 5766738 w 21600"/>
                <a:gd name="T1" fmla="*/ 0 h 21600"/>
                <a:gd name="T2" fmla="*/ 5922970 w 21600"/>
                <a:gd name="T3" fmla="*/ 188888 h 21600"/>
                <a:gd name="T4" fmla="*/ 6081840 w 21600"/>
                <a:gd name="T5" fmla="*/ 691222 h 21600"/>
                <a:gd name="T6" fmla="*/ 5736994 w 21600"/>
                <a:gd name="T7" fmla="*/ 1412633 h 21600"/>
                <a:gd name="T8" fmla="*/ 4850791 w 21600"/>
                <a:gd name="T9" fmla="*/ 1879605 h 21600"/>
                <a:gd name="T10" fmla="*/ 4065852 w 21600"/>
                <a:gd name="T11" fmla="*/ 1981136 h 21600"/>
                <a:gd name="T12" fmla="*/ 2938337 w 21600"/>
                <a:gd name="T13" fmla="*/ 1760689 h 21600"/>
                <a:gd name="T14" fmla="*/ 2208735 w 21600"/>
                <a:gd name="T15" fmla="*/ 1193408 h 21600"/>
                <a:gd name="T16" fmla="*/ 2049865 w 21600"/>
                <a:gd name="T17" fmla="*/ 691222 h 21600"/>
                <a:gd name="T18" fmla="*/ 2364966 w 21600"/>
                <a:gd name="T19" fmla="*/ 0 h 21600"/>
                <a:gd name="T20" fmla="*/ 0 w 21600"/>
                <a:gd name="T21" fmla="*/ 0 h 21600"/>
                <a:gd name="T22" fmla="*/ 0 w 21600"/>
                <a:gd name="T23" fmla="*/ 1731871 h 21600"/>
                <a:gd name="T24" fmla="*/ 2439511 w 21600"/>
                <a:gd name="T25" fmla="*/ 3293004 h 21600"/>
                <a:gd name="T26" fmla="*/ 5692193 w 21600"/>
                <a:gd name="T27" fmla="*/ 3293004 h 21600"/>
                <a:gd name="T28" fmla="*/ 8131704 w 21600"/>
                <a:gd name="T29" fmla="*/ 1731871 h 21600"/>
                <a:gd name="T30" fmla="*/ 8131704 w 21600"/>
                <a:gd name="T31" fmla="*/ 0 h 21600"/>
                <a:gd name="T32" fmla="*/ 5766738 w 21600"/>
                <a:gd name="T33" fmla="*/ 0 h 21600"/>
                <a:gd name="T34" fmla="*/ 5766738 w 21600"/>
                <a:gd name="T35" fmla="*/ 0 h 2160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1600" h="21600">
                  <a:moveTo>
                    <a:pt x="15318" y="0"/>
                  </a:moveTo>
                  <a:cubicBezTo>
                    <a:pt x="15476" y="393"/>
                    <a:pt x="15617" y="805"/>
                    <a:pt x="15733" y="1239"/>
                  </a:cubicBezTo>
                  <a:cubicBezTo>
                    <a:pt x="16005" y="2253"/>
                    <a:pt x="16155" y="3372"/>
                    <a:pt x="16155" y="4534"/>
                  </a:cubicBezTo>
                  <a:cubicBezTo>
                    <a:pt x="16155" y="6278"/>
                    <a:pt x="15816" y="7919"/>
                    <a:pt x="15239" y="9266"/>
                  </a:cubicBezTo>
                  <a:cubicBezTo>
                    <a:pt x="14662" y="10615"/>
                    <a:pt x="13847" y="11685"/>
                    <a:pt x="12885" y="12329"/>
                  </a:cubicBezTo>
                  <a:cubicBezTo>
                    <a:pt x="12243" y="12758"/>
                    <a:pt x="11535" y="12995"/>
                    <a:pt x="10800" y="12995"/>
                  </a:cubicBezTo>
                  <a:cubicBezTo>
                    <a:pt x="9696" y="12996"/>
                    <a:pt x="8658" y="12461"/>
                    <a:pt x="7805" y="11549"/>
                  </a:cubicBezTo>
                  <a:cubicBezTo>
                    <a:pt x="6951" y="10636"/>
                    <a:pt x="6274" y="9349"/>
                    <a:pt x="5867" y="7828"/>
                  </a:cubicBezTo>
                  <a:cubicBezTo>
                    <a:pt x="5595" y="6814"/>
                    <a:pt x="5445" y="5696"/>
                    <a:pt x="5445" y="4534"/>
                  </a:cubicBezTo>
                  <a:cubicBezTo>
                    <a:pt x="5445" y="2873"/>
                    <a:pt x="5754" y="1310"/>
                    <a:pt x="6282" y="0"/>
                  </a:cubicBezTo>
                  <a:lnTo>
                    <a:pt x="0" y="0"/>
                  </a:lnTo>
                  <a:lnTo>
                    <a:pt x="0" y="11360"/>
                  </a:lnTo>
                  <a:cubicBezTo>
                    <a:pt x="0" y="17015"/>
                    <a:pt x="2901" y="21600"/>
                    <a:pt x="6480" y="21600"/>
                  </a:cubicBezTo>
                  <a:lnTo>
                    <a:pt x="15120" y="21600"/>
                  </a:lnTo>
                  <a:cubicBezTo>
                    <a:pt x="18699" y="21600"/>
                    <a:pt x="21600" y="17015"/>
                    <a:pt x="21600" y="11360"/>
                  </a:cubicBezTo>
                  <a:lnTo>
                    <a:pt x="21600" y="0"/>
                  </a:lnTo>
                  <a:cubicBezTo>
                    <a:pt x="21600" y="0"/>
                    <a:pt x="15318" y="0"/>
                    <a:pt x="15318" y="0"/>
                  </a:cubicBezTo>
                  <a:close/>
                  <a:moveTo>
                    <a:pt x="15318" y="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36" name="AutoShape 25"/>
            <p:cNvSpPr>
              <a:spLocks/>
            </p:cNvSpPr>
            <p:nvPr/>
          </p:nvSpPr>
          <p:spPr bwMode="auto">
            <a:xfrm>
              <a:off x="4354513" y="3509169"/>
              <a:ext cx="95250" cy="95250"/>
            </a:xfrm>
            <a:custGeom>
              <a:avLst/>
              <a:gdLst>
                <a:gd name="T0" fmla="*/ 291703 w 21600"/>
                <a:gd name="T1" fmla="*/ 16453 h 21600"/>
                <a:gd name="T2" fmla="*/ 210013 w 21600"/>
                <a:gd name="T3" fmla="*/ 0 h 21600"/>
                <a:gd name="T4" fmla="*/ 92679 w 21600"/>
                <a:gd name="T5" fmla="*/ 35780 h 21600"/>
                <a:gd name="T6" fmla="*/ 16453 w 21600"/>
                <a:gd name="T7" fmla="*/ 128323 h 21600"/>
                <a:gd name="T8" fmla="*/ 0 w 21600"/>
                <a:gd name="T9" fmla="*/ 210013 h 21600"/>
                <a:gd name="T10" fmla="*/ 35780 w 21600"/>
                <a:gd name="T11" fmla="*/ 327307 h 21600"/>
                <a:gd name="T12" fmla="*/ 128301 w 21600"/>
                <a:gd name="T13" fmla="*/ 403556 h 21600"/>
                <a:gd name="T14" fmla="*/ 210013 w 21600"/>
                <a:gd name="T15" fmla="*/ 420026 h 21600"/>
                <a:gd name="T16" fmla="*/ 327347 w 21600"/>
                <a:gd name="T17" fmla="*/ 384246 h 21600"/>
                <a:gd name="T18" fmla="*/ 403556 w 21600"/>
                <a:gd name="T19" fmla="*/ 291703 h 21600"/>
                <a:gd name="T20" fmla="*/ 420026 w 21600"/>
                <a:gd name="T21" fmla="*/ 210013 h 21600"/>
                <a:gd name="T22" fmla="*/ 384246 w 21600"/>
                <a:gd name="T23" fmla="*/ 92657 h 21600"/>
                <a:gd name="T24" fmla="*/ 291703 w 21600"/>
                <a:gd name="T25" fmla="*/ 16453 h 21600"/>
                <a:gd name="T26" fmla="*/ 291703 w 21600"/>
                <a:gd name="T27" fmla="*/ 16453 h 216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1600" h="21600">
                  <a:moveTo>
                    <a:pt x="15001" y="846"/>
                  </a:moveTo>
                  <a:cubicBezTo>
                    <a:pt x="13713" y="302"/>
                    <a:pt x="12309" y="0"/>
                    <a:pt x="10800" y="0"/>
                  </a:cubicBezTo>
                  <a:cubicBezTo>
                    <a:pt x="8541" y="3"/>
                    <a:pt x="6498" y="675"/>
                    <a:pt x="4766" y="1840"/>
                  </a:cubicBezTo>
                  <a:cubicBezTo>
                    <a:pt x="3039" y="3007"/>
                    <a:pt x="1661" y="4667"/>
                    <a:pt x="846" y="6599"/>
                  </a:cubicBezTo>
                  <a:cubicBezTo>
                    <a:pt x="302" y="7886"/>
                    <a:pt x="1" y="9291"/>
                    <a:pt x="0" y="10800"/>
                  </a:cubicBezTo>
                  <a:cubicBezTo>
                    <a:pt x="3" y="13058"/>
                    <a:pt x="675" y="15102"/>
                    <a:pt x="1840" y="16832"/>
                  </a:cubicBezTo>
                  <a:cubicBezTo>
                    <a:pt x="3006" y="18560"/>
                    <a:pt x="4668" y="19939"/>
                    <a:pt x="6598" y="20753"/>
                  </a:cubicBezTo>
                  <a:cubicBezTo>
                    <a:pt x="7887" y="21297"/>
                    <a:pt x="9291" y="21597"/>
                    <a:pt x="10800" y="21600"/>
                  </a:cubicBezTo>
                  <a:cubicBezTo>
                    <a:pt x="13058" y="21596"/>
                    <a:pt x="15102" y="20925"/>
                    <a:pt x="16834" y="19760"/>
                  </a:cubicBezTo>
                  <a:cubicBezTo>
                    <a:pt x="18561" y="18593"/>
                    <a:pt x="19939" y="16932"/>
                    <a:pt x="20753" y="15001"/>
                  </a:cubicBezTo>
                  <a:cubicBezTo>
                    <a:pt x="21297" y="13713"/>
                    <a:pt x="21598" y="12308"/>
                    <a:pt x="21600" y="10800"/>
                  </a:cubicBezTo>
                  <a:cubicBezTo>
                    <a:pt x="21597" y="8541"/>
                    <a:pt x="20924" y="6497"/>
                    <a:pt x="19760" y="4765"/>
                  </a:cubicBezTo>
                  <a:cubicBezTo>
                    <a:pt x="18593" y="3040"/>
                    <a:pt x="16931" y="1661"/>
                    <a:pt x="15001" y="846"/>
                  </a:cubicBezTo>
                  <a:close/>
                  <a:moveTo>
                    <a:pt x="15001" y="846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37" name="AutoShape 26"/>
            <p:cNvSpPr>
              <a:spLocks/>
            </p:cNvSpPr>
            <p:nvPr/>
          </p:nvSpPr>
          <p:spPr bwMode="auto">
            <a:xfrm>
              <a:off x="4895850" y="3295652"/>
              <a:ext cx="247650" cy="532607"/>
            </a:xfrm>
            <a:custGeom>
              <a:avLst/>
              <a:gdLst>
                <a:gd name="T0" fmla="*/ 2839376 w 21600"/>
                <a:gd name="T1" fmla="*/ 3081 h 21437"/>
                <a:gd name="T2" fmla="*/ 2839376 w 21600"/>
                <a:gd name="T3" fmla="*/ 2261735 h 21437"/>
                <a:gd name="T4" fmla="*/ 1947607 w 21600"/>
                <a:gd name="T5" fmla="*/ 2577791 h 21437"/>
                <a:gd name="T6" fmla="*/ 1874642 w 21600"/>
                <a:gd name="T7" fmla="*/ 4353703 h 21437"/>
                <a:gd name="T8" fmla="*/ 2839376 w 21600"/>
                <a:gd name="T9" fmla="*/ 4353703 h 21437"/>
                <a:gd name="T10" fmla="*/ 2730135 w 21600"/>
                <a:gd name="T11" fmla="*/ 6642593 h 21437"/>
                <a:gd name="T12" fmla="*/ 1911055 w 21600"/>
                <a:gd name="T13" fmla="*/ 6642593 h 21437"/>
                <a:gd name="T14" fmla="*/ 1911055 w 21600"/>
                <a:gd name="T15" fmla="*/ 13232739 h 21437"/>
                <a:gd name="T16" fmla="*/ 618747 w 21600"/>
                <a:gd name="T17" fmla="*/ 13232739 h 21437"/>
                <a:gd name="T18" fmla="*/ 618747 w 21600"/>
                <a:gd name="T19" fmla="*/ 6642593 h 21437"/>
                <a:gd name="T20" fmla="*/ 0 w 21600"/>
                <a:gd name="T21" fmla="*/ 6642593 h 21437"/>
                <a:gd name="T22" fmla="*/ 0 w 21600"/>
                <a:gd name="T23" fmla="*/ 4353703 h 21437"/>
                <a:gd name="T24" fmla="*/ 600609 w 21600"/>
                <a:gd name="T25" fmla="*/ 4353703 h 21437"/>
                <a:gd name="T26" fmla="*/ 946459 w 21600"/>
                <a:gd name="T27" fmla="*/ 762351 h 21437"/>
                <a:gd name="T28" fmla="*/ 2839376 w 21600"/>
                <a:gd name="T29" fmla="*/ 3081 h 21437"/>
                <a:gd name="T30" fmla="*/ 2839376 w 21600"/>
                <a:gd name="T31" fmla="*/ 3081 h 2143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1600" h="21437">
                  <a:moveTo>
                    <a:pt x="21600" y="5"/>
                  </a:moveTo>
                  <a:cubicBezTo>
                    <a:pt x="21600" y="1241"/>
                    <a:pt x="21600" y="3664"/>
                    <a:pt x="21600" y="3664"/>
                  </a:cubicBezTo>
                  <a:cubicBezTo>
                    <a:pt x="21600" y="3664"/>
                    <a:pt x="15693" y="3516"/>
                    <a:pt x="14816" y="4176"/>
                  </a:cubicBezTo>
                  <a:cubicBezTo>
                    <a:pt x="14095" y="4718"/>
                    <a:pt x="14328" y="5933"/>
                    <a:pt x="14261" y="7053"/>
                  </a:cubicBezTo>
                  <a:cubicBezTo>
                    <a:pt x="16662" y="7053"/>
                    <a:pt x="19200" y="7053"/>
                    <a:pt x="21600" y="7053"/>
                  </a:cubicBezTo>
                  <a:cubicBezTo>
                    <a:pt x="21438" y="8341"/>
                    <a:pt x="21132" y="9564"/>
                    <a:pt x="20769" y="10761"/>
                  </a:cubicBezTo>
                  <a:cubicBezTo>
                    <a:pt x="18692" y="10761"/>
                    <a:pt x="14538" y="10761"/>
                    <a:pt x="14538" y="10761"/>
                  </a:cubicBezTo>
                  <a:lnTo>
                    <a:pt x="14538" y="21437"/>
                  </a:lnTo>
                  <a:cubicBezTo>
                    <a:pt x="14538" y="21437"/>
                    <a:pt x="7938" y="21437"/>
                    <a:pt x="4707" y="21437"/>
                  </a:cubicBezTo>
                  <a:cubicBezTo>
                    <a:pt x="4709" y="18133"/>
                    <a:pt x="4705" y="14278"/>
                    <a:pt x="4707" y="10761"/>
                  </a:cubicBezTo>
                  <a:cubicBezTo>
                    <a:pt x="3137" y="10761"/>
                    <a:pt x="1568" y="10761"/>
                    <a:pt x="0" y="10761"/>
                  </a:cubicBezTo>
                  <a:cubicBezTo>
                    <a:pt x="0" y="9525"/>
                    <a:pt x="0" y="8288"/>
                    <a:pt x="0" y="7053"/>
                  </a:cubicBezTo>
                  <a:cubicBezTo>
                    <a:pt x="1522" y="7053"/>
                    <a:pt x="3046" y="7053"/>
                    <a:pt x="4569" y="7053"/>
                  </a:cubicBezTo>
                  <a:cubicBezTo>
                    <a:pt x="4787" y="4587"/>
                    <a:pt x="4552" y="2480"/>
                    <a:pt x="7200" y="1235"/>
                  </a:cubicBezTo>
                  <a:cubicBezTo>
                    <a:pt x="10176" y="-163"/>
                    <a:pt x="15466" y="8"/>
                    <a:pt x="21600" y="5"/>
                  </a:cubicBezTo>
                  <a:close/>
                  <a:moveTo>
                    <a:pt x="21600" y="5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4159250" y="4082257"/>
              <a:ext cx="381000" cy="336550"/>
              <a:chOff x="0" y="0"/>
              <a:chExt cx="479" cy="424"/>
            </a:xfrm>
            <a:solidFill>
              <a:schemeClr val="bg1"/>
            </a:solidFill>
          </p:grpSpPr>
          <p:sp>
            <p:nvSpPr>
              <p:cNvPr id="30" name="AutoShape 27"/>
              <p:cNvSpPr>
                <a:spLocks/>
              </p:cNvSpPr>
              <p:nvPr/>
            </p:nvSpPr>
            <p:spPr bwMode="auto">
              <a:xfrm>
                <a:off x="0" y="0"/>
                <a:ext cx="289" cy="424"/>
              </a:xfrm>
              <a:custGeom>
                <a:avLst/>
                <a:gdLst>
                  <a:gd name="T0" fmla="*/ 5932 w 21594"/>
                  <a:gd name="T1" fmla="*/ 14439 h 21481"/>
                  <a:gd name="T2" fmla="*/ 4051 w 21594"/>
                  <a:gd name="T3" fmla="*/ 15925 h 21481"/>
                  <a:gd name="T4" fmla="*/ 3978 w 21594"/>
                  <a:gd name="T5" fmla="*/ 17683 h 21481"/>
                  <a:gd name="T6" fmla="*/ 9983 w 21594"/>
                  <a:gd name="T7" fmla="*/ 20234 h 21481"/>
                  <a:gd name="T8" fmla="*/ 17254 w 21594"/>
                  <a:gd name="T9" fmla="*/ 18650 h 21481"/>
                  <a:gd name="T10" fmla="*/ 17290 w 21594"/>
                  <a:gd name="T11" fmla="*/ 15949 h 21481"/>
                  <a:gd name="T12" fmla="*/ 14179 w 21594"/>
                  <a:gd name="T13" fmla="*/ 14068 h 21481"/>
                  <a:gd name="T14" fmla="*/ 12986 w 21594"/>
                  <a:gd name="T15" fmla="*/ 13522 h 21481"/>
                  <a:gd name="T16" fmla="*/ 11611 w 21594"/>
                  <a:gd name="T17" fmla="*/ 13522 h 21481"/>
                  <a:gd name="T18" fmla="*/ 5932 w 21594"/>
                  <a:gd name="T19" fmla="*/ 14439 h 21481"/>
                  <a:gd name="T20" fmla="*/ 6258 w 21594"/>
                  <a:gd name="T21" fmla="*/ 2650 h 21481"/>
                  <a:gd name="T22" fmla="*/ 6727 w 21594"/>
                  <a:gd name="T23" fmla="*/ 6340 h 21481"/>
                  <a:gd name="T24" fmla="*/ 9622 w 21594"/>
                  <a:gd name="T25" fmla="*/ 8718 h 21481"/>
                  <a:gd name="T26" fmla="*/ 15048 w 21594"/>
                  <a:gd name="T27" fmla="*/ 7554 h 21481"/>
                  <a:gd name="T28" fmla="*/ 15409 w 21594"/>
                  <a:gd name="T29" fmla="*/ 6414 h 21481"/>
                  <a:gd name="T30" fmla="*/ 11935 w 21594"/>
                  <a:gd name="T31" fmla="*/ 1263 h 21481"/>
                  <a:gd name="T32" fmla="*/ 9513 w 21594"/>
                  <a:gd name="T33" fmla="*/ 966 h 21481"/>
                  <a:gd name="T34" fmla="*/ 6258 w 21594"/>
                  <a:gd name="T35" fmla="*/ 2650 h 21481"/>
                  <a:gd name="T36" fmla="*/ 18845 w 21594"/>
                  <a:gd name="T37" fmla="*/ 1015 h 21481"/>
                  <a:gd name="T38" fmla="*/ 16240 w 21594"/>
                  <a:gd name="T39" fmla="*/ 1015 h 21481"/>
                  <a:gd name="T40" fmla="*/ 19243 w 21594"/>
                  <a:gd name="T41" fmla="*/ 5102 h 21481"/>
                  <a:gd name="T42" fmla="*/ 15625 w 21594"/>
                  <a:gd name="T43" fmla="*/ 8792 h 21481"/>
                  <a:gd name="T44" fmla="*/ 14505 w 21594"/>
                  <a:gd name="T45" fmla="*/ 9708 h 21481"/>
                  <a:gd name="T46" fmla="*/ 16349 w 21594"/>
                  <a:gd name="T47" fmla="*/ 11838 h 21481"/>
                  <a:gd name="T48" fmla="*/ 18339 w 21594"/>
                  <a:gd name="T49" fmla="*/ 12903 h 21481"/>
                  <a:gd name="T50" fmla="*/ 20726 w 21594"/>
                  <a:gd name="T51" fmla="*/ 16148 h 21481"/>
                  <a:gd name="T52" fmla="*/ 17615 w 21594"/>
                  <a:gd name="T53" fmla="*/ 19913 h 21481"/>
                  <a:gd name="T54" fmla="*/ 11213 w 21594"/>
                  <a:gd name="T55" fmla="*/ 21423 h 21481"/>
                  <a:gd name="T56" fmla="*/ 3725 w 21594"/>
                  <a:gd name="T57" fmla="*/ 20755 h 21481"/>
                  <a:gd name="T58" fmla="*/ 0 w 21594"/>
                  <a:gd name="T59" fmla="*/ 17436 h 21481"/>
                  <a:gd name="T60" fmla="*/ 1265 w 21594"/>
                  <a:gd name="T61" fmla="*/ 15132 h 21481"/>
                  <a:gd name="T62" fmla="*/ 11575 w 21594"/>
                  <a:gd name="T63" fmla="*/ 12705 h 21481"/>
                  <a:gd name="T64" fmla="*/ 10453 w 21594"/>
                  <a:gd name="T65" fmla="*/ 11516 h 21481"/>
                  <a:gd name="T66" fmla="*/ 10742 w 21594"/>
                  <a:gd name="T67" fmla="*/ 9708 h 21481"/>
                  <a:gd name="T68" fmla="*/ 4086 w 21594"/>
                  <a:gd name="T69" fmla="*/ 8396 h 21481"/>
                  <a:gd name="T70" fmla="*/ 2314 w 21594"/>
                  <a:gd name="T71" fmla="*/ 4433 h 21481"/>
                  <a:gd name="T72" fmla="*/ 5534 w 21594"/>
                  <a:gd name="T73" fmla="*/ 1263 h 21481"/>
                  <a:gd name="T74" fmla="*/ 11684 w 21594"/>
                  <a:gd name="T75" fmla="*/ 0 h 21481"/>
                  <a:gd name="T76" fmla="*/ 21594 w 21594"/>
                  <a:gd name="T77" fmla="*/ 0 h 21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1594" h="21481">
                    <a:moveTo>
                      <a:pt x="5932" y="14439"/>
                    </a:moveTo>
                    <a:cubicBezTo>
                      <a:pt x="5273" y="14717"/>
                      <a:pt x="4486" y="15132"/>
                      <a:pt x="4051" y="15925"/>
                    </a:cubicBezTo>
                    <a:cubicBezTo>
                      <a:pt x="3759" y="16454"/>
                      <a:pt x="3756" y="17150"/>
                      <a:pt x="3978" y="17683"/>
                    </a:cubicBezTo>
                    <a:cubicBezTo>
                      <a:pt x="4608" y="19197"/>
                      <a:pt x="7232" y="20072"/>
                      <a:pt x="9983" y="20234"/>
                    </a:cubicBezTo>
                    <a:cubicBezTo>
                      <a:pt x="12956" y="20410"/>
                      <a:pt x="15960" y="20095"/>
                      <a:pt x="17254" y="18650"/>
                    </a:cubicBezTo>
                    <a:cubicBezTo>
                      <a:pt x="17955" y="17866"/>
                      <a:pt x="17984" y="16727"/>
                      <a:pt x="17290" y="15949"/>
                    </a:cubicBezTo>
                    <a:cubicBezTo>
                      <a:pt x="16475" y="15037"/>
                      <a:pt x="15361" y="14638"/>
                      <a:pt x="14179" y="14068"/>
                    </a:cubicBezTo>
                    <a:cubicBezTo>
                      <a:pt x="13820" y="13894"/>
                      <a:pt x="13466" y="13609"/>
                      <a:pt x="12986" y="13522"/>
                    </a:cubicBezTo>
                    <a:cubicBezTo>
                      <a:pt x="12654" y="13463"/>
                      <a:pt x="11973" y="13511"/>
                      <a:pt x="11611" y="13522"/>
                    </a:cubicBezTo>
                    <a:cubicBezTo>
                      <a:pt x="9250" y="13600"/>
                      <a:pt x="7368" y="13834"/>
                      <a:pt x="5932" y="14439"/>
                    </a:cubicBezTo>
                    <a:close/>
                    <a:moveTo>
                      <a:pt x="6258" y="2650"/>
                    </a:moveTo>
                    <a:cubicBezTo>
                      <a:pt x="5686" y="3797"/>
                      <a:pt x="6129" y="5340"/>
                      <a:pt x="6727" y="6340"/>
                    </a:cubicBezTo>
                    <a:cubicBezTo>
                      <a:pt x="7378" y="7427"/>
                      <a:pt x="8390" y="8316"/>
                      <a:pt x="9622" y="8718"/>
                    </a:cubicBezTo>
                    <a:cubicBezTo>
                      <a:pt x="11602" y="9365"/>
                      <a:pt x="14233" y="8713"/>
                      <a:pt x="15048" y="7554"/>
                    </a:cubicBezTo>
                    <a:cubicBezTo>
                      <a:pt x="15273" y="7233"/>
                      <a:pt x="15376" y="6761"/>
                      <a:pt x="15409" y="6414"/>
                    </a:cubicBezTo>
                    <a:cubicBezTo>
                      <a:pt x="15622" y="4186"/>
                      <a:pt x="13889" y="2022"/>
                      <a:pt x="11935" y="1263"/>
                    </a:cubicBezTo>
                    <a:cubicBezTo>
                      <a:pt x="11340" y="1030"/>
                      <a:pt x="10391" y="902"/>
                      <a:pt x="9513" y="966"/>
                    </a:cubicBezTo>
                    <a:cubicBezTo>
                      <a:pt x="7789" y="1092"/>
                      <a:pt x="6661" y="1840"/>
                      <a:pt x="6258" y="2650"/>
                    </a:cubicBezTo>
                    <a:close/>
                    <a:moveTo>
                      <a:pt x="18845" y="1015"/>
                    </a:moveTo>
                    <a:cubicBezTo>
                      <a:pt x="18029" y="1015"/>
                      <a:pt x="17240" y="1015"/>
                      <a:pt x="16240" y="1015"/>
                    </a:cubicBezTo>
                    <a:cubicBezTo>
                      <a:pt x="17894" y="1951"/>
                      <a:pt x="19363" y="3151"/>
                      <a:pt x="19243" y="5102"/>
                    </a:cubicBezTo>
                    <a:cubicBezTo>
                      <a:pt x="19122" y="7073"/>
                      <a:pt x="17294" y="7867"/>
                      <a:pt x="15625" y="8792"/>
                    </a:cubicBezTo>
                    <a:cubicBezTo>
                      <a:pt x="15241" y="9005"/>
                      <a:pt x="14651" y="9444"/>
                      <a:pt x="14505" y="9708"/>
                    </a:cubicBezTo>
                    <a:cubicBezTo>
                      <a:pt x="13900" y="10800"/>
                      <a:pt x="15517" y="11415"/>
                      <a:pt x="16349" y="11838"/>
                    </a:cubicBezTo>
                    <a:cubicBezTo>
                      <a:pt x="17110" y="12225"/>
                      <a:pt x="17756" y="12561"/>
                      <a:pt x="18339" y="12903"/>
                    </a:cubicBezTo>
                    <a:cubicBezTo>
                      <a:pt x="19569" y="13625"/>
                      <a:pt x="20734" y="14550"/>
                      <a:pt x="20726" y="16148"/>
                    </a:cubicBezTo>
                    <a:cubicBezTo>
                      <a:pt x="20718" y="17893"/>
                      <a:pt x="19252" y="19109"/>
                      <a:pt x="17615" y="19913"/>
                    </a:cubicBezTo>
                    <a:cubicBezTo>
                      <a:pt x="15973" y="20718"/>
                      <a:pt x="13608" y="21273"/>
                      <a:pt x="11213" y="21423"/>
                    </a:cubicBezTo>
                    <a:cubicBezTo>
                      <a:pt x="8407" y="21600"/>
                      <a:pt x="5762" y="21374"/>
                      <a:pt x="3725" y="20755"/>
                    </a:cubicBezTo>
                    <a:cubicBezTo>
                      <a:pt x="1883" y="20194"/>
                      <a:pt x="-6" y="19159"/>
                      <a:pt x="0" y="17436"/>
                    </a:cubicBezTo>
                    <a:cubicBezTo>
                      <a:pt x="3" y="16550"/>
                      <a:pt x="593" y="15684"/>
                      <a:pt x="1265" y="15132"/>
                    </a:cubicBezTo>
                    <a:cubicBezTo>
                      <a:pt x="3418" y="13366"/>
                      <a:pt x="7108" y="12934"/>
                      <a:pt x="11575" y="12705"/>
                    </a:cubicBezTo>
                    <a:cubicBezTo>
                      <a:pt x="11335" y="12383"/>
                      <a:pt x="10683" y="11999"/>
                      <a:pt x="10453" y="11516"/>
                    </a:cubicBezTo>
                    <a:cubicBezTo>
                      <a:pt x="10158" y="10897"/>
                      <a:pt x="10341" y="10209"/>
                      <a:pt x="10742" y="9708"/>
                    </a:cubicBezTo>
                    <a:cubicBezTo>
                      <a:pt x="7884" y="9960"/>
                      <a:pt x="5600" y="9393"/>
                      <a:pt x="4086" y="8396"/>
                    </a:cubicBezTo>
                    <a:cubicBezTo>
                      <a:pt x="2796" y="7544"/>
                      <a:pt x="1798" y="6101"/>
                      <a:pt x="2314" y="4433"/>
                    </a:cubicBezTo>
                    <a:cubicBezTo>
                      <a:pt x="2755" y="3007"/>
                      <a:pt x="3989" y="1978"/>
                      <a:pt x="5534" y="1263"/>
                    </a:cubicBezTo>
                    <a:cubicBezTo>
                      <a:pt x="7148" y="516"/>
                      <a:pt x="9116" y="0"/>
                      <a:pt x="11684" y="0"/>
                    </a:cubicBezTo>
                    <a:cubicBezTo>
                      <a:pt x="14848" y="0"/>
                      <a:pt x="18228" y="0"/>
                      <a:pt x="21594" y="0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  <p:sp>
            <p:nvSpPr>
              <p:cNvPr id="31" name="AutoShape 28"/>
              <p:cNvSpPr>
                <a:spLocks/>
              </p:cNvSpPr>
              <p:nvPr/>
            </p:nvSpPr>
            <p:spPr bwMode="auto">
              <a:xfrm>
                <a:off x="296" y="69"/>
                <a:ext cx="183" cy="185"/>
              </a:xfrm>
              <a:custGeom>
                <a:avLst/>
                <a:gdLst>
                  <a:gd name="T0" fmla="*/ 9382 w 21600"/>
                  <a:gd name="T1" fmla="*/ 0 h 21600"/>
                  <a:gd name="T2" fmla="*/ 12285 w 21600"/>
                  <a:gd name="T3" fmla="*/ 0 h 21600"/>
                  <a:gd name="T4" fmla="*/ 12285 w 21600"/>
                  <a:gd name="T5" fmla="*/ 9210 h 21600"/>
                  <a:gd name="T6" fmla="*/ 21600 w 21600"/>
                  <a:gd name="T7" fmla="*/ 9210 h 21600"/>
                  <a:gd name="T8" fmla="*/ 21600 w 21600"/>
                  <a:gd name="T9" fmla="*/ 12218 h 21600"/>
                  <a:gd name="T10" fmla="*/ 12285 w 21600"/>
                  <a:gd name="T11" fmla="*/ 12218 h 21600"/>
                  <a:gd name="T12" fmla="*/ 12285 w 21600"/>
                  <a:gd name="T13" fmla="*/ 21600 h 21600"/>
                  <a:gd name="T14" fmla="*/ 9382 w 21600"/>
                  <a:gd name="T15" fmla="*/ 21600 h 21600"/>
                  <a:gd name="T16" fmla="*/ 9382 w 21600"/>
                  <a:gd name="T17" fmla="*/ 12218 h 21600"/>
                  <a:gd name="T18" fmla="*/ 0 w 21600"/>
                  <a:gd name="T19" fmla="*/ 12218 h 21600"/>
                  <a:gd name="T20" fmla="*/ 0 w 21600"/>
                  <a:gd name="T21" fmla="*/ 9210 h 21600"/>
                  <a:gd name="T22" fmla="*/ 9382 w 21600"/>
                  <a:gd name="T23" fmla="*/ 9210 h 21600"/>
                  <a:gd name="T24" fmla="*/ 9382 w 21600"/>
                  <a:gd name="T25" fmla="*/ 171 h 21600"/>
                  <a:gd name="T26" fmla="*/ 9382 w 21600"/>
                  <a:gd name="T27" fmla="*/ 0 h 21600"/>
                  <a:gd name="T28" fmla="*/ 9382 w 21600"/>
                  <a:gd name="T29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1600" h="21600">
                    <a:moveTo>
                      <a:pt x="9382" y="0"/>
                    </a:moveTo>
                    <a:cubicBezTo>
                      <a:pt x="10335" y="0"/>
                      <a:pt x="11333" y="0"/>
                      <a:pt x="12285" y="0"/>
                    </a:cubicBezTo>
                    <a:cubicBezTo>
                      <a:pt x="12285" y="3056"/>
                      <a:pt x="12285" y="6154"/>
                      <a:pt x="12285" y="9210"/>
                    </a:cubicBezTo>
                    <a:cubicBezTo>
                      <a:pt x="15184" y="9210"/>
                      <a:pt x="18514" y="9210"/>
                      <a:pt x="21600" y="9210"/>
                    </a:cubicBezTo>
                    <a:cubicBezTo>
                      <a:pt x="21600" y="10204"/>
                      <a:pt x="21600" y="11225"/>
                      <a:pt x="21600" y="12218"/>
                    </a:cubicBezTo>
                    <a:cubicBezTo>
                      <a:pt x="18423" y="12218"/>
                      <a:pt x="15390" y="12218"/>
                      <a:pt x="12285" y="12218"/>
                    </a:cubicBezTo>
                    <a:cubicBezTo>
                      <a:pt x="12285" y="15351"/>
                      <a:pt x="12285" y="18467"/>
                      <a:pt x="12285" y="21600"/>
                    </a:cubicBezTo>
                    <a:cubicBezTo>
                      <a:pt x="11313" y="21600"/>
                      <a:pt x="10354" y="21600"/>
                      <a:pt x="9382" y="21600"/>
                    </a:cubicBezTo>
                    <a:cubicBezTo>
                      <a:pt x="9382" y="18486"/>
                      <a:pt x="9382" y="15331"/>
                      <a:pt x="9382" y="12218"/>
                    </a:cubicBezTo>
                    <a:cubicBezTo>
                      <a:pt x="6247" y="12218"/>
                      <a:pt x="3125" y="12218"/>
                      <a:pt x="0" y="12218"/>
                    </a:cubicBezTo>
                    <a:cubicBezTo>
                      <a:pt x="0" y="11225"/>
                      <a:pt x="0" y="10204"/>
                      <a:pt x="0" y="9210"/>
                    </a:cubicBezTo>
                    <a:cubicBezTo>
                      <a:pt x="3124" y="9210"/>
                      <a:pt x="6259" y="9210"/>
                      <a:pt x="9382" y="9210"/>
                    </a:cubicBezTo>
                    <a:cubicBezTo>
                      <a:pt x="9382" y="6192"/>
                      <a:pt x="9382" y="3190"/>
                      <a:pt x="9382" y="171"/>
                    </a:cubicBezTo>
                    <a:cubicBezTo>
                      <a:pt x="9379" y="90"/>
                      <a:pt x="9315" y="10"/>
                      <a:pt x="9382" y="0"/>
                    </a:cubicBezTo>
                    <a:close/>
                    <a:moveTo>
                      <a:pt x="9382" y="0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</p:grpSp>
        <p:grpSp>
          <p:nvGrpSpPr>
            <p:cNvPr id="25" name="Group 33"/>
            <p:cNvGrpSpPr>
              <a:grpSpLocks/>
            </p:cNvGrpSpPr>
            <p:nvPr/>
          </p:nvGrpSpPr>
          <p:grpSpPr bwMode="auto">
            <a:xfrm>
              <a:off x="4451350" y="2584450"/>
              <a:ext cx="593725" cy="435769"/>
              <a:chOff x="0" y="0"/>
              <a:chExt cx="748" cy="549"/>
            </a:xfrm>
            <a:solidFill>
              <a:schemeClr val="bg1"/>
            </a:solidFill>
          </p:grpSpPr>
          <p:sp>
            <p:nvSpPr>
              <p:cNvPr id="27" name="AutoShape 30"/>
              <p:cNvSpPr>
                <a:spLocks/>
              </p:cNvSpPr>
              <p:nvPr/>
            </p:nvSpPr>
            <p:spPr bwMode="auto">
              <a:xfrm>
                <a:off x="0" y="148"/>
                <a:ext cx="748" cy="401"/>
              </a:xfrm>
              <a:custGeom>
                <a:avLst/>
                <a:gdLst>
                  <a:gd name="T0" fmla="*/ 20668 w 20701"/>
                  <a:gd name="T1" fmla="*/ 37 h 20627"/>
                  <a:gd name="T2" fmla="*/ 18371 w 20701"/>
                  <a:gd name="T3" fmla="*/ 1837 h 20627"/>
                  <a:gd name="T4" fmla="*/ 12570 w 20701"/>
                  <a:gd name="T5" fmla="*/ 3637 h 20627"/>
                  <a:gd name="T6" fmla="*/ 10515 w 20701"/>
                  <a:gd name="T7" fmla="*/ 5437 h 20627"/>
                  <a:gd name="T8" fmla="*/ 10262 w 20701"/>
                  <a:gd name="T9" fmla="*/ 5874 h 20627"/>
                  <a:gd name="T10" fmla="*/ 10187 w 20701"/>
                  <a:gd name="T11" fmla="*/ 5662 h 20627"/>
                  <a:gd name="T12" fmla="*/ 8132 w 20701"/>
                  <a:gd name="T13" fmla="*/ 3862 h 20627"/>
                  <a:gd name="T14" fmla="*/ 2331 w 20701"/>
                  <a:gd name="T15" fmla="*/ 2062 h 20627"/>
                  <a:gd name="T16" fmla="*/ 34 w 20701"/>
                  <a:gd name="T17" fmla="*/ 262 h 20627"/>
                  <a:gd name="T18" fmla="*/ 4385 w 20701"/>
                  <a:gd name="T19" fmla="*/ 7462 h 20627"/>
                  <a:gd name="T20" fmla="*/ 5111 w 20701"/>
                  <a:gd name="T21" fmla="*/ 18487 h 20627"/>
                  <a:gd name="T22" fmla="*/ 8736 w 20701"/>
                  <a:gd name="T23" fmla="*/ 20287 h 20627"/>
                  <a:gd name="T24" fmla="*/ 10066 w 20701"/>
                  <a:gd name="T25" fmla="*/ 17812 h 20627"/>
                  <a:gd name="T26" fmla="*/ 10066 w 20701"/>
                  <a:gd name="T27" fmla="*/ 9487 h 20627"/>
                  <a:gd name="T28" fmla="*/ 10623 w 20701"/>
                  <a:gd name="T29" fmla="*/ 9257 h 20627"/>
                  <a:gd name="T30" fmla="*/ 10636 w 20701"/>
                  <a:gd name="T31" fmla="*/ 9262 h 20627"/>
                  <a:gd name="T32" fmla="*/ 10636 w 20701"/>
                  <a:gd name="T33" fmla="*/ 17587 h 20627"/>
                  <a:gd name="T34" fmla="*/ 11966 w 20701"/>
                  <a:gd name="T35" fmla="*/ 20062 h 20627"/>
                  <a:gd name="T36" fmla="*/ 15591 w 20701"/>
                  <a:gd name="T37" fmla="*/ 18262 h 20627"/>
                  <a:gd name="T38" fmla="*/ 16317 w 20701"/>
                  <a:gd name="T39" fmla="*/ 7237 h 20627"/>
                  <a:gd name="T40" fmla="*/ 20668 w 20701"/>
                  <a:gd name="T41" fmla="*/ 37 h 20627"/>
                  <a:gd name="T42" fmla="*/ 20668 w 20701"/>
                  <a:gd name="T43" fmla="*/ 37 h 206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0701" h="20627">
                    <a:moveTo>
                      <a:pt x="20668" y="37"/>
                    </a:moveTo>
                    <a:cubicBezTo>
                      <a:pt x="20668" y="37"/>
                      <a:pt x="20668" y="-413"/>
                      <a:pt x="18371" y="1837"/>
                    </a:cubicBezTo>
                    <a:cubicBezTo>
                      <a:pt x="16075" y="4087"/>
                      <a:pt x="13899" y="3637"/>
                      <a:pt x="12570" y="3637"/>
                    </a:cubicBezTo>
                    <a:cubicBezTo>
                      <a:pt x="11240" y="3637"/>
                      <a:pt x="10757" y="4312"/>
                      <a:pt x="10515" y="5437"/>
                    </a:cubicBezTo>
                    <a:cubicBezTo>
                      <a:pt x="10473" y="5634"/>
                      <a:pt x="10382" y="5775"/>
                      <a:pt x="10262" y="5874"/>
                    </a:cubicBezTo>
                    <a:cubicBezTo>
                      <a:pt x="10230" y="5812"/>
                      <a:pt x="10204" y="5742"/>
                      <a:pt x="10187" y="5662"/>
                    </a:cubicBezTo>
                    <a:cubicBezTo>
                      <a:pt x="9945" y="4537"/>
                      <a:pt x="9462" y="3862"/>
                      <a:pt x="8132" y="3862"/>
                    </a:cubicBezTo>
                    <a:cubicBezTo>
                      <a:pt x="6803" y="3862"/>
                      <a:pt x="4627" y="4312"/>
                      <a:pt x="2331" y="2062"/>
                    </a:cubicBezTo>
                    <a:cubicBezTo>
                      <a:pt x="34" y="-188"/>
                      <a:pt x="34" y="262"/>
                      <a:pt x="34" y="262"/>
                    </a:cubicBezTo>
                    <a:cubicBezTo>
                      <a:pt x="-449" y="3862"/>
                      <a:pt x="4385" y="7462"/>
                      <a:pt x="4385" y="7462"/>
                    </a:cubicBezTo>
                    <a:cubicBezTo>
                      <a:pt x="4385" y="7462"/>
                      <a:pt x="3902" y="15787"/>
                      <a:pt x="5111" y="18487"/>
                    </a:cubicBezTo>
                    <a:cubicBezTo>
                      <a:pt x="6319" y="21187"/>
                      <a:pt x="7890" y="20737"/>
                      <a:pt x="8736" y="20287"/>
                    </a:cubicBezTo>
                    <a:cubicBezTo>
                      <a:pt x="9582" y="19837"/>
                      <a:pt x="10066" y="17812"/>
                      <a:pt x="10066" y="17812"/>
                    </a:cubicBezTo>
                    <a:lnTo>
                      <a:pt x="10066" y="9487"/>
                    </a:lnTo>
                    <a:lnTo>
                      <a:pt x="10623" y="9257"/>
                    </a:lnTo>
                    <a:lnTo>
                      <a:pt x="10636" y="9262"/>
                    </a:lnTo>
                    <a:lnTo>
                      <a:pt x="10636" y="17587"/>
                    </a:lnTo>
                    <a:cubicBezTo>
                      <a:pt x="10636" y="17587"/>
                      <a:pt x="11120" y="19612"/>
                      <a:pt x="11966" y="20062"/>
                    </a:cubicBezTo>
                    <a:cubicBezTo>
                      <a:pt x="12812" y="20512"/>
                      <a:pt x="14383" y="20962"/>
                      <a:pt x="15591" y="18262"/>
                    </a:cubicBezTo>
                    <a:cubicBezTo>
                      <a:pt x="16800" y="15562"/>
                      <a:pt x="16317" y="7237"/>
                      <a:pt x="16317" y="7237"/>
                    </a:cubicBezTo>
                    <a:cubicBezTo>
                      <a:pt x="16317" y="7237"/>
                      <a:pt x="21151" y="3637"/>
                      <a:pt x="20668" y="37"/>
                    </a:cubicBezTo>
                    <a:close/>
                    <a:moveTo>
                      <a:pt x="20668" y="37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  <p:sp>
            <p:nvSpPr>
              <p:cNvPr id="28" name="AutoShape 31"/>
              <p:cNvSpPr>
                <a:spLocks/>
              </p:cNvSpPr>
              <p:nvPr/>
            </p:nvSpPr>
            <p:spPr bwMode="auto">
              <a:xfrm>
                <a:off x="169" y="0"/>
                <a:ext cx="188" cy="188"/>
              </a:xfrm>
              <a:custGeom>
                <a:avLst/>
                <a:gdLst>
                  <a:gd name="T0" fmla="*/ 21600 w 21600"/>
                  <a:gd name="T1" fmla="*/ 10800 h 21600"/>
                  <a:gd name="T2" fmla="*/ 10800 w 21600"/>
                  <a:gd name="T3" fmla="*/ 21600 h 21600"/>
                  <a:gd name="T4" fmla="*/ 0 w 21600"/>
                  <a:gd name="T5" fmla="*/ 10800 h 21600"/>
                  <a:gd name="T6" fmla="*/ 10800 w 21600"/>
                  <a:gd name="T7" fmla="*/ 0 h 21600"/>
                  <a:gd name="T8" fmla="*/ 21600 w 21600"/>
                  <a:gd name="T9" fmla="*/ 10800 h 21600"/>
                  <a:gd name="T10" fmla="*/ 21600 w 21600"/>
                  <a:gd name="T11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600" h="21600">
                    <a:moveTo>
                      <a:pt x="21600" y="10800"/>
                    </a:moveTo>
                    <a:cubicBezTo>
                      <a:pt x="21600" y="16764"/>
                      <a:pt x="16765" y="21600"/>
                      <a:pt x="10800" y="21600"/>
                    </a:cubicBezTo>
                    <a:cubicBezTo>
                      <a:pt x="4836" y="21600"/>
                      <a:pt x="0" y="16764"/>
                      <a:pt x="0" y="10800"/>
                    </a:cubicBezTo>
                    <a:cubicBezTo>
                      <a:pt x="0" y="4835"/>
                      <a:pt x="4836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lose/>
                    <a:moveTo>
                      <a:pt x="21600" y="10800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  <p:sp>
            <p:nvSpPr>
              <p:cNvPr id="29" name="AutoShape 32"/>
              <p:cNvSpPr>
                <a:spLocks/>
              </p:cNvSpPr>
              <p:nvPr/>
            </p:nvSpPr>
            <p:spPr bwMode="auto">
              <a:xfrm>
                <a:off x="392" y="0"/>
                <a:ext cx="188" cy="188"/>
              </a:xfrm>
              <a:custGeom>
                <a:avLst/>
                <a:gdLst>
                  <a:gd name="T0" fmla="*/ 21600 w 21600"/>
                  <a:gd name="T1" fmla="*/ 10800 h 21600"/>
                  <a:gd name="T2" fmla="*/ 10800 w 21600"/>
                  <a:gd name="T3" fmla="*/ 21600 h 21600"/>
                  <a:gd name="T4" fmla="*/ 0 w 21600"/>
                  <a:gd name="T5" fmla="*/ 10800 h 21600"/>
                  <a:gd name="T6" fmla="*/ 10800 w 21600"/>
                  <a:gd name="T7" fmla="*/ 0 h 21600"/>
                  <a:gd name="T8" fmla="*/ 21600 w 21600"/>
                  <a:gd name="T9" fmla="*/ 10800 h 21600"/>
                  <a:gd name="T10" fmla="*/ 21600 w 21600"/>
                  <a:gd name="T11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600" h="21600">
                    <a:moveTo>
                      <a:pt x="21600" y="10800"/>
                    </a:moveTo>
                    <a:cubicBezTo>
                      <a:pt x="21600" y="16764"/>
                      <a:pt x="16764" y="21600"/>
                      <a:pt x="10800" y="21600"/>
                    </a:cubicBezTo>
                    <a:cubicBezTo>
                      <a:pt x="4835" y="21600"/>
                      <a:pt x="0" y="16764"/>
                      <a:pt x="0" y="10800"/>
                    </a:cubicBez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4" y="0"/>
                      <a:pt x="21600" y="4835"/>
                      <a:pt x="21600" y="10800"/>
                    </a:cubicBezTo>
                    <a:close/>
                    <a:moveTo>
                      <a:pt x="21600" y="10800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</p:grpSp>
        <p:sp>
          <p:nvSpPr>
            <p:cNvPr id="13340" name="AutoShape 34"/>
            <p:cNvSpPr>
              <a:spLocks/>
            </p:cNvSpPr>
            <p:nvPr/>
          </p:nvSpPr>
          <p:spPr bwMode="auto">
            <a:xfrm>
              <a:off x="4159250" y="1995488"/>
              <a:ext cx="406400" cy="406400"/>
            </a:xfrm>
            <a:custGeom>
              <a:avLst/>
              <a:gdLst>
                <a:gd name="T0" fmla="*/ 5636335 w 21600"/>
                <a:gd name="T1" fmla="*/ 6547894 h 21600"/>
                <a:gd name="T2" fmla="*/ 4943931 w 21600"/>
                <a:gd name="T3" fmla="*/ 4198056 h 21600"/>
                <a:gd name="T4" fmla="*/ 7055518 w 21600"/>
                <a:gd name="T5" fmla="*/ 4345677 h 21600"/>
                <a:gd name="T6" fmla="*/ 5636335 w 21600"/>
                <a:gd name="T7" fmla="*/ 6547894 h 21600"/>
                <a:gd name="T8" fmla="*/ 1671583 w 21600"/>
                <a:gd name="T9" fmla="*/ 6288062 h 21600"/>
                <a:gd name="T10" fmla="*/ 4400183 w 21600"/>
                <a:gd name="T11" fmla="*/ 4315234 h 21600"/>
                <a:gd name="T12" fmla="*/ 5136501 w 21600"/>
                <a:gd name="T13" fmla="*/ 6821876 h 21600"/>
                <a:gd name="T14" fmla="*/ 3823170 w 21600"/>
                <a:gd name="T15" fmla="*/ 7097644 h 21600"/>
                <a:gd name="T16" fmla="*/ 1671583 w 21600"/>
                <a:gd name="T17" fmla="*/ 6288062 h 21600"/>
                <a:gd name="T18" fmla="*/ 551519 w 21600"/>
                <a:gd name="T19" fmla="*/ 3722643 h 21600"/>
                <a:gd name="T20" fmla="*/ 3942475 w 21600"/>
                <a:gd name="T21" fmla="*/ 3182074 h 21600"/>
                <a:gd name="T22" fmla="*/ 4204076 w 21600"/>
                <a:gd name="T23" fmla="*/ 3799106 h 21600"/>
                <a:gd name="T24" fmla="*/ 1285014 w 21600"/>
                <a:gd name="T25" fmla="*/ 5889093 h 21600"/>
                <a:gd name="T26" fmla="*/ 548696 w 21600"/>
                <a:gd name="T27" fmla="*/ 3823170 h 21600"/>
                <a:gd name="T28" fmla="*/ 551519 w 21600"/>
                <a:gd name="T29" fmla="*/ 3722643 h 21600"/>
                <a:gd name="T30" fmla="*/ 2545249 w 21600"/>
                <a:gd name="T31" fmla="*/ 808529 h 21600"/>
                <a:gd name="T32" fmla="*/ 3704938 w 21600"/>
                <a:gd name="T33" fmla="*/ 2676934 h 21600"/>
                <a:gd name="T34" fmla="*/ 614191 w 21600"/>
                <a:gd name="T35" fmla="*/ 3171463 h 21600"/>
                <a:gd name="T36" fmla="*/ 2545249 w 21600"/>
                <a:gd name="T37" fmla="*/ 808529 h 21600"/>
                <a:gd name="T38" fmla="*/ 5904315 w 21600"/>
                <a:gd name="T39" fmla="*/ 1297037 h 21600"/>
                <a:gd name="T40" fmla="*/ 4234161 w 21600"/>
                <a:gd name="T41" fmla="*/ 2500997 h 21600"/>
                <a:gd name="T42" fmla="*/ 3105611 w 21600"/>
                <a:gd name="T43" fmla="*/ 628697 h 21600"/>
                <a:gd name="T44" fmla="*/ 3823170 w 21600"/>
                <a:gd name="T45" fmla="*/ 548696 h 21600"/>
                <a:gd name="T46" fmla="*/ 5904315 w 21600"/>
                <a:gd name="T47" fmla="*/ 1297037 h 21600"/>
                <a:gd name="T48" fmla="*/ 7096591 w 21600"/>
                <a:gd name="T49" fmla="*/ 3788476 h 21600"/>
                <a:gd name="T50" fmla="*/ 4746037 w 21600"/>
                <a:gd name="T51" fmla="*/ 3672370 h 21600"/>
                <a:gd name="T52" fmla="*/ 4467089 w 21600"/>
                <a:gd name="T53" fmla="*/ 3002600 h 21600"/>
                <a:gd name="T54" fmla="*/ 6307874 w 21600"/>
                <a:gd name="T55" fmla="*/ 1694236 h 21600"/>
                <a:gd name="T56" fmla="*/ 7096591 w 21600"/>
                <a:gd name="T57" fmla="*/ 3788476 h 21600"/>
                <a:gd name="T58" fmla="*/ 3823170 w 21600"/>
                <a:gd name="T59" fmla="*/ 0 h 21600"/>
                <a:gd name="T60" fmla="*/ 0 w 21600"/>
                <a:gd name="T61" fmla="*/ 3823170 h 21600"/>
                <a:gd name="T62" fmla="*/ 3823170 w 21600"/>
                <a:gd name="T63" fmla="*/ 7646341 h 21600"/>
                <a:gd name="T64" fmla="*/ 7646341 w 21600"/>
                <a:gd name="T65" fmla="*/ 3823170 h 21600"/>
                <a:gd name="T66" fmla="*/ 3823170 w 21600"/>
                <a:gd name="T67" fmla="*/ 0 h 21600"/>
                <a:gd name="T68" fmla="*/ 3823170 w 21600"/>
                <a:gd name="T69" fmla="*/ 0 h 21600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21600" h="21600">
                  <a:moveTo>
                    <a:pt x="15922" y="18497"/>
                  </a:moveTo>
                  <a:cubicBezTo>
                    <a:pt x="15325" y="15989"/>
                    <a:pt x="14656" y="13783"/>
                    <a:pt x="13966" y="11859"/>
                  </a:cubicBezTo>
                  <a:cubicBezTo>
                    <a:pt x="15714" y="11595"/>
                    <a:pt x="17703" y="11666"/>
                    <a:pt x="19931" y="12276"/>
                  </a:cubicBezTo>
                  <a:cubicBezTo>
                    <a:pt x="19513" y="14865"/>
                    <a:pt x="18019" y="17097"/>
                    <a:pt x="15922" y="18497"/>
                  </a:cubicBezTo>
                  <a:close/>
                  <a:moveTo>
                    <a:pt x="4722" y="17763"/>
                  </a:moveTo>
                  <a:cubicBezTo>
                    <a:pt x="5597" y="16525"/>
                    <a:pt x="8166" y="13390"/>
                    <a:pt x="12430" y="12190"/>
                  </a:cubicBezTo>
                  <a:cubicBezTo>
                    <a:pt x="13167" y="14211"/>
                    <a:pt x="13882" y="16562"/>
                    <a:pt x="14510" y="19271"/>
                  </a:cubicBezTo>
                  <a:cubicBezTo>
                    <a:pt x="13373" y="19770"/>
                    <a:pt x="12119" y="20050"/>
                    <a:pt x="10800" y="20050"/>
                  </a:cubicBezTo>
                  <a:cubicBezTo>
                    <a:pt x="8474" y="20050"/>
                    <a:pt x="6348" y="19185"/>
                    <a:pt x="4722" y="17763"/>
                  </a:cubicBezTo>
                  <a:close/>
                  <a:moveTo>
                    <a:pt x="1558" y="10516"/>
                  </a:moveTo>
                  <a:cubicBezTo>
                    <a:pt x="3246" y="10441"/>
                    <a:pt x="7361" y="10143"/>
                    <a:pt x="11137" y="8989"/>
                  </a:cubicBezTo>
                  <a:cubicBezTo>
                    <a:pt x="11383" y="9536"/>
                    <a:pt x="11628" y="10115"/>
                    <a:pt x="11876" y="10732"/>
                  </a:cubicBezTo>
                  <a:cubicBezTo>
                    <a:pt x="7512" y="12015"/>
                    <a:pt x="4761" y="15118"/>
                    <a:pt x="3630" y="16636"/>
                  </a:cubicBezTo>
                  <a:cubicBezTo>
                    <a:pt x="2331" y="15043"/>
                    <a:pt x="1550" y="13011"/>
                    <a:pt x="1550" y="10800"/>
                  </a:cubicBezTo>
                  <a:cubicBezTo>
                    <a:pt x="1550" y="10705"/>
                    <a:pt x="1555" y="10611"/>
                    <a:pt x="1558" y="10516"/>
                  </a:cubicBezTo>
                  <a:close/>
                  <a:moveTo>
                    <a:pt x="7190" y="2284"/>
                  </a:moveTo>
                  <a:cubicBezTo>
                    <a:pt x="7767" y="2979"/>
                    <a:pt x="9037" y="4667"/>
                    <a:pt x="10466" y="7562"/>
                  </a:cubicBezTo>
                  <a:cubicBezTo>
                    <a:pt x="7408" y="8463"/>
                    <a:pt x="3977" y="8850"/>
                    <a:pt x="1735" y="8959"/>
                  </a:cubicBezTo>
                  <a:cubicBezTo>
                    <a:pt x="2345" y="5946"/>
                    <a:pt x="4425" y="3461"/>
                    <a:pt x="7190" y="2284"/>
                  </a:cubicBezTo>
                  <a:close/>
                  <a:moveTo>
                    <a:pt x="16679" y="3664"/>
                  </a:moveTo>
                  <a:cubicBezTo>
                    <a:pt x="15880" y="5165"/>
                    <a:pt x="14096" y="6267"/>
                    <a:pt x="11961" y="7065"/>
                  </a:cubicBezTo>
                  <a:cubicBezTo>
                    <a:pt x="10689" y="4451"/>
                    <a:pt x="9517" y="2738"/>
                    <a:pt x="8773" y="1776"/>
                  </a:cubicBezTo>
                  <a:cubicBezTo>
                    <a:pt x="9426" y="1630"/>
                    <a:pt x="10103" y="1550"/>
                    <a:pt x="10800" y="1550"/>
                  </a:cubicBezTo>
                  <a:cubicBezTo>
                    <a:pt x="13031" y="1550"/>
                    <a:pt x="15080" y="2344"/>
                    <a:pt x="16679" y="3664"/>
                  </a:cubicBezTo>
                  <a:close/>
                  <a:moveTo>
                    <a:pt x="20047" y="10702"/>
                  </a:moveTo>
                  <a:cubicBezTo>
                    <a:pt x="17562" y="10063"/>
                    <a:pt x="15349" y="10032"/>
                    <a:pt x="13407" y="10374"/>
                  </a:cubicBezTo>
                  <a:cubicBezTo>
                    <a:pt x="13144" y="9705"/>
                    <a:pt x="12880" y="9074"/>
                    <a:pt x="12619" y="8482"/>
                  </a:cubicBezTo>
                  <a:cubicBezTo>
                    <a:pt x="14816" y="7641"/>
                    <a:pt x="16752" y="6454"/>
                    <a:pt x="17819" y="4786"/>
                  </a:cubicBezTo>
                  <a:cubicBezTo>
                    <a:pt x="19188" y="6381"/>
                    <a:pt x="20024" y="8446"/>
                    <a:pt x="20047" y="10702"/>
                  </a:cubicBezTo>
                  <a:close/>
                  <a:moveTo>
                    <a:pt x="10800" y="0"/>
                  </a:moveTo>
                  <a:cubicBezTo>
                    <a:pt x="4845" y="0"/>
                    <a:pt x="0" y="4845"/>
                    <a:pt x="0" y="10800"/>
                  </a:cubicBezTo>
                  <a:cubicBezTo>
                    <a:pt x="0" y="16755"/>
                    <a:pt x="4845" y="21600"/>
                    <a:pt x="10800" y="21600"/>
                  </a:cubicBezTo>
                  <a:cubicBezTo>
                    <a:pt x="16755" y="21600"/>
                    <a:pt x="21600" y="16755"/>
                    <a:pt x="21600" y="10800"/>
                  </a:cubicBezTo>
                  <a:cubicBezTo>
                    <a:pt x="21600" y="4845"/>
                    <a:pt x="16755" y="0"/>
                    <a:pt x="10800" y="0"/>
                  </a:cubicBezTo>
                  <a:close/>
                  <a:moveTo>
                    <a:pt x="10800" y="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</p:grpSp>
      <p:grpSp>
        <p:nvGrpSpPr>
          <p:cNvPr id="13316" name="组合 36"/>
          <p:cNvGrpSpPr>
            <a:grpSpLocks/>
          </p:cNvGrpSpPr>
          <p:nvPr/>
        </p:nvGrpSpPr>
        <p:grpSpPr bwMode="auto">
          <a:xfrm>
            <a:off x="6057105" y="603054"/>
            <a:ext cx="5146676" cy="4408684"/>
            <a:chOff x="6578600" y="1612900"/>
            <a:chExt cx="4013200" cy="3194050"/>
          </a:xfrm>
        </p:grpSpPr>
        <p:sp>
          <p:nvSpPr>
            <p:cNvPr id="13321" name="AutoShape 11"/>
            <p:cNvSpPr>
              <a:spLocks/>
            </p:cNvSpPr>
            <p:nvPr/>
          </p:nvSpPr>
          <p:spPr bwMode="auto">
            <a:xfrm>
              <a:off x="6578600" y="1612900"/>
              <a:ext cx="4013200" cy="3194050"/>
            </a:xfrm>
            <a:custGeom>
              <a:avLst/>
              <a:gdLst>
                <a:gd name="T0" fmla="*/ 280238923 w 20796"/>
                <a:gd name="T1" fmla="*/ 0 h 21600"/>
                <a:gd name="T2" fmla="*/ 0 w 20796"/>
                <a:gd name="T3" fmla="*/ 214727405 h 21600"/>
                <a:gd name="T4" fmla="*/ 0 w 20796"/>
                <a:gd name="T5" fmla="*/ 257585345 h 21600"/>
                <a:gd name="T6" fmla="*/ 37687916 w 20796"/>
                <a:gd name="T7" fmla="*/ 365102096 h 21600"/>
                <a:gd name="T8" fmla="*/ -29941722 w 20796"/>
                <a:gd name="T9" fmla="*/ 448697187 h 21600"/>
                <a:gd name="T10" fmla="*/ 91128934 w 20796"/>
                <a:gd name="T11" fmla="*/ 416028857 h 21600"/>
                <a:gd name="T12" fmla="*/ 280238923 w 20796"/>
                <a:gd name="T13" fmla="*/ 472312750 h 21600"/>
                <a:gd name="T14" fmla="*/ 494226082 w 20796"/>
                <a:gd name="T15" fmla="*/ 472312750 h 21600"/>
                <a:gd name="T16" fmla="*/ 774465005 w 20796"/>
                <a:gd name="T17" fmla="*/ 257585345 h 21600"/>
                <a:gd name="T18" fmla="*/ 774465005 w 20796"/>
                <a:gd name="T19" fmla="*/ 214727405 h 21600"/>
                <a:gd name="T20" fmla="*/ 494226082 w 20796"/>
                <a:gd name="T21" fmla="*/ 0 h 21600"/>
                <a:gd name="T22" fmla="*/ 280238923 w 20796"/>
                <a:gd name="T23" fmla="*/ 0 h 21600"/>
                <a:gd name="T24" fmla="*/ 280238923 w 20796"/>
                <a:gd name="T25" fmla="*/ 0 h 216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0796" h="21600">
                  <a:moveTo>
                    <a:pt x="7525" y="0"/>
                  </a:moveTo>
                  <a:cubicBezTo>
                    <a:pt x="3369" y="0"/>
                    <a:pt x="0" y="4397"/>
                    <a:pt x="0" y="9820"/>
                  </a:cubicBezTo>
                  <a:lnTo>
                    <a:pt x="0" y="11780"/>
                  </a:lnTo>
                  <a:cubicBezTo>
                    <a:pt x="0" y="13572"/>
                    <a:pt x="369" y="15250"/>
                    <a:pt x="1012" y="16697"/>
                  </a:cubicBezTo>
                  <a:lnTo>
                    <a:pt x="-804" y="20520"/>
                  </a:lnTo>
                  <a:lnTo>
                    <a:pt x="2447" y="19026"/>
                  </a:lnTo>
                  <a:cubicBezTo>
                    <a:pt x="3786" y="20625"/>
                    <a:pt x="5568" y="21600"/>
                    <a:pt x="7525" y="21600"/>
                  </a:cubicBezTo>
                  <a:lnTo>
                    <a:pt x="13271" y="21600"/>
                  </a:lnTo>
                  <a:cubicBezTo>
                    <a:pt x="17427" y="21600"/>
                    <a:pt x="20796" y="17203"/>
                    <a:pt x="20796" y="11780"/>
                  </a:cubicBezTo>
                  <a:lnTo>
                    <a:pt x="20796" y="9820"/>
                  </a:lnTo>
                  <a:cubicBezTo>
                    <a:pt x="20796" y="4397"/>
                    <a:pt x="17427" y="0"/>
                    <a:pt x="13271" y="0"/>
                  </a:cubicBezTo>
                  <a:lnTo>
                    <a:pt x="7525" y="0"/>
                  </a:lnTo>
                  <a:close/>
                  <a:moveTo>
                    <a:pt x="7525" y="0"/>
                  </a:moveTo>
                </a:path>
              </a:pathLst>
            </a:custGeom>
            <a:solidFill>
              <a:srgbClr val="3DA591"/>
            </a:solidFill>
            <a:ln w="25400" cap="flat">
              <a:solidFill>
                <a:schemeClr val="tx1">
                  <a:alpha val="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22" name="文本框 38"/>
            <p:cNvSpPr txBox="1">
              <a:spLocks noChangeArrowheads="1"/>
            </p:cNvSpPr>
            <p:nvPr/>
          </p:nvSpPr>
          <p:spPr bwMode="auto">
            <a:xfrm>
              <a:off x="7047002" y="2102924"/>
              <a:ext cx="3215005" cy="2564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>
                <a:defRPr sz="200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marL="609600" indent="-609600" eaLnBrk="1" hangingPunct="1"/>
              <a:r>
                <a:rPr lang="zh-CN" altLang="en-US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以上三种教育也都仅是一</a:t>
              </a:r>
              <a:endParaRPr lang="en-US" altLang="zh-CN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marL="609600" indent="-609600" eaLnBrk="1" hangingPunct="1"/>
              <a:r>
                <a:rPr lang="zh-CN" altLang="en-US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种机会或可能，</a:t>
              </a:r>
              <a:r>
                <a:rPr lang="zh-CN" altLang="en-US" dirty="0">
                  <a:highlight>
                    <a:srgbClr val="FFFF00"/>
                  </a:highlight>
                  <a:latin typeface="黑体" panose="02010609060101010101" pitchFamily="49" charset="-122"/>
                  <a:ea typeface="黑体" panose="02010609060101010101" pitchFamily="49" charset="-122"/>
                </a:rPr>
                <a:t>未必每个</a:t>
              </a:r>
              <a:endParaRPr lang="en-US" altLang="zh-CN" dirty="0">
                <a:highlight>
                  <a:srgbClr val="FFFF00"/>
                </a:highlight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marL="609600" indent="-609600" eaLnBrk="1" hangingPunct="1"/>
              <a:r>
                <a:rPr lang="zh-CN" altLang="en-US" dirty="0">
                  <a:highlight>
                    <a:srgbClr val="FFFF00"/>
                  </a:highlight>
                  <a:latin typeface="黑体" panose="02010609060101010101" pitchFamily="49" charset="-122"/>
                  <a:ea typeface="黑体" panose="02010609060101010101" pitchFamily="49" charset="-122"/>
                </a:rPr>
                <a:t>个体均能或均会良好地接</a:t>
              </a:r>
              <a:endParaRPr lang="en-US" altLang="zh-CN" dirty="0">
                <a:highlight>
                  <a:srgbClr val="FFFF00"/>
                </a:highlight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marL="609600" indent="-609600" eaLnBrk="1" hangingPunct="1"/>
              <a:r>
                <a:rPr lang="zh-CN" altLang="en-US" dirty="0">
                  <a:highlight>
                    <a:srgbClr val="FFFF00"/>
                  </a:highlight>
                  <a:latin typeface="黑体" panose="02010609060101010101" pitchFamily="49" charset="-122"/>
                  <a:ea typeface="黑体" panose="02010609060101010101" pitchFamily="49" charset="-122"/>
                </a:rPr>
                <a:t>受这些教育</a:t>
              </a:r>
              <a:r>
                <a:rPr lang="zh-CN" altLang="en-US" dirty="0">
                  <a:latin typeface="黑体" panose="02010609060101010101" pitchFamily="49" charset="-122"/>
                  <a:ea typeface="黑体" panose="02010609060101010101" pitchFamily="49" charset="-122"/>
                </a:rPr>
                <a:t>。 </a:t>
              </a:r>
              <a:endParaRPr lang="en-US" altLang="zh-CN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marL="609600" indent="-609600" eaLnBrk="1" hangingPunct="1"/>
              <a:r>
                <a:rPr lang="zh-CN" altLang="en-US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不同个体所接受的</a:t>
              </a:r>
              <a:r>
                <a:rPr lang="zh-CN" altLang="en-US" dirty="0">
                  <a:highlight>
                    <a:srgbClr val="FFFF00"/>
                  </a:highlight>
                  <a:latin typeface="黑体" panose="02010609060101010101" pitchFamily="49" charset="-122"/>
                  <a:ea typeface="黑体" panose="02010609060101010101" pitchFamily="49" charset="-122"/>
                </a:rPr>
                <a:t>比重</a:t>
              </a:r>
              <a:r>
                <a:rPr lang="zh-CN" altLang="en-US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，</a:t>
              </a:r>
              <a:endParaRPr lang="en-US" altLang="zh-CN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marL="609600" indent="-609600" eaLnBrk="1" hangingPunct="1"/>
              <a:r>
                <a:rPr lang="zh-CN" altLang="en-US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将因人、因时等因素而有</a:t>
              </a:r>
              <a:endParaRPr lang="en-US" altLang="zh-CN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marL="609600" indent="-609600" eaLnBrk="1" hangingPunct="1"/>
              <a:r>
                <a:rPr lang="zh-CN" altLang="en-US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所不同。</a:t>
              </a:r>
              <a:r>
                <a:rPr lang="zh-CN" altLang="en-US" dirty="0">
                  <a:solidFill>
                    <a:schemeClr val="folHlink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
</a:t>
              </a:r>
              <a:endParaRPr lang="zh-TW" altLang="en-US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0" y="381189"/>
            <a:ext cx="694944" cy="505779"/>
            <a:chOff x="0" y="244029"/>
            <a:chExt cx="694944" cy="624651"/>
          </a:xfrm>
          <a:solidFill>
            <a:srgbClr val="3DA591"/>
          </a:solidFill>
        </p:grpSpPr>
        <p:sp>
          <p:nvSpPr>
            <p:cNvPr id="41" name="矩形 40"/>
            <p:cNvSpPr/>
            <p:nvPr/>
          </p:nvSpPr>
          <p:spPr>
            <a:xfrm>
              <a:off x="0" y="244029"/>
              <a:ext cx="548640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42" name="矩形 41"/>
            <p:cNvSpPr/>
            <p:nvPr/>
          </p:nvSpPr>
          <p:spPr>
            <a:xfrm>
              <a:off x="612648" y="244029"/>
              <a:ext cx="82296" cy="624651"/>
            </a:xfrm>
            <a:prstGeom prst="rect">
              <a:avLst/>
            </a:prstGeom>
            <a:solidFill>
              <a:srgbClr val="8CD4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3318" name="矩形 42"/>
          <p:cNvSpPr>
            <a:spLocks noChangeArrowheads="1"/>
          </p:cNvSpPr>
          <p:nvPr/>
        </p:nvSpPr>
        <p:spPr bwMode="auto">
          <a:xfrm>
            <a:off x="988219" y="349727"/>
            <a:ext cx="3000375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zh-CN" altLang="en-US" sz="3600" b="1" dirty="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小结</a:t>
            </a:r>
            <a:endParaRPr lang="zh-CN" altLang="en-US" sz="3600" b="1" dirty="0">
              <a:solidFill>
                <a:srgbClr val="404040"/>
              </a:solidFill>
            </a:endParaRPr>
          </a:p>
        </p:txBody>
      </p:sp>
      <p:sp>
        <p:nvSpPr>
          <p:cNvPr id="2" name="等腰三角形 1"/>
          <p:cNvSpPr/>
          <p:nvPr/>
        </p:nvSpPr>
        <p:spPr>
          <a:xfrm>
            <a:off x="0" y="5013325"/>
            <a:ext cx="3133725" cy="1844675"/>
          </a:xfrm>
          <a:prstGeom prst="triangle">
            <a:avLst>
              <a:gd name="adj" fmla="val 0"/>
            </a:avLst>
          </a:prstGeom>
          <a:solidFill>
            <a:srgbClr val="8CD4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4" name="等腰三角形 43"/>
          <p:cNvSpPr/>
          <p:nvPr/>
        </p:nvSpPr>
        <p:spPr>
          <a:xfrm>
            <a:off x="9058275" y="5011738"/>
            <a:ext cx="3133725" cy="1844675"/>
          </a:xfrm>
          <a:prstGeom prst="triangle">
            <a:avLst>
              <a:gd name="adj" fmla="val 100000"/>
            </a:avLst>
          </a:prstGeom>
          <a:solidFill>
            <a:srgbClr val="3DA5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组合 3"/>
          <p:cNvGrpSpPr>
            <a:grpSpLocks/>
          </p:cNvGrpSpPr>
          <p:nvPr/>
        </p:nvGrpSpPr>
        <p:grpSpPr bwMode="auto">
          <a:xfrm>
            <a:off x="4832828" y="4619625"/>
            <a:ext cx="1465263" cy="1314450"/>
            <a:chOff x="5600700" y="4373565"/>
            <a:chExt cx="1028700" cy="922335"/>
          </a:xfrm>
        </p:grpSpPr>
        <p:sp>
          <p:nvSpPr>
            <p:cNvPr id="13341" name="Oval 1"/>
            <p:cNvSpPr>
              <a:spLocks/>
            </p:cNvSpPr>
            <p:nvPr/>
          </p:nvSpPr>
          <p:spPr bwMode="auto">
            <a:xfrm>
              <a:off x="5600700" y="5041900"/>
              <a:ext cx="1028700" cy="254000"/>
            </a:xfrm>
            <a:prstGeom prst="ellipse">
              <a:avLst/>
            </a:prstGeom>
            <a:solidFill>
              <a:srgbClr val="E6E6E6"/>
            </a:solidFill>
            <a:ln w="25400">
              <a:solidFill>
                <a:schemeClr val="tx1">
                  <a:alpha val="0"/>
                </a:schemeClr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1" hangingPunct="1"/>
              <a:endParaRPr lang="en-US" altLang="zh-CN" sz="2800">
                <a:solidFill>
                  <a:srgbClr val="000000"/>
                </a:solidFill>
                <a:sym typeface="Gill Sans"/>
              </a:endParaRPr>
            </a:p>
          </p:txBody>
        </p:sp>
        <p:sp>
          <p:nvSpPr>
            <p:cNvPr id="13342" name="AutoShape 9"/>
            <p:cNvSpPr>
              <a:spLocks/>
            </p:cNvSpPr>
            <p:nvPr/>
          </p:nvSpPr>
          <p:spPr bwMode="auto">
            <a:xfrm>
              <a:off x="5915819" y="4373565"/>
              <a:ext cx="386556" cy="389732"/>
            </a:xfrm>
            <a:custGeom>
              <a:avLst/>
              <a:gdLst>
                <a:gd name="T0" fmla="*/ 6917849 w 21600"/>
                <a:gd name="T1" fmla="*/ 3515996 h 21600"/>
                <a:gd name="T2" fmla="*/ 3458925 w 21600"/>
                <a:gd name="T3" fmla="*/ 7031992 h 21600"/>
                <a:gd name="T4" fmla="*/ 0 w 21600"/>
                <a:gd name="T5" fmla="*/ 3515996 h 21600"/>
                <a:gd name="T6" fmla="*/ 3458925 w 21600"/>
                <a:gd name="T7" fmla="*/ 0 h 21600"/>
                <a:gd name="T8" fmla="*/ 6917849 w 21600"/>
                <a:gd name="T9" fmla="*/ 3515996 h 21600"/>
                <a:gd name="T10" fmla="*/ 6917849 w 21600"/>
                <a:gd name="T11" fmla="*/ 351599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21600" y="10800"/>
                  </a:moveTo>
                  <a:cubicBezTo>
                    <a:pt x="21600" y="16765"/>
                    <a:pt x="16764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lose/>
                  <a:moveTo>
                    <a:pt x="21600" y="10800"/>
                  </a:moveTo>
                </a:path>
              </a:pathLst>
            </a:custGeom>
            <a:solidFill>
              <a:srgbClr val="343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43" name="AutoShape 10"/>
            <p:cNvSpPr>
              <a:spLocks/>
            </p:cNvSpPr>
            <p:nvPr/>
          </p:nvSpPr>
          <p:spPr bwMode="auto">
            <a:xfrm>
              <a:off x="5784850" y="4747421"/>
              <a:ext cx="654050" cy="419894"/>
            </a:xfrm>
            <a:custGeom>
              <a:avLst/>
              <a:gdLst>
                <a:gd name="T0" fmla="*/ 15135928 w 21600"/>
                <a:gd name="T1" fmla="*/ 0 h 21600"/>
                <a:gd name="T2" fmla="*/ 11018199 w 21600"/>
                <a:gd name="T3" fmla="*/ 1332075 h 21600"/>
                <a:gd name="T4" fmla="*/ 10219592 w 21600"/>
                <a:gd name="T5" fmla="*/ 2407956 h 21600"/>
                <a:gd name="T6" fmla="*/ 9585103 w 21600"/>
                <a:gd name="T7" fmla="*/ 2407956 h 21600"/>
                <a:gd name="T8" fmla="*/ 8786496 w 21600"/>
                <a:gd name="T9" fmla="*/ 1332075 h 21600"/>
                <a:gd name="T10" fmla="*/ 4668766 w 21600"/>
                <a:gd name="T11" fmla="*/ 0 h 21600"/>
                <a:gd name="T12" fmla="*/ 0 w 21600"/>
                <a:gd name="T13" fmla="*/ 8082046 h 21600"/>
                <a:gd name="T14" fmla="*/ 908 w 21600"/>
                <a:gd name="T15" fmla="*/ 8162545 h 21600"/>
                <a:gd name="T16" fmla="*/ 19802847 w 21600"/>
                <a:gd name="T17" fmla="*/ 8162545 h 21600"/>
                <a:gd name="T18" fmla="*/ 19804695 w 21600"/>
                <a:gd name="T19" fmla="*/ 8082046 h 21600"/>
                <a:gd name="T20" fmla="*/ 15135928 w 21600"/>
                <a:gd name="T21" fmla="*/ 0 h 21600"/>
                <a:gd name="T22" fmla="*/ 15135928 w 21600"/>
                <a:gd name="T23" fmla="*/ 0 h 2160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1600" h="21600">
                  <a:moveTo>
                    <a:pt x="16508" y="0"/>
                  </a:moveTo>
                  <a:cubicBezTo>
                    <a:pt x="15311" y="1845"/>
                    <a:pt x="13754" y="3116"/>
                    <a:pt x="12017" y="3525"/>
                  </a:cubicBezTo>
                  <a:lnTo>
                    <a:pt x="11146" y="6372"/>
                  </a:lnTo>
                  <a:cubicBezTo>
                    <a:pt x="10956" y="6994"/>
                    <a:pt x="10644" y="6994"/>
                    <a:pt x="10454" y="6372"/>
                  </a:cubicBezTo>
                  <a:lnTo>
                    <a:pt x="9583" y="3525"/>
                  </a:lnTo>
                  <a:cubicBezTo>
                    <a:pt x="7846" y="3117"/>
                    <a:pt x="6289" y="1845"/>
                    <a:pt x="5092" y="0"/>
                  </a:cubicBezTo>
                  <a:cubicBezTo>
                    <a:pt x="2035" y="4448"/>
                    <a:pt x="0" y="12362"/>
                    <a:pt x="0" y="21387"/>
                  </a:cubicBezTo>
                  <a:cubicBezTo>
                    <a:pt x="0" y="21458"/>
                    <a:pt x="1" y="21528"/>
                    <a:pt x="1" y="21600"/>
                  </a:cubicBezTo>
                  <a:lnTo>
                    <a:pt x="21598" y="21600"/>
                  </a:lnTo>
                  <a:cubicBezTo>
                    <a:pt x="21598" y="21528"/>
                    <a:pt x="21600" y="21458"/>
                    <a:pt x="21600" y="21387"/>
                  </a:cubicBezTo>
                  <a:cubicBezTo>
                    <a:pt x="21600" y="12362"/>
                    <a:pt x="19565" y="4448"/>
                    <a:pt x="16508" y="0"/>
                  </a:cubicBezTo>
                  <a:close/>
                  <a:moveTo>
                    <a:pt x="16508" y="0"/>
                  </a:moveTo>
                </a:path>
              </a:pathLst>
            </a:custGeom>
            <a:solidFill>
              <a:srgbClr val="343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</p:grpSp>
      <p:grpSp>
        <p:nvGrpSpPr>
          <p:cNvPr id="13315" name="组合 7"/>
          <p:cNvGrpSpPr>
            <a:grpSpLocks/>
          </p:cNvGrpSpPr>
          <p:nvPr/>
        </p:nvGrpSpPr>
        <p:grpSpPr bwMode="auto">
          <a:xfrm>
            <a:off x="481806" y="1928365"/>
            <a:ext cx="4013200" cy="3194050"/>
            <a:chOff x="1600200" y="1612900"/>
            <a:chExt cx="4013200" cy="3194050"/>
          </a:xfrm>
        </p:grpSpPr>
        <p:sp>
          <p:nvSpPr>
            <p:cNvPr id="13323" name="AutoShape 2"/>
            <p:cNvSpPr>
              <a:spLocks/>
            </p:cNvSpPr>
            <p:nvPr/>
          </p:nvSpPr>
          <p:spPr bwMode="auto">
            <a:xfrm flipH="1">
              <a:off x="1600200" y="1612900"/>
              <a:ext cx="4013200" cy="3194050"/>
            </a:xfrm>
            <a:custGeom>
              <a:avLst/>
              <a:gdLst>
                <a:gd name="T0" fmla="*/ 280238923 w 20796"/>
                <a:gd name="T1" fmla="*/ 0 h 21600"/>
                <a:gd name="T2" fmla="*/ 0 w 20796"/>
                <a:gd name="T3" fmla="*/ 214727405 h 21600"/>
                <a:gd name="T4" fmla="*/ 0 w 20796"/>
                <a:gd name="T5" fmla="*/ 257585345 h 21600"/>
                <a:gd name="T6" fmla="*/ 37687916 w 20796"/>
                <a:gd name="T7" fmla="*/ 365102096 h 21600"/>
                <a:gd name="T8" fmla="*/ -29941722 w 20796"/>
                <a:gd name="T9" fmla="*/ 448697187 h 21600"/>
                <a:gd name="T10" fmla="*/ 91128934 w 20796"/>
                <a:gd name="T11" fmla="*/ 416028857 h 21600"/>
                <a:gd name="T12" fmla="*/ 280238923 w 20796"/>
                <a:gd name="T13" fmla="*/ 472312750 h 21600"/>
                <a:gd name="T14" fmla="*/ 494226082 w 20796"/>
                <a:gd name="T15" fmla="*/ 472312750 h 21600"/>
                <a:gd name="T16" fmla="*/ 774465005 w 20796"/>
                <a:gd name="T17" fmla="*/ 257585345 h 21600"/>
                <a:gd name="T18" fmla="*/ 774465005 w 20796"/>
                <a:gd name="T19" fmla="*/ 214727405 h 21600"/>
                <a:gd name="T20" fmla="*/ 494226082 w 20796"/>
                <a:gd name="T21" fmla="*/ 0 h 21600"/>
                <a:gd name="T22" fmla="*/ 280238923 w 20796"/>
                <a:gd name="T23" fmla="*/ 0 h 21600"/>
                <a:gd name="T24" fmla="*/ 280238923 w 20796"/>
                <a:gd name="T25" fmla="*/ 0 h 216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0796" h="21600">
                  <a:moveTo>
                    <a:pt x="7525" y="0"/>
                  </a:moveTo>
                  <a:cubicBezTo>
                    <a:pt x="3369" y="0"/>
                    <a:pt x="0" y="4397"/>
                    <a:pt x="0" y="9820"/>
                  </a:cubicBezTo>
                  <a:lnTo>
                    <a:pt x="0" y="11780"/>
                  </a:lnTo>
                  <a:cubicBezTo>
                    <a:pt x="0" y="13572"/>
                    <a:pt x="369" y="15250"/>
                    <a:pt x="1012" y="16697"/>
                  </a:cubicBezTo>
                  <a:lnTo>
                    <a:pt x="-804" y="20520"/>
                  </a:lnTo>
                  <a:lnTo>
                    <a:pt x="2447" y="19026"/>
                  </a:lnTo>
                  <a:cubicBezTo>
                    <a:pt x="3786" y="20625"/>
                    <a:pt x="5568" y="21600"/>
                    <a:pt x="7525" y="21600"/>
                  </a:cubicBezTo>
                  <a:lnTo>
                    <a:pt x="13271" y="21600"/>
                  </a:lnTo>
                  <a:cubicBezTo>
                    <a:pt x="17427" y="21600"/>
                    <a:pt x="20796" y="17203"/>
                    <a:pt x="20796" y="11780"/>
                  </a:cubicBezTo>
                  <a:lnTo>
                    <a:pt x="20796" y="9820"/>
                  </a:lnTo>
                  <a:cubicBezTo>
                    <a:pt x="20796" y="4397"/>
                    <a:pt x="17427" y="0"/>
                    <a:pt x="13271" y="0"/>
                  </a:cubicBezTo>
                  <a:lnTo>
                    <a:pt x="7525" y="0"/>
                  </a:lnTo>
                  <a:close/>
                  <a:moveTo>
                    <a:pt x="7525" y="0"/>
                  </a:moveTo>
                </a:path>
              </a:pathLst>
            </a:custGeom>
            <a:solidFill>
              <a:srgbClr val="8CD4C6"/>
            </a:solidFill>
            <a:ln w="25400" cap="flat">
              <a:solidFill>
                <a:schemeClr val="tx1">
                  <a:alpha val="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24" name="AutoShape 4"/>
            <p:cNvSpPr>
              <a:spLocks/>
            </p:cNvSpPr>
            <p:nvPr/>
          </p:nvSpPr>
          <p:spPr bwMode="auto">
            <a:xfrm>
              <a:off x="2025650" y="2517775"/>
              <a:ext cx="573088" cy="573882"/>
            </a:xfrm>
            <a:custGeom>
              <a:avLst/>
              <a:gdLst>
                <a:gd name="T0" fmla="*/ 11208115 w 21600"/>
                <a:gd name="T1" fmla="*/ 13056878 h 21600"/>
                <a:gd name="T2" fmla="*/ 9831219 w 21600"/>
                <a:gd name="T3" fmla="*/ 8371876 h 21600"/>
                <a:gd name="T4" fmla="*/ 14030202 w 21600"/>
                <a:gd name="T5" fmla="*/ 8665512 h 21600"/>
                <a:gd name="T6" fmla="*/ 11208115 w 21600"/>
                <a:gd name="T7" fmla="*/ 13056878 h 21600"/>
                <a:gd name="T8" fmla="*/ 3323990 w 21600"/>
                <a:gd name="T9" fmla="*/ 12538737 h 21600"/>
                <a:gd name="T10" fmla="*/ 8749966 w 21600"/>
                <a:gd name="T11" fmla="*/ 8604803 h 21600"/>
                <a:gd name="T12" fmla="*/ 10214153 w 21600"/>
                <a:gd name="T13" fmla="*/ 13603235 h 21600"/>
                <a:gd name="T14" fmla="*/ 7602543 w 21600"/>
                <a:gd name="T15" fmla="*/ 14153126 h 21600"/>
                <a:gd name="T16" fmla="*/ 3323990 w 21600"/>
                <a:gd name="T17" fmla="*/ 12538737 h 21600"/>
                <a:gd name="T18" fmla="*/ 1096747 w 21600"/>
                <a:gd name="T19" fmla="*/ 7423164 h 21600"/>
                <a:gd name="T20" fmla="*/ 7839764 w 21600"/>
                <a:gd name="T21" fmla="*/ 6345249 h 21600"/>
                <a:gd name="T22" fmla="*/ 8359974 w 21600"/>
                <a:gd name="T23" fmla="*/ 7575614 h 21600"/>
                <a:gd name="T24" fmla="*/ 2555309 w 21600"/>
                <a:gd name="T25" fmla="*/ 11743193 h 21600"/>
                <a:gd name="T26" fmla="*/ 1091096 w 21600"/>
                <a:gd name="T27" fmla="*/ 7623624 h 21600"/>
                <a:gd name="T28" fmla="*/ 1096747 w 21600"/>
                <a:gd name="T29" fmla="*/ 7423164 h 21600"/>
                <a:gd name="T30" fmla="*/ 5061322 w 21600"/>
                <a:gd name="T31" fmla="*/ 1612263 h 21600"/>
                <a:gd name="T32" fmla="*/ 7367418 w 21600"/>
                <a:gd name="T33" fmla="*/ 5337953 h 21600"/>
                <a:gd name="T34" fmla="*/ 1221341 w 21600"/>
                <a:gd name="T35" fmla="*/ 6324073 h 21600"/>
                <a:gd name="T36" fmla="*/ 5061322 w 21600"/>
                <a:gd name="T37" fmla="*/ 1612263 h 21600"/>
                <a:gd name="T38" fmla="*/ 11741008 w 21600"/>
                <a:gd name="T39" fmla="*/ 2586375 h 21600"/>
                <a:gd name="T40" fmla="*/ 8419804 w 21600"/>
                <a:gd name="T41" fmla="*/ 4987114 h 21600"/>
                <a:gd name="T42" fmla="*/ 6175660 w 21600"/>
                <a:gd name="T43" fmla="*/ 1253666 h 21600"/>
                <a:gd name="T44" fmla="*/ 7602543 w 21600"/>
                <a:gd name="T45" fmla="*/ 1094122 h 21600"/>
                <a:gd name="T46" fmla="*/ 11741008 w 21600"/>
                <a:gd name="T47" fmla="*/ 2586375 h 21600"/>
                <a:gd name="T48" fmla="*/ 14111867 w 21600"/>
                <a:gd name="T49" fmla="*/ 7554439 h 21600"/>
                <a:gd name="T50" fmla="*/ 9437725 w 21600"/>
                <a:gd name="T51" fmla="*/ 7322920 h 21600"/>
                <a:gd name="T52" fmla="*/ 8882997 w 21600"/>
                <a:gd name="T53" fmla="*/ 5987369 h 21600"/>
                <a:gd name="T54" fmla="*/ 12543490 w 21600"/>
                <a:gd name="T55" fmla="*/ 3378385 h 21600"/>
                <a:gd name="T56" fmla="*/ 14111867 w 21600"/>
                <a:gd name="T57" fmla="*/ 7554439 h 21600"/>
                <a:gd name="T58" fmla="*/ 7602543 w 21600"/>
                <a:gd name="T59" fmla="*/ 0 h 21600"/>
                <a:gd name="T60" fmla="*/ 0 w 21600"/>
                <a:gd name="T61" fmla="*/ 7623624 h 21600"/>
                <a:gd name="T62" fmla="*/ 7602543 w 21600"/>
                <a:gd name="T63" fmla="*/ 15247248 h 21600"/>
                <a:gd name="T64" fmla="*/ 15205086 w 21600"/>
                <a:gd name="T65" fmla="*/ 7623624 h 21600"/>
                <a:gd name="T66" fmla="*/ 7602543 w 21600"/>
                <a:gd name="T67" fmla="*/ 0 h 21600"/>
                <a:gd name="T68" fmla="*/ 7602543 w 21600"/>
                <a:gd name="T69" fmla="*/ 0 h 21600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21600" h="21600">
                  <a:moveTo>
                    <a:pt x="15922" y="18497"/>
                  </a:moveTo>
                  <a:cubicBezTo>
                    <a:pt x="15325" y="15989"/>
                    <a:pt x="14656" y="13783"/>
                    <a:pt x="13966" y="11860"/>
                  </a:cubicBezTo>
                  <a:cubicBezTo>
                    <a:pt x="15714" y="11595"/>
                    <a:pt x="17703" y="11666"/>
                    <a:pt x="19931" y="12276"/>
                  </a:cubicBezTo>
                  <a:cubicBezTo>
                    <a:pt x="19513" y="14865"/>
                    <a:pt x="18019" y="17097"/>
                    <a:pt x="15922" y="18497"/>
                  </a:cubicBezTo>
                  <a:close/>
                  <a:moveTo>
                    <a:pt x="4722" y="17763"/>
                  </a:moveTo>
                  <a:cubicBezTo>
                    <a:pt x="5597" y="16525"/>
                    <a:pt x="8166" y="13390"/>
                    <a:pt x="12430" y="12190"/>
                  </a:cubicBezTo>
                  <a:cubicBezTo>
                    <a:pt x="13167" y="14211"/>
                    <a:pt x="13882" y="16562"/>
                    <a:pt x="14510" y="19271"/>
                  </a:cubicBezTo>
                  <a:cubicBezTo>
                    <a:pt x="13373" y="19770"/>
                    <a:pt x="12119" y="20050"/>
                    <a:pt x="10800" y="20050"/>
                  </a:cubicBezTo>
                  <a:cubicBezTo>
                    <a:pt x="8474" y="20050"/>
                    <a:pt x="6348" y="19185"/>
                    <a:pt x="4722" y="17763"/>
                  </a:cubicBezTo>
                  <a:close/>
                  <a:moveTo>
                    <a:pt x="1558" y="10516"/>
                  </a:moveTo>
                  <a:cubicBezTo>
                    <a:pt x="3246" y="10441"/>
                    <a:pt x="7361" y="10143"/>
                    <a:pt x="11137" y="8989"/>
                  </a:cubicBezTo>
                  <a:cubicBezTo>
                    <a:pt x="11383" y="9536"/>
                    <a:pt x="11628" y="10115"/>
                    <a:pt x="11876" y="10732"/>
                  </a:cubicBezTo>
                  <a:cubicBezTo>
                    <a:pt x="7512" y="12015"/>
                    <a:pt x="4761" y="15118"/>
                    <a:pt x="3630" y="16636"/>
                  </a:cubicBezTo>
                  <a:cubicBezTo>
                    <a:pt x="2331" y="15043"/>
                    <a:pt x="1550" y="13011"/>
                    <a:pt x="1550" y="10800"/>
                  </a:cubicBezTo>
                  <a:cubicBezTo>
                    <a:pt x="1550" y="10705"/>
                    <a:pt x="1555" y="10611"/>
                    <a:pt x="1558" y="10516"/>
                  </a:cubicBezTo>
                  <a:close/>
                  <a:moveTo>
                    <a:pt x="7190" y="2284"/>
                  </a:moveTo>
                  <a:cubicBezTo>
                    <a:pt x="7767" y="2979"/>
                    <a:pt x="9037" y="4667"/>
                    <a:pt x="10466" y="7562"/>
                  </a:cubicBezTo>
                  <a:cubicBezTo>
                    <a:pt x="7408" y="8463"/>
                    <a:pt x="3977" y="8850"/>
                    <a:pt x="1735" y="8959"/>
                  </a:cubicBezTo>
                  <a:cubicBezTo>
                    <a:pt x="2345" y="5946"/>
                    <a:pt x="4425" y="3461"/>
                    <a:pt x="7190" y="2284"/>
                  </a:cubicBezTo>
                  <a:close/>
                  <a:moveTo>
                    <a:pt x="16679" y="3664"/>
                  </a:moveTo>
                  <a:cubicBezTo>
                    <a:pt x="15880" y="5165"/>
                    <a:pt x="14097" y="6267"/>
                    <a:pt x="11961" y="7065"/>
                  </a:cubicBezTo>
                  <a:cubicBezTo>
                    <a:pt x="10689" y="4451"/>
                    <a:pt x="9517" y="2738"/>
                    <a:pt x="8773" y="1776"/>
                  </a:cubicBezTo>
                  <a:cubicBezTo>
                    <a:pt x="9426" y="1630"/>
                    <a:pt x="10103" y="1550"/>
                    <a:pt x="10800" y="1550"/>
                  </a:cubicBezTo>
                  <a:cubicBezTo>
                    <a:pt x="13031" y="1550"/>
                    <a:pt x="15080" y="2344"/>
                    <a:pt x="16679" y="3664"/>
                  </a:cubicBezTo>
                  <a:close/>
                  <a:moveTo>
                    <a:pt x="20047" y="10702"/>
                  </a:moveTo>
                  <a:cubicBezTo>
                    <a:pt x="17562" y="10063"/>
                    <a:pt x="15349" y="10032"/>
                    <a:pt x="13407" y="10374"/>
                  </a:cubicBezTo>
                  <a:cubicBezTo>
                    <a:pt x="13144" y="9705"/>
                    <a:pt x="12880" y="9074"/>
                    <a:pt x="12619" y="8482"/>
                  </a:cubicBezTo>
                  <a:cubicBezTo>
                    <a:pt x="14816" y="7641"/>
                    <a:pt x="16752" y="6454"/>
                    <a:pt x="17819" y="4786"/>
                  </a:cubicBezTo>
                  <a:cubicBezTo>
                    <a:pt x="19188" y="6381"/>
                    <a:pt x="20024" y="8446"/>
                    <a:pt x="20047" y="10702"/>
                  </a:cubicBezTo>
                  <a:close/>
                  <a:moveTo>
                    <a:pt x="10800" y="0"/>
                  </a:moveTo>
                  <a:cubicBezTo>
                    <a:pt x="4845" y="0"/>
                    <a:pt x="0" y="4845"/>
                    <a:pt x="0" y="10800"/>
                  </a:cubicBezTo>
                  <a:cubicBezTo>
                    <a:pt x="0" y="16755"/>
                    <a:pt x="4845" y="21600"/>
                    <a:pt x="10800" y="21600"/>
                  </a:cubicBezTo>
                  <a:cubicBezTo>
                    <a:pt x="16755" y="21600"/>
                    <a:pt x="21600" y="16755"/>
                    <a:pt x="21600" y="10800"/>
                  </a:cubicBezTo>
                  <a:cubicBezTo>
                    <a:pt x="21600" y="4845"/>
                    <a:pt x="16755" y="0"/>
                    <a:pt x="10800" y="0"/>
                  </a:cubicBezTo>
                  <a:close/>
                  <a:moveTo>
                    <a:pt x="10800" y="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grpSp>
          <p:nvGrpSpPr>
            <p:cNvPr id="11" name="Group 8"/>
            <p:cNvGrpSpPr>
              <a:grpSpLocks/>
            </p:cNvGrpSpPr>
            <p:nvPr/>
          </p:nvGrpSpPr>
          <p:grpSpPr bwMode="auto">
            <a:xfrm>
              <a:off x="2009775" y="3378200"/>
              <a:ext cx="594519" cy="436563"/>
              <a:chOff x="0" y="0"/>
              <a:chExt cx="748" cy="549"/>
            </a:xfrm>
            <a:solidFill>
              <a:schemeClr val="bg1"/>
            </a:solidFill>
          </p:grpSpPr>
          <p:sp>
            <p:nvSpPr>
              <p:cNvPr id="34" name="AutoShape 5"/>
              <p:cNvSpPr>
                <a:spLocks/>
              </p:cNvSpPr>
              <p:nvPr/>
            </p:nvSpPr>
            <p:spPr bwMode="auto">
              <a:xfrm>
                <a:off x="0" y="148"/>
                <a:ext cx="748" cy="401"/>
              </a:xfrm>
              <a:custGeom>
                <a:avLst/>
                <a:gdLst>
                  <a:gd name="T0" fmla="*/ 20668 w 20701"/>
                  <a:gd name="T1" fmla="*/ 37 h 20627"/>
                  <a:gd name="T2" fmla="*/ 18371 w 20701"/>
                  <a:gd name="T3" fmla="*/ 1837 h 20627"/>
                  <a:gd name="T4" fmla="*/ 12570 w 20701"/>
                  <a:gd name="T5" fmla="*/ 3637 h 20627"/>
                  <a:gd name="T6" fmla="*/ 10515 w 20701"/>
                  <a:gd name="T7" fmla="*/ 5437 h 20627"/>
                  <a:gd name="T8" fmla="*/ 10262 w 20701"/>
                  <a:gd name="T9" fmla="*/ 5874 h 20627"/>
                  <a:gd name="T10" fmla="*/ 10187 w 20701"/>
                  <a:gd name="T11" fmla="*/ 5662 h 20627"/>
                  <a:gd name="T12" fmla="*/ 8132 w 20701"/>
                  <a:gd name="T13" fmla="*/ 3862 h 20627"/>
                  <a:gd name="T14" fmla="*/ 2331 w 20701"/>
                  <a:gd name="T15" fmla="*/ 2062 h 20627"/>
                  <a:gd name="T16" fmla="*/ 34 w 20701"/>
                  <a:gd name="T17" fmla="*/ 262 h 20627"/>
                  <a:gd name="T18" fmla="*/ 4385 w 20701"/>
                  <a:gd name="T19" fmla="*/ 7462 h 20627"/>
                  <a:gd name="T20" fmla="*/ 5111 w 20701"/>
                  <a:gd name="T21" fmla="*/ 18487 h 20627"/>
                  <a:gd name="T22" fmla="*/ 8736 w 20701"/>
                  <a:gd name="T23" fmla="*/ 20287 h 20627"/>
                  <a:gd name="T24" fmla="*/ 10066 w 20701"/>
                  <a:gd name="T25" fmla="*/ 17812 h 20627"/>
                  <a:gd name="T26" fmla="*/ 10066 w 20701"/>
                  <a:gd name="T27" fmla="*/ 9487 h 20627"/>
                  <a:gd name="T28" fmla="*/ 10623 w 20701"/>
                  <a:gd name="T29" fmla="*/ 9257 h 20627"/>
                  <a:gd name="T30" fmla="*/ 10636 w 20701"/>
                  <a:gd name="T31" fmla="*/ 9262 h 20627"/>
                  <a:gd name="T32" fmla="*/ 10636 w 20701"/>
                  <a:gd name="T33" fmla="*/ 17587 h 20627"/>
                  <a:gd name="T34" fmla="*/ 11966 w 20701"/>
                  <a:gd name="T35" fmla="*/ 20062 h 20627"/>
                  <a:gd name="T36" fmla="*/ 15591 w 20701"/>
                  <a:gd name="T37" fmla="*/ 18262 h 20627"/>
                  <a:gd name="T38" fmla="*/ 16317 w 20701"/>
                  <a:gd name="T39" fmla="*/ 7237 h 20627"/>
                  <a:gd name="T40" fmla="*/ 20668 w 20701"/>
                  <a:gd name="T41" fmla="*/ 37 h 20627"/>
                  <a:gd name="T42" fmla="*/ 20668 w 20701"/>
                  <a:gd name="T43" fmla="*/ 37 h 206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0701" h="20627">
                    <a:moveTo>
                      <a:pt x="20668" y="37"/>
                    </a:moveTo>
                    <a:cubicBezTo>
                      <a:pt x="20668" y="37"/>
                      <a:pt x="20668" y="-413"/>
                      <a:pt x="18371" y="1837"/>
                    </a:cubicBezTo>
                    <a:cubicBezTo>
                      <a:pt x="16075" y="4087"/>
                      <a:pt x="13899" y="3637"/>
                      <a:pt x="12570" y="3637"/>
                    </a:cubicBezTo>
                    <a:cubicBezTo>
                      <a:pt x="11240" y="3637"/>
                      <a:pt x="10757" y="4312"/>
                      <a:pt x="10515" y="5437"/>
                    </a:cubicBezTo>
                    <a:cubicBezTo>
                      <a:pt x="10473" y="5634"/>
                      <a:pt x="10382" y="5775"/>
                      <a:pt x="10262" y="5874"/>
                    </a:cubicBezTo>
                    <a:cubicBezTo>
                      <a:pt x="10230" y="5812"/>
                      <a:pt x="10204" y="5742"/>
                      <a:pt x="10187" y="5662"/>
                    </a:cubicBezTo>
                    <a:cubicBezTo>
                      <a:pt x="9945" y="4537"/>
                      <a:pt x="9462" y="3862"/>
                      <a:pt x="8132" y="3862"/>
                    </a:cubicBezTo>
                    <a:cubicBezTo>
                      <a:pt x="6803" y="3862"/>
                      <a:pt x="4627" y="4312"/>
                      <a:pt x="2331" y="2062"/>
                    </a:cubicBezTo>
                    <a:cubicBezTo>
                      <a:pt x="34" y="-188"/>
                      <a:pt x="34" y="262"/>
                      <a:pt x="34" y="262"/>
                    </a:cubicBezTo>
                    <a:cubicBezTo>
                      <a:pt x="-449" y="3862"/>
                      <a:pt x="4385" y="7462"/>
                      <a:pt x="4385" y="7462"/>
                    </a:cubicBezTo>
                    <a:cubicBezTo>
                      <a:pt x="4385" y="7462"/>
                      <a:pt x="3902" y="15787"/>
                      <a:pt x="5111" y="18487"/>
                    </a:cubicBezTo>
                    <a:cubicBezTo>
                      <a:pt x="6319" y="21187"/>
                      <a:pt x="7890" y="20737"/>
                      <a:pt x="8736" y="20287"/>
                    </a:cubicBezTo>
                    <a:cubicBezTo>
                      <a:pt x="9582" y="19837"/>
                      <a:pt x="10066" y="17812"/>
                      <a:pt x="10066" y="17812"/>
                    </a:cubicBezTo>
                    <a:lnTo>
                      <a:pt x="10066" y="9487"/>
                    </a:lnTo>
                    <a:lnTo>
                      <a:pt x="10623" y="9257"/>
                    </a:lnTo>
                    <a:lnTo>
                      <a:pt x="10636" y="9262"/>
                    </a:lnTo>
                    <a:lnTo>
                      <a:pt x="10636" y="17587"/>
                    </a:lnTo>
                    <a:cubicBezTo>
                      <a:pt x="10636" y="17587"/>
                      <a:pt x="11120" y="19612"/>
                      <a:pt x="11966" y="20062"/>
                    </a:cubicBezTo>
                    <a:cubicBezTo>
                      <a:pt x="12812" y="20512"/>
                      <a:pt x="14383" y="20962"/>
                      <a:pt x="15591" y="18262"/>
                    </a:cubicBezTo>
                    <a:cubicBezTo>
                      <a:pt x="16800" y="15562"/>
                      <a:pt x="16317" y="7237"/>
                      <a:pt x="16317" y="7237"/>
                    </a:cubicBezTo>
                    <a:cubicBezTo>
                      <a:pt x="16317" y="7237"/>
                      <a:pt x="21151" y="3637"/>
                      <a:pt x="20668" y="37"/>
                    </a:cubicBezTo>
                    <a:close/>
                    <a:moveTo>
                      <a:pt x="20668" y="37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  <p:sp>
            <p:nvSpPr>
              <p:cNvPr id="35" name="AutoShape 6"/>
              <p:cNvSpPr>
                <a:spLocks/>
              </p:cNvSpPr>
              <p:nvPr/>
            </p:nvSpPr>
            <p:spPr bwMode="auto">
              <a:xfrm>
                <a:off x="169" y="0"/>
                <a:ext cx="188" cy="188"/>
              </a:xfrm>
              <a:custGeom>
                <a:avLst/>
                <a:gdLst>
                  <a:gd name="T0" fmla="*/ 21600 w 21600"/>
                  <a:gd name="T1" fmla="*/ 10800 h 21600"/>
                  <a:gd name="T2" fmla="*/ 10800 w 21600"/>
                  <a:gd name="T3" fmla="*/ 21600 h 21600"/>
                  <a:gd name="T4" fmla="*/ 0 w 21600"/>
                  <a:gd name="T5" fmla="*/ 10800 h 21600"/>
                  <a:gd name="T6" fmla="*/ 10800 w 21600"/>
                  <a:gd name="T7" fmla="*/ 0 h 21600"/>
                  <a:gd name="T8" fmla="*/ 21600 w 21600"/>
                  <a:gd name="T9" fmla="*/ 10800 h 21600"/>
                  <a:gd name="T10" fmla="*/ 21600 w 21600"/>
                  <a:gd name="T11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600" h="21600">
                    <a:moveTo>
                      <a:pt x="21600" y="10800"/>
                    </a:moveTo>
                    <a:cubicBezTo>
                      <a:pt x="21600" y="16764"/>
                      <a:pt x="16765" y="21600"/>
                      <a:pt x="10800" y="21600"/>
                    </a:cubicBezTo>
                    <a:cubicBezTo>
                      <a:pt x="4836" y="21600"/>
                      <a:pt x="0" y="16764"/>
                      <a:pt x="0" y="10800"/>
                    </a:cubicBezTo>
                    <a:cubicBezTo>
                      <a:pt x="0" y="4835"/>
                      <a:pt x="4836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lose/>
                    <a:moveTo>
                      <a:pt x="21600" y="10800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  <p:sp>
            <p:nvSpPr>
              <p:cNvPr id="36" name="AutoShape 7"/>
              <p:cNvSpPr>
                <a:spLocks/>
              </p:cNvSpPr>
              <p:nvPr/>
            </p:nvSpPr>
            <p:spPr bwMode="auto">
              <a:xfrm>
                <a:off x="392" y="0"/>
                <a:ext cx="188" cy="188"/>
              </a:xfrm>
              <a:custGeom>
                <a:avLst/>
                <a:gdLst>
                  <a:gd name="T0" fmla="*/ 21600 w 21600"/>
                  <a:gd name="T1" fmla="*/ 10800 h 21600"/>
                  <a:gd name="T2" fmla="*/ 10800 w 21600"/>
                  <a:gd name="T3" fmla="*/ 21600 h 21600"/>
                  <a:gd name="T4" fmla="*/ 0 w 21600"/>
                  <a:gd name="T5" fmla="*/ 10800 h 21600"/>
                  <a:gd name="T6" fmla="*/ 10800 w 21600"/>
                  <a:gd name="T7" fmla="*/ 0 h 21600"/>
                  <a:gd name="T8" fmla="*/ 21600 w 21600"/>
                  <a:gd name="T9" fmla="*/ 10800 h 21600"/>
                  <a:gd name="T10" fmla="*/ 21600 w 21600"/>
                  <a:gd name="T11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600" h="21600">
                    <a:moveTo>
                      <a:pt x="21600" y="10800"/>
                    </a:moveTo>
                    <a:cubicBezTo>
                      <a:pt x="21600" y="16764"/>
                      <a:pt x="16764" y="21600"/>
                      <a:pt x="10800" y="21600"/>
                    </a:cubicBezTo>
                    <a:cubicBezTo>
                      <a:pt x="4835" y="21600"/>
                      <a:pt x="0" y="16764"/>
                      <a:pt x="0" y="10800"/>
                    </a:cubicBez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4" y="0"/>
                      <a:pt x="21600" y="4835"/>
                      <a:pt x="21600" y="10800"/>
                    </a:cubicBezTo>
                    <a:close/>
                    <a:moveTo>
                      <a:pt x="21600" y="10800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</p:grpSp>
        <p:sp>
          <p:nvSpPr>
            <p:cNvPr id="13326" name="AutoShape 13"/>
            <p:cNvSpPr>
              <a:spLocks/>
            </p:cNvSpPr>
            <p:nvPr/>
          </p:nvSpPr>
          <p:spPr bwMode="auto">
            <a:xfrm>
              <a:off x="2913063" y="2971800"/>
              <a:ext cx="420688" cy="543719"/>
            </a:xfrm>
            <a:custGeom>
              <a:avLst/>
              <a:gdLst>
                <a:gd name="T0" fmla="*/ 3434821 w 21545"/>
                <a:gd name="T1" fmla="*/ 8948834 h 21515"/>
                <a:gd name="T2" fmla="*/ 3166026 w 21545"/>
                <a:gd name="T3" fmla="*/ 10324495 h 21515"/>
                <a:gd name="T4" fmla="*/ 2863685 w 21545"/>
                <a:gd name="T5" fmla="*/ 11650977 h 21515"/>
                <a:gd name="T6" fmla="*/ 2002412 w 21545"/>
                <a:gd name="T7" fmla="*/ 13543316 h 21515"/>
                <a:gd name="T8" fmla="*/ 1822070 w 21545"/>
                <a:gd name="T9" fmla="*/ 13738742 h 21515"/>
                <a:gd name="T10" fmla="*/ 1750761 w 21545"/>
                <a:gd name="T11" fmla="*/ 13554183 h 21515"/>
                <a:gd name="T12" fmla="*/ 1670704 w 21545"/>
                <a:gd name="T13" fmla="*/ 11759544 h 21515"/>
                <a:gd name="T14" fmla="*/ 1918529 w 21545"/>
                <a:gd name="T15" fmla="*/ 9894675 h 21515"/>
                <a:gd name="T16" fmla="*/ 2523210 w 21545"/>
                <a:gd name="T17" fmla="*/ 6583890 h 21515"/>
                <a:gd name="T18" fmla="*/ 2561345 w 21545"/>
                <a:gd name="T19" fmla="*/ 6344391 h 21515"/>
                <a:gd name="T20" fmla="*/ 2380612 w 21545"/>
                <a:gd name="T21" fmla="*/ 5431125 h 21515"/>
                <a:gd name="T22" fmla="*/ 2439717 w 21545"/>
                <a:gd name="T23" fmla="*/ 4387558 h 21515"/>
                <a:gd name="T24" fmla="*/ 3237316 w 21545"/>
                <a:gd name="T25" fmla="*/ 3131331 h 21515"/>
                <a:gd name="T26" fmla="*/ 3968214 w 21545"/>
                <a:gd name="T27" fmla="*/ 3202218 h 21515"/>
                <a:gd name="T28" fmla="*/ 4333838 w 21545"/>
                <a:gd name="T29" fmla="*/ 3870880 h 21515"/>
                <a:gd name="T30" fmla="*/ 4299902 w 21545"/>
                <a:gd name="T31" fmla="*/ 4887633 h 21515"/>
                <a:gd name="T32" fmla="*/ 3905301 w 21545"/>
                <a:gd name="T33" fmla="*/ 6665644 h 21515"/>
                <a:gd name="T34" fmla="*/ 3825244 w 21545"/>
                <a:gd name="T35" fmla="*/ 7638955 h 21515"/>
                <a:gd name="T36" fmla="*/ 4182472 w 21545"/>
                <a:gd name="T37" fmla="*/ 8323589 h 21515"/>
                <a:gd name="T38" fmla="*/ 4866859 w 21545"/>
                <a:gd name="T39" fmla="*/ 8568193 h 21515"/>
                <a:gd name="T40" fmla="*/ 5984333 w 21545"/>
                <a:gd name="T41" fmla="*/ 7725814 h 21515"/>
                <a:gd name="T42" fmla="*/ 6689671 w 21545"/>
                <a:gd name="T43" fmla="*/ 5208229 h 21515"/>
                <a:gd name="T44" fmla="*/ 6719039 w 21545"/>
                <a:gd name="T45" fmla="*/ 4126351 h 21515"/>
                <a:gd name="T46" fmla="*/ 6244752 w 21545"/>
                <a:gd name="T47" fmla="*/ 2451802 h 21515"/>
                <a:gd name="T48" fmla="*/ 5186344 w 21545"/>
                <a:gd name="T49" fmla="*/ 1533406 h 21515"/>
                <a:gd name="T50" fmla="*/ 3607158 w 21545"/>
                <a:gd name="T51" fmla="*/ 1408236 h 21515"/>
                <a:gd name="T52" fmla="*/ 1536502 w 21545"/>
                <a:gd name="T53" fmla="*/ 3305048 h 21515"/>
                <a:gd name="T54" fmla="*/ 1183823 w 21545"/>
                <a:gd name="T55" fmla="*/ 5137974 h 21515"/>
                <a:gd name="T56" fmla="*/ 1469020 w 21545"/>
                <a:gd name="T57" fmla="*/ 6480428 h 21515"/>
                <a:gd name="T58" fmla="*/ 1662308 w 21545"/>
                <a:gd name="T59" fmla="*/ 6801049 h 21515"/>
                <a:gd name="T60" fmla="*/ 1611990 w 21545"/>
                <a:gd name="T61" fmla="*/ 7426269 h 21515"/>
                <a:gd name="T62" fmla="*/ 1351591 w 21545"/>
                <a:gd name="T63" fmla="*/ 7975523 h 21515"/>
                <a:gd name="T64" fmla="*/ 1082796 w 21545"/>
                <a:gd name="T65" fmla="*/ 7845247 h 21515"/>
                <a:gd name="T66" fmla="*/ 62151 w 21545"/>
                <a:gd name="T67" fmla="*/ 5839211 h 21515"/>
                <a:gd name="T68" fmla="*/ 62151 w 21545"/>
                <a:gd name="T69" fmla="*/ 4099538 h 21515"/>
                <a:gd name="T70" fmla="*/ 457143 w 21545"/>
                <a:gd name="T71" fmla="*/ 2712378 h 21515"/>
                <a:gd name="T72" fmla="*/ 1914721 w 21545"/>
                <a:gd name="T73" fmla="*/ 798962 h 21515"/>
                <a:gd name="T74" fmla="*/ 3560627 w 21545"/>
                <a:gd name="T75" fmla="*/ 75992 h 21515"/>
                <a:gd name="T76" fmla="*/ 4237009 w 21545"/>
                <a:gd name="T77" fmla="*/ 5737 h 21515"/>
                <a:gd name="T78" fmla="*/ 6059821 w 21545"/>
                <a:gd name="T79" fmla="*/ 440030 h 21515"/>
                <a:gd name="T80" fmla="*/ 7315344 w 21545"/>
                <a:gd name="T81" fmla="*/ 1592795 h 21515"/>
                <a:gd name="T82" fmla="*/ 8088535 w 21545"/>
                <a:gd name="T83" fmla="*/ 3370830 h 21515"/>
                <a:gd name="T84" fmla="*/ 8214360 w 21545"/>
                <a:gd name="T85" fmla="*/ 4599587 h 21515"/>
                <a:gd name="T86" fmla="*/ 8126278 w 21545"/>
                <a:gd name="T87" fmla="*/ 5871154 h 21515"/>
                <a:gd name="T88" fmla="*/ 6509349 w 21545"/>
                <a:gd name="T89" fmla="*/ 9340342 h 21515"/>
                <a:gd name="T90" fmla="*/ 5770074 w 21545"/>
                <a:gd name="T91" fmla="*/ 9775241 h 21515"/>
                <a:gd name="T92" fmla="*/ 4824917 w 21545"/>
                <a:gd name="T93" fmla="*/ 9927250 h 21515"/>
                <a:gd name="T94" fmla="*/ 3989184 w 21545"/>
                <a:gd name="T95" fmla="*/ 9617496 h 21515"/>
                <a:gd name="T96" fmla="*/ 3434821 w 21545"/>
                <a:gd name="T97" fmla="*/ 8948834 h 21515"/>
                <a:gd name="T98" fmla="*/ 3434821 w 21545"/>
                <a:gd name="T99" fmla="*/ 8948834 h 2151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21545" h="21515">
                  <a:moveTo>
                    <a:pt x="9009" y="14012"/>
                  </a:moveTo>
                  <a:cubicBezTo>
                    <a:pt x="8778" y="14713"/>
                    <a:pt x="8545" y="15448"/>
                    <a:pt x="8304" y="16166"/>
                  </a:cubicBezTo>
                  <a:cubicBezTo>
                    <a:pt x="8066" y="16874"/>
                    <a:pt x="7857" y="17593"/>
                    <a:pt x="7511" y="18243"/>
                  </a:cubicBezTo>
                  <a:cubicBezTo>
                    <a:pt x="6937" y="19321"/>
                    <a:pt x="6135" y="20315"/>
                    <a:pt x="5252" y="21206"/>
                  </a:cubicBezTo>
                  <a:cubicBezTo>
                    <a:pt x="5135" y="21325"/>
                    <a:pt x="4970" y="21542"/>
                    <a:pt x="4779" y="21512"/>
                  </a:cubicBezTo>
                  <a:cubicBezTo>
                    <a:pt x="4633" y="21489"/>
                    <a:pt x="4620" y="21380"/>
                    <a:pt x="4592" y="21223"/>
                  </a:cubicBezTo>
                  <a:cubicBezTo>
                    <a:pt x="4436" y="20366"/>
                    <a:pt x="4325" y="19376"/>
                    <a:pt x="4382" y="18413"/>
                  </a:cubicBezTo>
                  <a:cubicBezTo>
                    <a:pt x="4449" y="17316"/>
                    <a:pt x="4751" y="16405"/>
                    <a:pt x="5032" y="15493"/>
                  </a:cubicBezTo>
                  <a:cubicBezTo>
                    <a:pt x="5568" y="13758"/>
                    <a:pt x="6078" y="12056"/>
                    <a:pt x="6618" y="10309"/>
                  </a:cubicBezTo>
                  <a:cubicBezTo>
                    <a:pt x="6654" y="10193"/>
                    <a:pt x="6751" y="10001"/>
                    <a:pt x="6718" y="9934"/>
                  </a:cubicBezTo>
                  <a:cubicBezTo>
                    <a:pt x="6473" y="9449"/>
                    <a:pt x="6314" y="9013"/>
                    <a:pt x="6244" y="8504"/>
                  </a:cubicBezTo>
                  <a:cubicBezTo>
                    <a:pt x="6163" y="7919"/>
                    <a:pt x="6225" y="7373"/>
                    <a:pt x="6399" y="6870"/>
                  </a:cubicBezTo>
                  <a:cubicBezTo>
                    <a:pt x="6703" y="5980"/>
                    <a:pt x="7407" y="5191"/>
                    <a:pt x="8491" y="4903"/>
                  </a:cubicBezTo>
                  <a:cubicBezTo>
                    <a:pt x="9180" y="4721"/>
                    <a:pt x="9945" y="4803"/>
                    <a:pt x="10408" y="5014"/>
                  </a:cubicBezTo>
                  <a:cubicBezTo>
                    <a:pt x="10886" y="5231"/>
                    <a:pt x="11213" y="5575"/>
                    <a:pt x="11367" y="6061"/>
                  </a:cubicBezTo>
                  <a:cubicBezTo>
                    <a:pt x="11530" y="6579"/>
                    <a:pt x="11409" y="7198"/>
                    <a:pt x="11278" y="7653"/>
                  </a:cubicBezTo>
                  <a:cubicBezTo>
                    <a:pt x="10983" y="8677"/>
                    <a:pt x="10596" y="9447"/>
                    <a:pt x="10243" y="10437"/>
                  </a:cubicBezTo>
                  <a:cubicBezTo>
                    <a:pt x="10068" y="10927"/>
                    <a:pt x="9871" y="11431"/>
                    <a:pt x="10033" y="11961"/>
                  </a:cubicBezTo>
                  <a:cubicBezTo>
                    <a:pt x="10183" y="12446"/>
                    <a:pt x="10516" y="12781"/>
                    <a:pt x="10970" y="13033"/>
                  </a:cubicBezTo>
                  <a:cubicBezTo>
                    <a:pt x="11440" y="13293"/>
                    <a:pt x="11996" y="13437"/>
                    <a:pt x="12765" y="13416"/>
                  </a:cubicBezTo>
                  <a:cubicBezTo>
                    <a:pt x="14122" y="13380"/>
                    <a:pt x="15065" y="12719"/>
                    <a:pt x="15696" y="12097"/>
                  </a:cubicBezTo>
                  <a:cubicBezTo>
                    <a:pt x="16703" y="11101"/>
                    <a:pt x="17314" y="9755"/>
                    <a:pt x="17546" y="8155"/>
                  </a:cubicBezTo>
                  <a:cubicBezTo>
                    <a:pt x="17620" y="7639"/>
                    <a:pt x="17676" y="7046"/>
                    <a:pt x="17623" y="6461"/>
                  </a:cubicBezTo>
                  <a:cubicBezTo>
                    <a:pt x="17527" y="5381"/>
                    <a:pt x="17083" y="4513"/>
                    <a:pt x="16379" y="3839"/>
                  </a:cubicBezTo>
                  <a:cubicBezTo>
                    <a:pt x="15708" y="3198"/>
                    <a:pt x="14758" y="2688"/>
                    <a:pt x="13603" y="2401"/>
                  </a:cubicBezTo>
                  <a:cubicBezTo>
                    <a:pt x="12457" y="2116"/>
                    <a:pt x="10870" y="2021"/>
                    <a:pt x="9461" y="2205"/>
                  </a:cubicBezTo>
                  <a:cubicBezTo>
                    <a:pt x="6900" y="2539"/>
                    <a:pt x="5093" y="3646"/>
                    <a:pt x="4030" y="5175"/>
                  </a:cubicBezTo>
                  <a:cubicBezTo>
                    <a:pt x="3472" y="5977"/>
                    <a:pt x="3105" y="6898"/>
                    <a:pt x="3105" y="8045"/>
                  </a:cubicBezTo>
                  <a:cubicBezTo>
                    <a:pt x="3105" y="8928"/>
                    <a:pt x="3392" y="9614"/>
                    <a:pt x="3853" y="10147"/>
                  </a:cubicBezTo>
                  <a:cubicBezTo>
                    <a:pt x="4000" y="10317"/>
                    <a:pt x="4217" y="10456"/>
                    <a:pt x="4360" y="10649"/>
                  </a:cubicBezTo>
                  <a:cubicBezTo>
                    <a:pt x="4564" y="10923"/>
                    <a:pt x="4329" y="11332"/>
                    <a:pt x="4228" y="11628"/>
                  </a:cubicBezTo>
                  <a:cubicBezTo>
                    <a:pt x="4106" y="11986"/>
                    <a:pt x="4094" y="12480"/>
                    <a:pt x="3545" y="12488"/>
                  </a:cubicBezTo>
                  <a:cubicBezTo>
                    <a:pt x="3319" y="12492"/>
                    <a:pt x="3033" y="12365"/>
                    <a:pt x="2840" y="12284"/>
                  </a:cubicBezTo>
                  <a:cubicBezTo>
                    <a:pt x="1399" y="11677"/>
                    <a:pt x="523" y="10574"/>
                    <a:pt x="163" y="9143"/>
                  </a:cubicBezTo>
                  <a:cubicBezTo>
                    <a:pt x="-55" y="8274"/>
                    <a:pt x="-54" y="7259"/>
                    <a:pt x="163" y="6419"/>
                  </a:cubicBezTo>
                  <a:cubicBezTo>
                    <a:pt x="374" y="5606"/>
                    <a:pt x="766" y="4856"/>
                    <a:pt x="1199" y="4247"/>
                  </a:cubicBezTo>
                  <a:cubicBezTo>
                    <a:pt x="2099" y="2984"/>
                    <a:pt x="3417" y="1973"/>
                    <a:pt x="5022" y="1251"/>
                  </a:cubicBezTo>
                  <a:cubicBezTo>
                    <a:pt x="6255" y="696"/>
                    <a:pt x="7647" y="306"/>
                    <a:pt x="9339" y="119"/>
                  </a:cubicBezTo>
                  <a:cubicBezTo>
                    <a:pt x="9901" y="57"/>
                    <a:pt x="10482" y="31"/>
                    <a:pt x="11113" y="9"/>
                  </a:cubicBezTo>
                  <a:cubicBezTo>
                    <a:pt x="12956" y="-58"/>
                    <a:pt x="14632" y="260"/>
                    <a:pt x="15894" y="689"/>
                  </a:cubicBezTo>
                  <a:cubicBezTo>
                    <a:pt x="17226" y="1142"/>
                    <a:pt x="18288" y="1746"/>
                    <a:pt x="19187" y="2494"/>
                  </a:cubicBezTo>
                  <a:cubicBezTo>
                    <a:pt x="20113" y="3264"/>
                    <a:pt x="20787" y="4159"/>
                    <a:pt x="21215" y="5278"/>
                  </a:cubicBezTo>
                  <a:cubicBezTo>
                    <a:pt x="21437" y="5860"/>
                    <a:pt x="21545" y="6483"/>
                    <a:pt x="21545" y="7202"/>
                  </a:cubicBezTo>
                  <a:cubicBezTo>
                    <a:pt x="21545" y="7923"/>
                    <a:pt x="21453" y="8558"/>
                    <a:pt x="21314" y="9193"/>
                  </a:cubicBezTo>
                  <a:cubicBezTo>
                    <a:pt x="20790" y="11573"/>
                    <a:pt x="19303" y="13518"/>
                    <a:pt x="17073" y="14625"/>
                  </a:cubicBezTo>
                  <a:cubicBezTo>
                    <a:pt x="16532" y="14894"/>
                    <a:pt x="15877" y="15141"/>
                    <a:pt x="15134" y="15306"/>
                  </a:cubicBezTo>
                  <a:cubicBezTo>
                    <a:pt x="14397" y="15470"/>
                    <a:pt x="13556" y="15592"/>
                    <a:pt x="12655" y="15544"/>
                  </a:cubicBezTo>
                  <a:cubicBezTo>
                    <a:pt x="11780" y="15499"/>
                    <a:pt x="11065" y="15318"/>
                    <a:pt x="10463" y="15059"/>
                  </a:cubicBezTo>
                  <a:cubicBezTo>
                    <a:pt x="9866" y="14803"/>
                    <a:pt x="9365" y="14488"/>
                    <a:pt x="9009" y="14012"/>
                  </a:cubicBezTo>
                  <a:close/>
                  <a:moveTo>
                    <a:pt x="9009" y="14012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27" name="AutoShape 14"/>
            <p:cNvSpPr>
              <a:spLocks/>
            </p:cNvSpPr>
            <p:nvPr/>
          </p:nvSpPr>
          <p:spPr bwMode="auto">
            <a:xfrm>
              <a:off x="3422650" y="3771900"/>
              <a:ext cx="533400" cy="442119"/>
            </a:xfrm>
            <a:custGeom>
              <a:avLst/>
              <a:gdLst>
                <a:gd name="T0" fmla="*/ 13178118 w 21590"/>
                <a:gd name="T1" fmla="*/ 1430119 h 16690"/>
                <a:gd name="T2" fmla="*/ 11959179 w 21590"/>
                <a:gd name="T3" fmla="*/ 2899522 h 16690"/>
                <a:gd name="T4" fmla="*/ 0 w 21590"/>
                <a:gd name="T5" fmla="*/ 10488657 h 16690"/>
                <a:gd name="T6" fmla="*/ 3960748 w 21590"/>
                <a:gd name="T7" fmla="*/ 9183439 h 16690"/>
                <a:gd name="T8" fmla="*/ 1447221 w 21590"/>
                <a:gd name="T9" fmla="*/ 7142831 h 16690"/>
                <a:gd name="T10" fmla="*/ 2589844 w 21590"/>
                <a:gd name="T11" fmla="*/ 7061427 h 16690"/>
                <a:gd name="T12" fmla="*/ 457182 w 21590"/>
                <a:gd name="T13" fmla="*/ 4204713 h 16690"/>
                <a:gd name="T14" fmla="*/ 1599805 w 21590"/>
                <a:gd name="T15" fmla="*/ 4449614 h 16690"/>
                <a:gd name="T16" fmla="*/ 761756 w 21590"/>
                <a:gd name="T17" fmla="*/ 531894 h 16690"/>
                <a:gd name="T18" fmla="*/ 6474300 w 21590"/>
                <a:gd name="T19" fmla="*/ 3633508 h 16690"/>
                <a:gd name="T20" fmla="*/ 11197422 w 21590"/>
                <a:gd name="T21" fmla="*/ 940317 h 16690"/>
                <a:gd name="T22" fmla="*/ 12949218 w 21590"/>
                <a:gd name="T23" fmla="*/ 286993 h 16690"/>
                <a:gd name="T24" fmla="*/ 11806595 w 21590"/>
                <a:gd name="T25" fmla="*/ 1837800 h 16690"/>
                <a:gd name="T26" fmla="*/ 13178118 w 21590"/>
                <a:gd name="T27" fmla="*/ 1430119 h 16690"/>
                <a:gd name="T28" fmla="*/ 13178118 w 21590"/>
                <a:gd name="T29" fmla="*/ 1430119 h 1669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1590" h="16690">
                  <a:moveTo>
                    <a:pt x="21590" y="2038"/>
                  </a:moveTo>
                  <a:cubicBezTo>
                    <a:pt x="21486" y="2795"/>
                    <a:pt x="20307" y="3555"/>
                    <a:pt x="19593" y="4132"/>
                  </a:cubicBezTo>
                  <a:cubicBezTo>
                    <a:pt x="20298" y="13815"/>
                    <a:pt x="8559" y="19854"/>
                    <a:pt x="0" y="14947"/>
                  </a:cubicBezTo>
                  <a:cubicBezTo>
                    <a:pt x="2400" y="14964"/>
                    <a:pt x="5061" y="14350"/>
                    <a:pt x="6489" y="13087"/>
                  </a:cubicBezTo>
                  <a:cubicBezTo>
                    <a:pt x="4412" y="12774"/>
                    <a:pt x="2942" y="11896"/>
                    <a:pt x="2371" y="10179"/>
                  </a:cubicBezTo>
                  <a:cubicBezTo>
                    <a:pt x="2979" y="10126"/>
                    <a:pt x="3833" y="10301"/>
                    <a:pt x="4243" y="10063"/>
                  </a:cubicBezTo>
                  <a:cubicBezTo>
                    <a:pt x="2343" y="9391"/>
                    <a:pt x="841" y="8348"/>
                    <a:pt x="749" y="5992"/>
                  </a:cubicBezTo>
                  <a:cubicBezTo>
                    <a:pt x="1425" y="6059"/>
                    <a:pt x="1777" y="6430"/>
                    <a:pt x="2621" y="6341"/>
                  </a:cubicBezTo>
                  <a:cubicBezTo>
                    <a:pt x="1392" y="5607"/>
                    <a:pt x="-10" y="2816"/>
                    <a:pt x="1248" y="758"/>
                  </a:cubicBezTo>
                  <a:cubicBezTo>
                    <a:pt x="3477" y="3062"/>
                    <a:pt x="6259" y="4849"/>
                    <a:pt x="10607" y="5178"/>
                  </a:cubicBezTo>
                  <a:cubicBezTo>
                    <a:pt x="9529" y="903"/>
                    <a:pt x="15610" y="-1746"/>
                    <a:pt x="18345" y="1340"/>
                  </a:cubicBezTo>
                  <a:cubicBezTo>
                    <a:pt x="19408" y="1129"/>
                    <a:pt x="20305" y="763"/>
                    <a:pt x="21215" y="409"/>
                  </a:cubicBezTo>
                  <a:cubicBezTo>
                    <a:pt x="20842" y="1380"/>
                    <a:pt x="20085" y="1993"/>
                    <a:pt x="19343" y="2619"/>
                  </a:cubicBezTo>
                  <a:cubicBezTo>
                    <a:pt x="20149" y="2479"/>
                    <a:pt x="21001" y="2381"/>
                    <a:pt x="21590" y="2038"/>
                  </a:cubicBezTo>
                  <a:close/>
                  <a:moveTo>
                    <a:pt x="21590" y="2038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28" name="AutoShape 15"/>
            <p:cNvSpPr>
              <a:spLocks/>
            </p:cNvSpPr>
            <p:nvPr/>
          </p:nvSpPr>
          <p:spPr bwMode="auto">
            <a:xfrm>
              <a:off x="3531396" y="1908969"/>
              <a:ext cx="248444" cy="533400"/>
            </a:xfrm>
            <a:custGeom>
              <a:avLst/>
              <a:gdLst>
                <a:gd name="T0" fmla="*/ 2857612 w 21600"/>
                <a:gd name="T1" fmla="*/ 3085 h 21437"/>
                <a:gd name="T2" fmla="*/ 2857612 w 21600"/>
                <a:gd name="T3" fmla="*/ 2268462 h 21437"/>
                <a:gd name="T4" fmla="*/ 1960108 w 21600"/>
                <a:gd name="T5" fmla="*/ 2585461 h 21437"/>
                <a:gd name="T6" fmla="*/ 1886691 w 21600"/>
                <a:gd name="T7" fmla="*/ 4366679 h 21437"/>
                <a:gd name="T8" fmla="*/ 2857612 w 21600"/>
                <a:gd name="T9" fmla="*/ 4366679 h 21437"/>
                <a:gd name="T10" fmla="*/ 2747676 w 21600"/>
                <a:gd name="T11" fmla="*/ 6662387 h 21437"/>
                <a:gd name="T12" fmla="*/ 1923336 w 21600"/>
                <a:gd name="T13" fmla="*/ 6662387 h 21437"/>
                <a:gd name="T14" fmla="*/ 1923336 w 21600"/>
                <a:gd name="T15" fmla="*/ 13272172 h 21437"/>
                <a:gd name="T16" fmla="*/ 622720 w 21600"/>
                <a:gd name="T17" fmla="*/ 13272172 h 21437"/>
                <a:gd name="T18" fmla="*/ 622720 w 21600"/>
                <a:gd name="T19" fmla="*/ 6662387 h 21437"/>
                <a:gd name="T20" fmla="*/ 0 w 21600"/>
                <a:gd name="T21" fmla="*/ 6662387 h 21437"/>
                <a:gd name="T22" fmla="*/ 0 w 21600"/>
                <a:gd name="T23" fmla="*/ 4366679 h 21437"/>
                <a:gd name="T24" fmla="*/ 604467 w 21600"/>
                <a:gd name="T25" fmla="*/ 4366679 h 21437"/>
                <a:gd name="T26" fmla="*/ 952541 w 21600"/>
                <a:gd name="T27" fmla="*/ 764630 h 21437"/>
                <a:gd name="T28" fmla="*/ 2857612 w 21600"/>
                <a:gd name="T29" fmla="*/ 3085 h 21437"/>
                <a:gd name="T30" fmla="*/ 2857612 w 21600"/>
                <a:gd name="T31" fmla="*/ 3085 h 2143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1600" h="21437">
                  <a:moveTo>
                    <a:pt x="21600" y="5"/>
                  </a:moveTo>
                  <a:cubicBezTo>
                    <a:pt x="21600" y="1241"/>
                    <a:pt x="21600" y="3664"/>
                    <a:pt x="21600" y="3664"/>
                  </a:cubicBezTo>
                  <a:cubicBezTo>
                    <a:pt x="21600" y="3664"/>
                    <a:pt x="15693" y="3516"/>
                    <a:pt x="14816" y="4176"/>
                  </a:cubicBezTo>
                  <a:cubicBezTo>
                    <a:pt x="14095" y="4718"/>
                    <a:pt x="14328" y="5933"/>
                    <a:pt x="14261" y="7053"/>
                  </a:cubicBezTo>
                  <a:cubicBezTo>
                    <a:pt x="16662" y="7053"/>
                    <a:pt x="19200" y="7053"/>
                    <a:pt x="21600" y="7053"/>
                  </a:cubicBezTo>
                  <a:cubicBezTo>
                    <a:pt x="21438" y="8341"/>
                    <a:pt x="21132" y="9564"/>
                    <a:pt x="20769" y="10761"/>
                  </a:cubicBezTo>
                  <a:cubicBezTo>
                    <a:pt x="18692" y="10761"/>
                    <a:pt x="14538" y="10761"/>
                    <a:pt x="14538" y="10761"/>
                  </a:cubicBezTo>
                  <a:lnTo>
                    <a:pt x="14538" y="21437"/>
                  </a:lnTo>
                  <a:cubicBezTo>
                    <a:pt x="14538" y="21437"/>
                    <a:pt x="7938" y="21437"/>
                    <a:pt x="4707" y="21437"/>
                  </a:cubicBezTo>
                  <a:cubicBezTo>
                    <a:pt x="4709" y="18133"/>
                    <a:pt x="4705" y="14278"/>
                    <a:pt x="4707" y="10761"/>
                  </a:cubicBezTo>
                  <a:cubicBezTo>
                    <a:pt x="3137" y="10761"/>
                    <a:pt x="1568" y="10761"/>
                    <a:pt x="0" y="10761"/>
                  </a:cubicBezTo>
                  <a:cubicBezTo>
                    <a:pt x="0" y="9525"/>
                    <a:pt x="0" y="8288"/>
                    <a:pt x="0" y="7053"/>
                  </a:cubicBezTo>
                  <a:cubicBezTo>
                    <a:pt x="1522" y="7053"/>
                    <a:pt x="3046" y="7053"/>
                    <a:pt x="4569" y="7053"/>
                  </a:cubicBezTo>
                  <a:cubicBezTo>
                    <a:pt x="4787" y="4587"/>
                    <a:pt x="4552" y="2480"/>
                    <a:pt x="7200" y="1235"/>
                  </a:cubicBezTo>
                  <a:cubicBezTo>
                    <a:pt x="10176" y="-163"/>
                    <a:pt x="15466" y="8"/>
                    <a:pt x="21600" y="5"/>
                  </a:cubicBezTo>
                  <a:close/>
                  <a:moveTo>
                    <a:pt x="21600" y="5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29" name="AutoShape 16"/>
            <p:cNvSpPr>
              <a:spLocks/>
            </p:cNvSpPr>
            <p:nvPr/>
          </p:nvSpPr>
          <p:spPr bwMode="auto">
            <a:xfrm>
              <a:off x="2644775" y="2135188"/>
              <a:ext cx="96838" cy="367507"/>
            </a:xfrm>
            <a:custGeom>
              <a:avLst/>
              <a:gdLst>
                <a:gd name="T0" fmla="*/ 0 w 21600"/>
                <a:gd name="T1" fmla="*/ 0 h 21600"/>
                <a:gd name="T2" fmla="*/ 434148 w 21600"/>
                <a:gd name="T3" fmla="*/ 0 h 21600"/>
                <a:gd name="T4" fmla="*/ 434148 w 21600"/>
                <a:gd name="T5" fmla="*/ 6252842 h 21600"/>
                <a:gd name="T6" fmla="*/ 0 w 21600"/>
                <a:gd name="T7" fmla="*/ 6252842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ubicBezTo>
                    <a:pt x="0" y="21600"/>
                    <a:pt x="0" y="0"/>
                    <a:pt x="0" y="0"/>
                  </a:cubicBezTo>
                  <a:close/>
                  <a:moveTo>
                    <a:pt x="0" y="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30" name="AutoShape 17"/>
            <p:cNvSpPr>
              <a:spLocks/>
            </p:cNvSpPr>
            <p:nvPr/>
          </p:nvSpPr>
          <p:spPr bwMode="auto">
            <a:xfrm>
              <a:off x="2843213" y="2124075"/>
              <a:ext cx="331788" cy="376238"/>
            </a:xfrm>
            <a:custGeom>
              <a:avLst/>
              <a:gdLst>
                <a:gd name="T0" fmla="*/ 4541978 w 21600"/>
                <a:gd name="T1" fmla="*/ 519417 h 21600"/>
                <a:gd name="T2" fmla="*/ 5096448 w 21600"/>
                <a:gd name="T3" fmla="*/ 2243040 h 21600"/>
                <a:gd name="T4" fmla="*/ 5096448 w 21600"/>
                <a:gd name="T5" fmla="*/ 6553474 h 21600"/>
                <a:gd name="T6" fmla="*/ 3584032 w 21600"/>
                <a:gd name="T7" fmla="*/ 6553474 h 21600"/>
                <a:gd name="T8" fmla="*/ 3584032 w 21600"/>
                <a:gd name="T9" fmla="*/ 2659916 h 21600"/>
                <a:gd name="T10" fmla="*/ 3465818 w 21600"/>
                <a:gd name="T11" fmla="*/ 1885039 h 21600"/>
                <a:gd name="T12" fmla="*/ 2643075 w 21600"/>
                <a:gd name="T13" fmla="*/ 1391697 h 21600"/>
                <a:gd name="T14" fmla="*/ 1620016 w 21600"/>
                <a:gd name="T15" fmla="*/ 2113796 h 21600"/>
                <a:gd name="T16" fmla="*/ 1476088 w 21600"/>
                <a:gd name="T17" fmla="*/ 3088931 h 21600"/>
                <a:gd name="T18" fmla="*/ 1476088 w 21600"/>
                <a:gd name="T19" fmla="*/ 6553474 h 21600"/>
                <a:gd name="T20" fmla="*/ 0 w 21600"/>
                <a:gd name="T21" fmla="*/ 6553474 h 21600"/>
                <a:gd name="T22" fmla="*/ 0 w 21600"/>
                <a:gd name="T23" fmla="*/ 164134 h 21600"/>
                <a:gd name="T24" fmla="*/ 1429361 w 21600"/>
                <a:gd name="T25" fmla="*/ 164134 h 21600"/>
                <a:gd name="T26" fmla="*/ 1429361 w 21600"/>
                <a:gd name="T27" fmla="*/ 1097709 h 21600"/>
                <a:gd name="T28" fmla="*/ 1965905 w 21600"/>
                <a:gd name="T29" fmla="*/ 387438 h 21600"/>
                <a:gd name="T30" fmla="*/ 3115904 w 21600"/>
                <a:gd name="T31" fmla="*/ 0 h 21600"/>
                <a:gd name="T32" fmla="*/ 4541978 w 21600"/>
                <a:gd name="T33" fmla="*/ 519417 h 21600"/>
                <a:gd name="T34" fmla="*/ 4541978 w 21600"/>
                <a:gd name="T35" fmla="*/ 519417 h 2160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1600" h="21600">
                  <a:moveTo>
                    <a:pt x="19250" y="1712"/>
                  </a:moveTo>
                  <a:cubicBezTo>
                    <a:pt x="20816" y="2855"/>
                    <a:pt x="21600" y="4748"/>
                    <a:pt x="21600" y="7393"/>
                  </a:cubicBezTo>
                  <a:lnTo>
                    <a:pt x="21600" y="21600"/>
                  </a:lnTo>
                  <a:lnTo>
                    <a:pt x="15190" y="21600"/>
                  </a:lnTo>
                  <a:lnTo>
                    <a:pt x="15190" y="8767"/>
                  </a:lnTo>
                  <a:cubicBezTo>
                    <a:pt x="15190" y="7658"/>
                    <a:pt x="15023" y="6806"/>
                    <a:pt x="14689" y="6213"/>
                  </a:cubicBezTo>
                  <a:cubicBezTo>
                    <a:pt x="14078" y="5129"/>
                    <a:pt x="12917" y="4587"/>
                    <a:pt x="11202" y="4587"/>
                  </a:cubicBezTo>
                  <a:cubicBezTo>
                    <a:pt x="9096" y="4587"/>
                    <a:pt x="7651" y="5380"/>
                    <a:pt x="6866" y="6967"/>
                  </a:cubicBezTo>
                  <a:cubicBezTo>
                    <a:pt x="6459" y="7807"/>
                    <a:pt x="6256" y="8877"/>
                    <a:pt x="6256" y="10181"/>
                  </a:cubicBezTo>
                  <a:lnTo>
                    <a:pt x="6256" y="21600"/>
                  </a:lnTo>
                  <a:lnTo>
                    <a:pt x="0" y="21600"/>
                  </a:lnTo>
                  <a:lnTo>
                    <a:pt x="0" y="541"/>
                  </a:lnTo>
                  <a:lnTo>
                    <a:pt x="6058" y="541"/>
                  </a:lnTo>
                  <a:lnTo>
                    <a:pt x="6058" y="3618"/>
                  </a:lnTo>
                  <a:cubicBezTo>
                    <a:pt x="6860" y="2535"/>
                    <a:pt x="7617" y="1754"/>
                    <a:pt x="8332" y="1277"/>
                  </a:cubicBezTo>
                  <a:cubicBezTo>
                    <a:pt x="9614" y="425"/>
                    <a:pt x="11239" y="0"/>
                    <a:pt x="13206" y="0"/>
                  </a:cubicBezTo>
                  <a:cubicBezTo>
                    <a:pt x="15668" y="0"/>
                    <a:pt x="17683" y="570"/>
                    <a:pt x="19250" y="1712"/>
                  </a:cubicBezTo>
                  <a:close/>
                  <a:moveTo>
                    <a:pt x="19250" y="1712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31" name="AutoShape 18"/>
            <p:cNvSpPr>
              <a:spLocks/>
            </p:cNvSpPr>
            <p:nvPr/>
          </p:nvSpPr>
          <p:spPr bwMode="auto">
            <a:xfrm>
              <a:off x="2644775" y="1970088"/>
              <a:ext cx="119063" cy="118269"/>
            </a:xfrm>
            <a:custGeom>
              <a:avLst/>
              <a:gdLst>
                <a:gd name="T0" fmla="*/ 656296 w 21600"/>
                <a:gd name="T1" fmla="*/ 323789 h 21600"/>
                <a:gd name="T2" fmla="*/ 328118 w 21600"/>
                <a:gd name="T3" fmla="*/ 647572 h 21600"/>
                <a:gd name="T4" fmla="*/ 0 w 21600"/>
                <a:gd name="T5" fmla="*/ 323789 h 21600"/>
                <a:gd name="T6" fmla="*/ 328118 w 21600"/>
                <a:gd name="T7" fmla="*/ 0 h 21600"/>
                <a:gd name="T8" fmla="*/ 656296 w 21600"/>
                <a:gd name="T9" fmla="*/ 323789 h 21600"/>
                <a:gd name="T10" fmla="*/ 656296 w 21600"/>
                <a:gd name="T11" fmla="*/ 323789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21600" y="10800"/>
                  </a:moveTo>
                  <a:cubicBezTo>
                    <a:pt x="21600" y="16766"/>
                    <a:pt x="16764" y="21600"/>
                    <a:pt x="10799" y="21600"/>
                  </a:cubicBezTo>
                  <a:cubicBezTo>
                    <a:pt x="4835" y="21600"/>
                    <a:pt x="0" y="16766"/>
                    <a:pt x="0" y="10800"/>
                  </a:cubicBezTo>
                  <a:cubicBezTo>
                    <a:pt x="0" y="4834"/>
                    <a:pt x="4835" y="0"/>
                    <a:pt x="10799" y="0"/>
                  </a:cubicBezTo>
                  <a:cubicBezTo>
                    <a:pt x="16764" y="0"/>
                    <a:pt x="21600" y="4834"/>
                    <a:pt x="21600" y="10800"/>
                  </a:cubicBezTo>
                  <a:close/>
                  <a:moveTo>
                    <a:pt x="21600" y="1080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grpSp>
          <p:nvGrpSpPr>
            <p:cNvPr id="18" name="Group 21"/>
            <p:cNvGrpSpPr>
              <a:grpSpLocks/>
            </p:cNvGrpSpPr>
            <p:nvPr/>
          </p:nvGrpSpPr>
          <p:grpSpPr bwMode="auto">
            <a:xfrm>
              <a:off x="3655221" y="2736057"/>
              <a:ext cx="534988" cy="469900"/>
              <a:chOff x="0" y="0"/>
              <a:chExt cx="674" cy="591"/>
            </a:xfrm>
            <a:solidFill>
              <a:schemeClr val="bg1"/>
            </a:solidFill>
          </p:grpSpPr>
          <p:sp>
            <p:nvSpPr>
              <p:cNvPr id="32" name="AutoShape 19"/>
              <p:cNvSpPr>
                <a:spLocks/>
              </p:cNvSpPr>
              <p:nvPr/>
            </p:nvSpPr>
            <p:spPr bwMode="auto">
              <a:xfrm>
                <a:off x="0" y="0"/>
                <a:ext cx="406" cy="591"/>
              </a:xfrm>
              <a:custGeom>
                <a:avLst/>
                <a:gdLst>
                  <a:gd name="T0" fmla="*/ 5932 w 21594"/>
                  <a:gd name="T1" fmla="*/ 14439 h 21482"/>
                  <a:gd name="T2" fmla="*/ 4051 w 21594"/>
                  <a:gd name="T3" fmla="*/ 15925 h 21482"/>
                  <a:gd name="T4" fmla="*/ 3978 w 21594"/>
                  <a:gd name="T5" fmla="*/ 17684 h 21482"/>
                  <a:gd name="T6" fmla="*/ 9983 w 21594"/>
                  <a:gd name="T7" fmla="*/ 20234 h 21482"/>
                  <a:gd name="T8" fmla="*/ 17254 w 21594"/>
                  <a:gd name="T9" fmla="*/ 18650 h 21482"/>
                  <a:gd name="T10" fmla="*/ 17290 w 21594"/>
                  <a:gd name="T11" fmla="*/ 15949 h 21482"/>
                  <a:gd name="T12" fmla="*/ 14179 w 21594"/>
                  <a:gd name="T13" fmla="*/ 14068 h 21482"/>
                  <a:gd name="T14" fmla="*/ 12986 w 21594"/>
                  <a:gd name="T15" fmla="*/ 13522 h 21482"/>
                  <a:gd name="T16" fmla="*/ 11611 w 21594"/>
                  <a:gd name="T17" fmla="*/ 13522 h 21482"/>
                  <a:gd name="T18" fmla="*/ 5932 w 21594"/>
                  <a:gd name="T19" fmla="*/ 14439 h 21482"/>
                  <a:gd name="T20" fmla="*/ 6258 w 21594"/>
                  <a:gd name="T21" fmla="*/ 2650 h 21482"/>
                  <a:gd name="T22" fmla="*/ 6727 w 21594"/>
                  <a:gd name="T23" fmla="*/ 6340 h 21482"/>
                  <a:gd name="T24" fmla="*/ 9622 w 21594"/>
                  <a:gd name="T25" fmla="*/ 8718 h 21482"/>
                  <a:gd name="T26" fmla="*/ 15048 w 21594"/>
                  <a:gd name="T27" fmla="*/ 7554 h 21482"/>
                  <a:gd name="T28" fmla="*/ 15409 w 21594"/>
                  <a:gd name="T29" fmla="*/ 6414 h 21482"/>
                  <a:gd name="T30" fmla="*/ 11935 w 21594"/>
                  <a:gd name="T31" fmla="*/ 1263 h 21482"/>
                  <a:gd name="T32" fmla="*/ 9513 w 21594"/>
                  <a:gd name="T33" fmla="*/ 966 h 21482"/>
                  <a:gd name="T34" fmla="*/ 6258 w 21594"/>
                  <a:gd name="T35" fmla="*/ 2650 h 21482"/>
                  <a:gd name="T36" fmla="*/ 18845 w 21594"/>
                  <a:gd name="T37" fmla="*/ 1015 h 21482"/>
                  <a:gd name="T38" fmla="*/ 16240 w 21594"/>
                  <a:gd name="T39" fmla="*/ 1015 h 21482"/>
                  <a:gd name="T40" fmla="*/ 19243 w 21594"/>
                  <a:gd name="T41" fmla="*/ 5102 h 21482"/>
                  <a:gd name="T42" fmla="*/ 15625 w 21594"/>
                  <a:gd name="T43" fmla="*/ 8792 h 21482"/>
                  <a:gd name="T44" fmla="*/ 14505 w 21594"/>
                  <a:gd name="T45" fmla="*/ 9708 h 21482"/>
                  <a:gd name="T46" fmla="*/ 16349 w 21594"/>
                  <a:gd name="T47" fmla="*/ 11838 h 21482"/>
                  <a:gd name="T48" fmla="*/ 18339 w 21594"/>
                  <a:gd name="T49" fmla="*/ 12903 h 21482"/>
                  <a:gd name="T50" fmla="*/ 20726 w 21594"/>
                  <a:gd name="T51" fmla="*/ 16148 h 21482"/>
                  <a:gd name="T52" fmla="*/ 17615 w 21594"/>
                  <a:gd name="T53" fmla="*/ 19913 h 21482"/>
                  <a:gd name="T54" fmla="*/ 11213 w 21594"/>
                  <a:gd name="T55" fmla="*/ 21423 h 21482"/>
                  <a:gd name="T56" fmla="*/ 3725 w 21594"/>
                  <a:gd name="T57" fmla="*/ 20755 h 21482"/>
                  <a:gd name="T58" fmla="*/ 0 w 21594"/>
                  <a:gd name="T59" fmla="*/ 17436 h 21482"/>
                  <a:gd name="T60" fmla="*/ 1265 w 21594"/>
                  <a:gd name="T61" fmla="*/ 15132 h 21482"/>
                  <a:gd name="T62" fmla="*/ 11575 w 21594"/>
                  <a:gd name="T63" fmla="*/ 12705 h 21482"/>
                  <a:gd name="T64" fmla="*/ 10453 w 21594"/>
                  <a:gd name="T65" fmla="*/ 11516 h 21482"/>
                  <a:gd name="T66" fmla="*/ 10742 w 21594"/>
                  <a:gd name="T67" fmla="*/ 9708 h 21482"/>
                  <a:gd name="T68" fmla="*/ 4086 w 21594"/>
                  <a:gd name="T69" fmla="*/ 8396 h 21482"/>
                  <a:gd name="T70" fmla="*/ 2314 w 21594"/>
                  <a:gd name="T71" fmla="*/ 4433 h 21482"/>
                  <a:gd name="T72" fmla="*/ 5534 w 21594"/>
                  <a:gd name="T73" fmla="*/ 1263 h 21482"/>
                  <a:gd name="T74" fmla="*/ 11684 w 21594"/>
                  <a:gd name="T75" fmla="*/ 0 h 21482"/>
                  <a:gd name="T76" fmla="*/ 21594 w 21594"/>
                  <a:gd name="T77" fmla="*/ 0 h 21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1594" h="21482">
                    <a:moveTo>
                      <a:pt x="5932" y="14439"/>
                    </a:moveTo>
                    <a:cubicBezTo>
                      <a:pt x="5273" y="14717"/>
                      <a:pt x="4486" y="15132"/>
                      <a:pt x="4051" y="15925"/>
                    </a:cubicBezTo>
                    <a:cubicBezTo>
                      <a:pt x="3759" y="16454"/>
                      <a:pt x="3756" y="17150"/>
                      <a:pt x="3978" y="17684"/>
                    </a:cubicBezTo>
                    <a:cubicBezTo>
                      <a:pt x="4608" y="19197"/>
                      <a:pt x="7232" y="20072"/>
                      <a:pt x="9983" y="20234"/>
                    </a:cubicBezTo>
                    <a:cubicBezTo>
                      <a:pt x="12956" y="20410"/>
                      <a:pt x="15960" y="20095"/>
                      <a:pt x="17254" y="18650"/>
                    </a:cubicBezTo>
                    <a:cubicBezTo>
                      <a:pt x="17955" y="17866"/>
                      <a:pt x="17984" y="16727"/>
                      <a:pt x="17290" y="15949"/>
                    </a:cubicBezTo>
                    <a:cubicBezTo>
                      <a:pt x="16475" y="15037"/>
                      <a:pt x="15361" y="14638"/>
                      <a:pt x="14179" y="14068"/>
                    </a:cubicBezTo>
                    <a:cubicBezTo>
                      <a:pt x="13820" y="13894"/>
                      <a:pt x="13466" y="13609"/>
                      <a:pt x="12986" y="13522"/>
                    </a:cubicBezTo>
                    <a:cubicBezTo>
                      <a:pt x="12654" y="13463"/>
                      <a:pt x="11973" y="13511"/>
                      <a:pt x="11611" y="13522"/>
                    </a:cubicBezTo>
                    <a:cubicBezTo>
                      <a:pt x="9250" y="13600"/>
                      <a:pt x="7368" y="13834"/>
                      <a:pt x="5932" y="14439"/>
                    </a:cubicBezTo>
                    <a:close/>
                    <a:moveTo>
                      <a:pt x="6258" y="2650"/>
                    </a:moveTo>
                    <a:cubicBezTo>
                      <a:pt x="5686" y="3797"/>
                      <a:pt x="6129" y="5340"/>
                      <a:pt x="6727" y="6340"/>
                    </a:cubicBezTo>
                    <a:cubicBezTo>
                      <a:pt x="7378" y="7427"/>
                      <a:pt x="8390" y="8316"/>
                      <a:pt x="9622" y="8718"/>
                    </a:cubicBezTo>
                    <a:cubicBezTo>
                      <a:pt x="11602" y="9365"/>
                      <a:pt x="14233" y="8713"/>
                      <a:pt x="15048" y="7554"/>
                    </a:cubicBezTo>
                    <a:cubicBezTo>
                      <a:pt x="15273" y="7233"/>
                      <a:pt x="15376" y="6761"/>
                      <a:pt x="15409" y="6414"/>
                    </a:cubicBezTo>
                    <a:cubicBezTo>
                      <a:pt x="15622" y="4186"/>
                      <a:pt x="13889" y="2022"/>
                      <a:pt x="11935" y="1263"/>
                    </a:cubicBezTo>
                    <a:cubicBezTo>
                      <a:pt x="11340" y="1030"/>
                      <a:pt x="10391" y="902"/>
                      <a:pt x="9513" y="966"/>
                    </a:cubicBezTo>
                    <a:cubicBezTo>
                      <a:pt x="7789" y="1092"/>
                      <a:pt x="6661" y="1840"/>
                      <a:pt x="6258" y="2650"/>
                    </a:cubicBezTo>
                    <a:close/>
                    <a:moveTo>
                      <a:pt x="18845" y="1015"/>
                    </a:moveTo>
                    <a:cubicBezTo>
                      <a:pt x="18029" y="1015"/>
                      <a:pt x="17240" y="1015"/>
                      <a:pt x="16240" y="1015"/>
                    </a:cubicBezTo>
                    <a:cubicBezTo>
                      <a:pt x="17894" y="1951"/>
                      <a:pt x="19363" y="3151"/>
                      <a:pt x="19243" y="5102"/>
                    </a:cubicBezTo>
                    <a:cubicBezTo>
                      <a:pt x="19122" y="7073"/>
                      <a:pt x="17294" y="7867"/>
                      <a:pt x="15625" y="8792"/>
                    </a:cubicBezTo>
                    <a:cubicBezTo>
                      <a:pt x="15241" y="9005"/>
                      <a:pt x="14651" y="9444"/>
                      <a:pt x="14505" y="9708"/>
                    </a:cubicBezTo>
                    <a:cubicBezTo>
                      <a:pt x="13900" y="10800"/>
                      <a:pt x="15517" y="11415"/>
                      <a:pt x="16349" y="11838"/>
                    </a:cubicBezTo>
                    <a:cubicBezTo>
                      <a:pt x="17110" y="12225"/>
                      <a:pt x="17756" y="12561"/>
                      <a:pt x="18339" y="12903"/>
                    </a:cubicBezTo>
                    <a:cubicBezTo>
                      <a:pt x="19569" y="13625"/>
                      <a:pt x="20734" y="14550"/>
                      <a:pt x="20726" y="16148"/>
                    </a:cubicBezTo>
                    <a:cubicBezTo>
                      <a:pt x="20718" y="17893"/>
                      <a:pt x="19252" y="19109"/>
                      <a:pt x="17615" y="19913"/>
                    </a:cubicBezTo>
                    <a:cubicBezTo>
                      <a:pt x="15973" y="20718"/>
                      <a:pt x="13608" y="21273"/>
                      <a:pt x="11213" y="21423"/>
                    </a:cubicBezTo>
                    <a:cubicBezTo>
                      <a:pt x="8407" y="21600"/>
                      <a:pt x="5762" y="21374"/>
                      <a:pt x="3725" y="20755"/>
                    </a:cubicBezTo>
                    <a:cubicBezTo>
                      <a:pt x="1883" y="20194"/>
                      <a:pt x="-6" y="19159"/>
                      <a:pt x="0" y="17436"/>
                    </a:cubicBezTo>
                    <a:cubicBezTo>
                      <a:pt x="3" y="16550"/>
                      <a:pt x="593" y="15684"/>
                      <a:pt x="1265" y="15132"/>
                    </a:cubicBezTo>
                    <a:cubicBezTo>
                      <a:pt x="3418" y="13366"/>
                      <a:pt x="7108" y="12934"/>
                      <a:pt x="11575" y="12705"/>
                    </a:cubicBezTo>
                    <a:cubicBezTo>
                      <a:pt x="11335" y="12383"/>
                      <a:pt x="10683" y="11999"/>
                      <a:pt x="10453" y="11516"/>
                    </a:cubicBezTo>
                    <a:cubicBezTo>
                      <a:pt x="10158" y="10897"/>
                      <a:pt x="10341" y="10209"/>
                      <a:pt x="10742" y="9708"/>
                    </a:cubicBezTo>
                    <a:cubicBezTo>
                      <a:pt x="7884" y="9960"/>
                      <a:pt x="5600" y="9393"/>
                      <a:pt x="4086" y="8396"/>
                    </a:cubicBezTo>
                    <a:cubicBezTo>
                      <a:pt x="2796" y="7544"/>
                      <a:pt x="1798" y="6101"/>
                      <a:pt x="2314" y="4433"/>
                    </a:cubicBezTo>
                    <a:cubicBezTo>
                      <a:pt x="2755" y="3007"/>
                      <a:pt x="3989" y="1978"/>
                      <a:pt x="5534" y="1263"/>
                    </a:cubicBezTo>
                    <a:cubicBezTo>
                      <a:pt x="7148" y="516"/>
                      <a:pt x="9116" y="0"/>
                      <a:pt x="11684" y="0"/>
                    </a:cubicBezTo>
                    <a:cubicBezTo>
                      <a:pt x="14848" y="0"/>
                      <a:pt x="18228" y="0"/>
                      <a:pt x="21594" y="0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  <p:sp>
            <p:nvSpPr>
              <p:cNvPr id="33" name="AutoShape 20"/>
              <p:cNvSpPr>
                <a:spLocks/>
              </p:cNvSpPr>
              <p:nvPr/>
            </p:nvSpPr>
            <p:spPr bwMode="auto">
              <a:xfrm>
                <a:off x="417" y="97"/>
                <a:ext cx="257" cy="257"/>
              </a:xfrm>
              <a:custGeom>
                <a:avLst/>
                <a:gdLst>
                  <a:gd name="T0" fmla="*/ 9382 w 21600"/>
                  <a:gd name="T1" fmla="*/ 0 h 21600"/>
                  <a:gd name="T2" fmla="*/ 12285 w 21600"/>
                  <a:gd name="T3" fmla="*/ 0 h 21600"/>
                  <a:gd name="T4" fmla="*/ 12285 w 21600"/>
                  <a:gd name="T5" fmla="*/ 9210 h 21600"/>
                  <a:gd name="T6" fmla="*/ 21600 w 21600"/>
                  <a:gd name="T7" fmla="*/ 9210 h 21600"/>
                  <a:gd name="T8" fmla="*/ 21600 w 21600"/>
                  <a:gd name="T9" fmla="*/ 12218 h 21600"/>
                  <a:gd name="T10" fmla="*/ 12285 w 21600"/>
                  <a:gd name="T11" fmla="*/ 12218 h 21600"/>
                  <a:gd name="T12" fmla="*/ 12285 w 21600"/>
                  <a:gd name="T13" fmla="*/ 21600 h 21600"/>
                  <a:gd name="T14" fmla="*/ 9382 w 21600"/>
                  <a:gd name="T15" fmla="*/ 21600 h 21600"/>
                  <a:gd name="T16" fmla="*/ 9382 w 21600"/>
                  <a:gd name="T17" fmla="*/ 12218 h 21600"/>
                  <a:gd name="T18" fmla="*/ 0 w 21600"/>
                  <a:gd name="T19" fmla="*/ 12218 h 21600"/>
                  <a:gd name="T20" fmla="*/ 0 w 21600"/>
                  <a:gd name="T21" fmla="*/ 9210 h 21600"/>
                  <a:gd name="T22" fmla="*/ 9382 w 21600"/>
                  <a:gd name="T23" fmla="*/ 9210 h 21600"/>
                  <a:gd name="T24" fmla="*/ 9382 w 21600"/>
                  <a:gd name="T25" fmla="*/ 171 h 21600"/>
                  <a:gd name="T26" fmla="*/ 9382 w 21600"/>
                  <a:gd name="T27" fmla="*/ 0 h 21600"/>
                  <a:gd name="T28" fmla="*/ 9382 w 21600"/>
                  <a:gd name="T29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1600" h="21600">
                    <a:moveTo>
                      <a:pt x="9382" y="0"/>
                    </a:moveTo>
                    <a:cubicBezTo>
                      <a:pt x="10335" y="0"/>
                      <a:pt x="11333" y="0"/>
                      <a:pt x="12285" y="0"/>
                    </a:cubicBezTo>
                    <a:cubicBezTo>
                      <a:pt x="12285" y="3056"/>
                      <a:pt x="12285" y="6154"/>
                      <a:pt x="12285" y="9210"/>
                    </a:cubicBezTo>
                    <a:cubicBezTo>
                      <a:pt x="15184" y="9210"/>
                      <a:pt x="18514" y="9210"/>
                      <a:pt x="21600" y="9210"/>
                    </a:cubicBezTo>
                    <a:cubicBezTo>
                      <a:pt x="21600" y="10204"/>
                      <a:pt x="21600" y="11225"/>
                      <a:pt x="21600" y="12218"/>
                    </a:cubicBezTo>
                    <a:cubicBezTo>
                      <a:pt x="18423" y="12218"/>
                      <a:pt x="15390" y="12218"/>
                      <a:pt x="12285" y="12218"/>
                    </a:cubicBezTo>
                    <a:cubicBezTo>
                      <a:pt x="12285" y="15351"/>
                      <a:pt x="12285" y="18467"/>
                      <a:pt x="12285" y="21600"/>
                    </a:cubicBezTo>
                    <a:cubicBezTo>
                      <a:pt x="11313" y="21600"/>
                      <a:pt x="10354" y="21600"/>
                      <a:pt x="9382" y="21600"/>
                    </a:cubicBezTo>
                    <a:cubicBezTo>
                      <a:pt x="9382" y="18486"/>
                      <a:pt x="9382" y="15331"/>
                      <a:pt x="9382" y="12218"/>
                    </a:cubicBezTo>
                    <a:cubicBezTo>
                      <a:pt x="6247" y="12218"/>
                      <a:pt x="3125" y="12218"/>
                      <a:pt x="0" y="12218"/>
                    </a:cubicBezTo>
                    <a:cubicBezTo>
                      <a:pt x="0" y="11225"/>
                      <a:pt x="0" y="10204"/>
                      <a:pt x="0" y="9210"/>
                    </a:cubicBezTo>
                    <a:cubicBezTo>
                      <a:pt x="3124" y="9210"/>
                      <a:pt x="6259" y="9210"/>
                      <a:pt x="9382" y="9210"/>
                    </a:cubicBezTo>
                    <a:cubicBezTo>
                      <a:pt x="9382" y="6192"/>
                      <a:pt x="9382" y="3190"/>
                      <a:pt x="9382" y="171"/>
                    </a:cubicBezTo>
                    <a:cubicBezTo>
                      <a:pt x="9379" y="90"/>
                      <a:pt x="9315" y="10"/>
                      <a:pt x="9382" y="0"/>
                    </a:cubicBezTo>
                    <a:close/>
                    <a:moveTo>
                      <a:pt x="9382" y="0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</p:grpSp>
        <p:sp>
          <p:nvSpPr>
            <p:cNvPr id="13333" name="AutoShape 22"/>
            <p:cNvSpPr>
              <a:spLocks/>
            </p:cNvSpPr>
            <p:nvPr/>
          </p:nvSpPr>
          <p:spPr bwMode="auto">
            <a:xfrm>
              <a:off x="2601913" y="3928269"/>
              <a:ext cx="573088" cy="573881"/>
            </a:xfrm>
            <a:custGeom>
              <a:avLst/>
              <a:gdLst>
                <a:gd name="T0" fmla="*/ 10694936 w 21600"/>
                <a:gd name="T1" fmla="*/ 8171375 h 21600"/>
                <a:gd name="T2" fmla="*/ 5438632 w 21600"/>
                <a:gd name="T3" fmla="*/ 10684336 h 21600"/>
                <a:gd name="T4" fmla="*/ 4293331 w 21600"/>
                <a:gd name="T5" fmla="*/ 9968552 h 21600"/>
                <a:gd name="T6" fmla="*/ 4293331 w 21600"/>
                <a:gd name="T7" fmla="*/ 8887132 h 21600"/>
                <a:gd name="T8" fmla="*/ 4293331 w 21600"/>
                <a:gd name="T9" fmla="*/ 6360063 h 21600"/>
                <a:gd name="T10" fmla="*/ 4293331 w 21600"/>
                <a:gd name="T11" fmla="*/ 5278642 h 21600"/>
                <a:gd name="T12" fmla="*/ 5438632 w 21600"/>
                <a:gd name="T13" fmla="*/ 4562859 h 21600"/>
                <a:gd name="T14" fmla="*/ 10694936 w 21600"/>
                <a:gd name="T15" fmla="*/ 7075820 h 21600"/>
                <a:gd name="T16" fmla="*/ 10694936 w 21600"/>
                <a:gd name="T17" fmla="*/ 8171375 h 21600"/>
                <a:gd name="T18" fmla="*/ 10643571 w 21600"/>
                <a:gd name="T19" fmla="*/ 0 h 21600"/>
                <a:gd name="T20" fmla="*/ 4561515 w 21600"/>
                <a:gd name="T21" fmla="*/ 0 h 21600"/>
                <a:gd name="T22" fmla="*/ 0 w 21600"/>
                <a:gd name="T23" fmla="*/ 4574150 h 21600"/>
                <a:gd name="T24" fmla="*/ 0 w 21600"/>
                <a:gd name="T25" fmla="*/ 10673044 h 21600"/>
                <a:gd name="T26" fmla="*/ 4561515 w 21600"/>
                <a:gd name="T27" fmla="*/ 15247195 h 21600"/>
                <a:gd name="T28" fmla="*/ 10643571 w 21600"/>
                <a:gd name="T29" fmla="*/ 15247195 h 21600"/>
                <a:gd name="T30" fmla="*/ 15205086 w 21600"/>
                <a:gd name="T31" fmla="*/ 10673044 h 21600"/>
                <a:gd name="T32" fmla="*/ 15205086 w 21600"/>
                <a:gd name="T33" fmla="*/ 4574150 h 21600"/>
                <a:gd name="T34" fmla="*/ 10643571 w 21600"/>
                <a:gd name="T35" fmla="*/ 0 h 21600"/>
                <a:gd name="T36" fmla="*/ 10643571 w 21600"/>
                <a:gd name="T37" fmla="*/ 0 h 2160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1600" h="21600">
                  <a:moveTo>
                    <a:pt x="15193" y="11576"/>
                  </a:moveTo>
                  <a:lnTo>
                    <a:pt x="7726" y="15136"/>
                  </a:lnTo>
                  <a:cubicBezTo>
                    <a:pt x="6831" y="15562"/>
                    <a:pt x="6099" y="15106"/>
                    <a:pt x="6099" y="14122"/>
                  </a:cubicBezTo>
                  <a:lnTo>
                    <a:pt x="6099" y="12590"/>
                  </a:lnTo>
                  <a:cubicBezTo>
                    <a:pt x="6099" y="11606"/>
                    <a:pt x="6099" y="9995"/>
                    <a:pt x="6099" y="9010"/>
                  </a:cubicBezTo>
                  <a:lnTo>
                    <a:pt x="6099" y="7478"/>
                  </a:lnTo>
                  <a:cubicBezTo>
                    <a:pt x="6099" y="6494"/>
                    <a:pt x="6831" y="6038"/>
                    <a:pt x="7726" y="6464"/>
                  </a:cubicBezTo>
                  <a:lnTo>
                    <a:pt x="15193" y="10024"/>
                  </a:lnTo>
                  <a:cubicBezTo>
                    <a:pt x="16088" y="10451"/>
                    <a:pt x="16088" y="11149"/>
                    <a:pt x="15193" y="11576"/>
                  </a:cubicBezTo>
                  <a:close/>
                  <a:moveTo>
                    <a:pt x="15120" y="0"/>
                  </a:moveTo>
                  <a:lnTo>
                    <a:pt x="6480" y="0"/>
                  </a:lnTo>
                  <a:cubicBezTo>
                    <a:pt x="2901" y="0"/>
                    <a:pt x="0" y="2901"/>
                    <a:pt x="0" y="6480"/>
                  </a:cubicBezTo>
                  <a:lnTo>
                    <a:pt x="0" y="15120"/>
                  </a:lnTo>
                  <a:cubicBezTo>
                    <a:pt x="0" y="18699"/>
                    <a:pt x="2901" y="21600"/>
                    <a:pt x="6480" y="21600"/>
                  </a:cubicBezTo>
                  <a:lnTo>
                    <a:pt x="15120" y="21600"/>
                  </a:lnTo>
                  <a:cubicBezTo>
                    <a:pt x="18699" y="21600"/>
                    <a:pt x="21600" y="18699"/>
                    <a:pt x="21600" y="15120"/>
                  </a:cubicBezTo>
                  <a:lnTo>
                    <a:pt x="21600" y="6480"/>
                  </a:lnTo>
                  <a:cubicBezTo>
                    <a:pt x="21600" y="2901"/>
                    <a:pt x="18699" y="0"/>
                    <a:pt x="15120" y="0"/>
                  </a:cubicBezTo>
                  <a:close/>
                  <a:moveTo>
                    <a:pt x="15120" y="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34" name="AutoShape 23"/>
            <p:cNvSpPr>
              <a:spLocks/>
            </p:cNvSpPr>
            <p:nvPr/>
          </p:nvSpPr>
          <p:spPr bwMode="auto">
            <a:xfrm>
              <a:off x="4191000" y="3344069"/>
              <a:ext cx="419100" cy="127000"/>
            </a:xfrm>
            <a:custGeom>
              <a:avLst/>
              <a:gdLst>
                <a:gd name="T0" fmla="*/ 5511864 w 21600"/>
                <a:gd name="T1" fmla="*/ 402843 h 21600"/>
                <a:gd name="T2" fmla="*/ 5770871 w 21600"/>
                <a:gd name="T3" fmla="*/ 323921 h 21600"/>
                <a:gd name="T4" fmla="*/ 6332194 w 21600"/>
                <a:gd name="T5" fmla="*/ 323921 h 21600"/>
                <a:gd name="T6" fmla="*/ 6591201 w 21600"/>
                <a:gd name="T7" fmla="*/ 402843 h 21600"/>
                <a:gd name="T8" fmla="*/ 6591201 w 21600"/>
                <a:gd name="T9" fmla="*/ 573934 h 21600"/>
                <a:gd name="T10" fmla="*/ 6332194 w 21600"/>
                <a:gd name="T11" fmla="*/ 652892 h 21600"/>
                <a:gd name="T12" fmla="*/ 5770871 w 21600"/>
                <a:gd name="T13" fmla="*/ 652892 h 21600"/>
                <a:gd name="T14" fmla="*/ 5511864 w 21600"/>
                <a:gd name="T15" fmla="*/ 573934 h 21600"/>
                <a:gd name="T16" fmla="*/ 5511864 w 21600"/>
                <a:gd name="T17" fmla="*/ 402843 h 21600"/>
                <a:gd name="T18" fmla="*/ 2861541 w 21600"/>
                <a:gd name="T19" fmla="*/ 746713 h 21600"/>
                <a:gd name="T20" fmla="*/ 3280913 w 21600"/>
                <a:gd name="T21" fmla="*/ 673012 h 21600"/>
                <a:gd name="T22" fmla="*/ 4065852 w 21600"/>
                <a:gd name="T23" fmla="*/ 624681 h 21600"/>
                <a:gd name="T24" fmla="*/ 5193367 w 21600"/>
                <a:gd name="T25" fmla="*/ 729703 h 21600"/>
                <a:gd name="T26" fmla="*/ 5269794 w 21600"/>
                <a:gd name="T27" fmla="*/ 746713 h 21600"/>
                <a:gd name="T28" fmla="*/ 8131704 w 21600"/>
                <a:gd name="T29" fmla="*/ 746713 h 21600"/>
                <a:gd name="T30" fmla="*/ 8131704 w 21600"/>
                <a:gd name="T31" fmla="*/ 743362 h 21600"/>
                <a:gd name="T32" fmla="*/ 5692193 w 21600"/>
                <a:gd name="T33" fmla="*/ 0 h 21600"/>
                <a:gd name="T34" fmla="*/ 2439511 w 21600"/>
                <a:gd name="T35" fmla="*/ 0 h 21600"/>
                <a:gd name="T36" fmla="*/ 0 w 21600"/>
                <a:gd name="T37" fmla="*/ 743362 h 21600"/>
                <a:gd name="T38" fmla="*/ 0 w 21600"/>
                <a:gd name="T39" fmla="*/ 746713 h 21600"/>
                <a:gd name="T40" fmla="*/ 2861541 w 21600"/>
                <a:gd name="T41" fmla="*/ 746713 h 21600"/>
                <a:gd name="T42" fmla="*/ 2861541 w 21600"/>
                <a:gd name="T43" fmla="*/ 746713 h 216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1600" h="21600">
                  <a:moveTo>
                    <a:pt x="14641" y="11653"/>
                  </a:moveTo>
                  <a:cubicBezTo>
                    <a:pt x="14641" y="10392"/>
                    <a:pt x="14949" y="9370"/>
                    <a:pt x="15329" y="9370"/>
                  </a:cubicBezTo>
                  <a:lnTo>
                    <a:pt x="16820" y="9370"/>
                  </a:lnTo>
                  <a:cubicBezTo>
                    <a:pt x="17200" y="9370"/>
                    <a:pt x="17508" y="10392"/>
                    <a:pt x="17508" y="11653"/>
                  </a:cubicBezTo>
                  <a:lnTo>
                    <a:pt x="17508" y="16602"/>
                  </a:lnTo>
                  <a:cubicBezTo>
                    <a:pt x="17508" y="17863"/>
                    <a:pt x="17200" y="18886"/>
                    <a:pt x="16820" y="18886"/>
                  </a:cubicBezTo>
                  <a:lnTo>
                    <a:pt x="15329" y="18886"/>
                  </a:lnTo>
                  <a:cubicBezTo>
                    <a:pt x="14949" y="18886"/>
                    <a:pt x="14641" y="17863"/>
                    <a:pt x="14641" y="16602"/>
                  </a:cubicBezTo>
                  <a:cubicBezTo>
                    <a:pt x="14641" y="16602"/>
                    <a:pt x="14641" y="11653"/>
                    <a:pt x="14641" y="11653"/>
                  </a:cubicBezTo>
                  <a:close/>
                  <a:moveTo>
                    <a:pt x="7601" y="21600"/>
                  </a:moveTo>
                  <a:cubicBezTo>
                    <a:pt x="7943" y="20752"/>
                    <a:pt x="8316" y="20030"/>
                    <a:pt x="8715" y="19468"/>
                  </a:cubicBezTo>
                  <a:cubicBezTo>
                    <a:pt x="9357" y="18567"/>
                    <a:pt x="10065" y="18069"/>
                    <a:pt x="10800" y="18070"/>
                  </a:cubicBezTo>
                  <a:cubicBezTo>
                    <a:pt x="11904" y="18068"/>
                    <a:pt x="12942" y="19193"/>
                    <a:pt x="13795" y="21108"/>
                  </a:cubicBezTo>
                  <a:cubicBezTo>
                    <a:pt x="13864" y="21264"/>
                    <a:pt x="13931" y="21434"/>
                    <a:pt x="13998" y="21600"/>
                  </a:cubicBezTo>
                  <a:lnTo>
                    <a:pt x="21600" y="21600"/>
                  </a:lnTo>
                  <a:lnTo>
                    <a:pt x="21600" y="21503"/>
                  </a:lnTo>
                  <a:cubicBezTo>
                    <a:pt x="21600" y="9627"/>
                    <a:pt x="18699" y="0"/>
                    <a:pt x="15120" y="0"/>
                  </a:cubicBezTo>
                  <a:lnTo>
                    <a:pt x="6480" y="0"/>
                  </a:lnTo>
                  <a:cubicBezTo>
                    <a:pt x="2901" y="0"/>
                    <a:pt x="0" y="9627"/>
                    <a:pt x="0" y="21503"/>
                  </a:cubicBezTo>
                  <a:lnTo>
                    <a:pt x="0" y="21600"/>
                  </a:lnTo>
                  <a:cubicBezTo>
                    <a:pt x="0" y="21600"/>
                    <a:pt x="7601" y="21600"/>
                    <a:pt x="7601" y="21600"/>
                  </a:cubicBezTo>
                  <a:close/>
                  <a:moveTo>
                    <a:pt x="7601" y="2160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35" name="AutoShape 24"/>
            <p:cNvSpPr>
              <a:spLocks/>
            </p:cNvSpPr>
            <p:nvPr/>
          </p:nvSpPr>
          <p:spPr bwMode="auto">
            <a:xfrm>
              <a:off x="4191000" y="3502819"/>
              <a:ext cx="419100" cy="266700"/>
            </a:xfrm>
            <a:custGeom>
              <a:avLst/>
              <a:gdLst>
                <a:gd name="T0" fmla="*/ 5766738 w 21600"/>
                <a:gd name="T1" fmla="*/ 0 h 21600"/>
                <a:gd name="T2" fmla="*/ 5922970 w 21600"/>
                <a:gd name="T3" fmla="*/ 188888 h 21600"/>
                <a:gd name="T4" fmla="*/ 6081840 w 21600"/>
                <a:gd name="T5" fmla="*/ 691222 h 21600"/>
                <a:gd name="T6" fmla="*/ 5736994 w 21600"/>
                <a:gd name="T7" fmla="*/ 1412633 h 21600"/>
                <a:gd name="T8" fmla="*/ 4850791 w 21600"/>
                <a:gd name="T9" fmla="*/ 1879605 h 21600"/>
                <a:gd name="T10" fmla="*/ 4065852 w 21600"/>
                <a:gd name="T11" fmla="*/ 1981136 h 21600"/>
                <a:gd name="T12" fmla="*/ 2938337 w 21600"/>
                <a:gd name="T13" fmla="*/ 1760689 h 21600"/>
                <a:gd name="T14" fmla="*/ 2208735 w 21600"/>
                <a:gd name="T15" fmla="*/ 1193408 h 21600"/>
                <a:gd name="T16" fmla="*/ 2049865 w 21600"/>
                <a:gd name="T17" fmla="*/ 691222 h 21600"/>
                <a:gd name="T18" fmla="*/ 2364966 w 21600"/>
                <a:gd name="T19" fmla="*/ 0 h 21600"/>
                <a:gd name="T20" fmla="*/ 0 w 21600"/>
                <a:gd name="T21" fmla="*/ 0 h 21600"/>
                <a:gd name="T22" fmla="*/ 0 w 21600"/>
                <a:gd name="T23" fmla="*/ 1731871 h 21600"/>
                <a:gd name="T24" fmla="*/ 2439511 w 21600"/>
                <a:gd name="T25" fmla="*/ 3293004 h 21600"/>
                <a:gd name="T26" fmla="*/ 5692193 w 21600"/>
                <a:gd name="T27" fmla="*/ 3293004 h 21600"/>
                <a:gd name="T28" fmla="*/ 8131704 w 21600"/>
                <a:gd name="T29" fmla="*/ 1731871 h 21600"/>
                <a:gd name="T30" fmla="*/ 8131704 w 21600"/>
                <a:gd name="T31" fmla="*/ 0 h 21600"/>
                <a:gd name="T32" fmla="*/ 5766738 w 21600"/>
                <a:gd name="T33" fmla="*/ 0 h 21600"/>
                <a:gd name="T34" fmla="*/ 5766738 w 21600"/>
                <a:gd name="T35" fmla="*/ 0 h 2160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1600" h="21600">
                  <a:moveTo>
                    <a:pt x="15318" y="0"/>
                  </a:moveTo>
                  <a:cubicBezTo>
                    <a:pt x="15476" y="393"/>
                    <a:pt x="15617" y="805"/>
                    <a:pt x="15733" y="1239"/>
                  </a:cubicBezTo>
                  <a:cubicBezTo>
                    <a:pt x="16005" y="2253"/>
                    <a:pt x="16155" y="3372"/>
                    <a:pt x="16155" y="4534"/>
                  </a:cubicBezTo>
                  <a:cubicBezTo>
                    <a:pt x="16155" y="6278"/>
                    <a:pt x="15816" y="7919"/>
                    <a:pt x="15239" y="9266"/>
                  </a:cubicBezTo>
                  <a:cubicBezTo>
                    <a:pt x="14662" y="10615"/>
                    <a:pt x="13847" y="11685"/>
                    <a:pt x="12885" y="12329"/>
                  </a:cubicBezTo>
                  <a:cubicBezTo>
                    <a:pt x="12243" y="12758"/>
                    <a:pt x="11535" y="12995"/>
                    <a:pt x="10800" y="12995"/>
                  </a:cubicBezTo>
                  <a:cubicBezTo>
                    <a:pt x="9696" y="12996"/>
                    <a:pt x="8658" y="12461"/>
                    <a:pt x="7805" y="11549"/>
                  </a:cubicBezTo>
                  <a:cubicBezTo>
                    <a:pt x="6951" y="10636"/>
                    <a:pt x="6274" y="9349"/>
                    <a:pt x="5867" y="7828"/>
                  </a:cubicBezTo>
                  <a:cubicBezTo>
                    <a:pt x="5595" y="6814"/>
                    <a:pt x="5445" y="5696"/>
                    <a:pt x="5445" y="4534"/>
                  </a:cubicBezTo>
                  <a:cubicBezTo>
                    <a:pt x="5445" y="2873"/>
                    <a:pt x="5754" y="1310"/>
                    <a:pt x="6282" y="0"/>
                  </a:cubicBezTo>
                  <a:lnTo>
                    <a:pt x="0" y="0"/>
                  </a:lnTo>
                  <a:lnTo>
                    <a:pt x="0" y="11360"/>
                  </a:lnTo>
                  <a:cubicBezTo>
                    <a:pt x="0" y="17015"/>
                    <a:pt x="2901" y="21600"/>
                    <a:pt x="6480" y="21600"/>
                  </a:cubicBezTo>
                  <a:lnTo>
                    <a:pt x="15120" y="21600"/>
                  </a:lnTo>
                  <a:cubicBezTo>
                    <a:pt x="18699" y="21600"/>
                    <a:pt x="21600" y="17015"/>
                    <a:pt x="21600" y="11360"/>
                  </a:cubicBezTo>
                  <a:lnTo>
                    <a:pt x="21600" y="0"/>
                  </a:lnTo>
                  <a:cubicBezTo>
                    <a:pt x="21600" y="0"/>
                    <a:pt x="15318" y="0"/>
                    <a:pt x="15318" y="0"/>
                  </a:cubicBezTo>
                  <a:close/>
                  <a:moveTo>
                    <a:pt x="15318" y="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36" name="AutoShape 25"/>
            <p:cNvSpPr>
              <a:spLocks/>
            </p:cNvSpPr>
            <p:nvPr/>
          </p:nvSpPr>
          <p:spPr bwMode="auto">
            <a:xfrm>
              <a:off x="4354513" y="3509169"/>
              <a:ext cx="95250" cy="95250"/>
            </a:xfrm>
            <a:custGeom>
              <a:avLst/>
              <a:gdLst>
                <a:gd name="T0" fmla="*/ 291703 w 21600"/>
                <a:gd name="T1" fmla="*/ 16453 h 21600"/>
                <a:gd name="T2" fmla="*/ 210013 w 21600"/>
                <a:gd name="T3" fmla="*/ 0 h 21600"/>
                <a:gd name="T4" fmla="*/ 92679 w 21600"/>
                <a:gd name="T5" fmla="*/ 35780 h 21600"/>
                <a:gd name="T6" fmla="*/ 16453 w 21600"/>
                <a:gd name="T7" fmla="*/ 128323 h 21600"/>
                <a:gd name="T8" fmla="*/ 0 w 21600"/>
                <a:gd name="T9" fmla="*/ 210013 h 21600"/>
                <a:gd name="T10" fmla="*/ 35780 w 21600"/>
                <a:gd name="T11" fmla="*/ 327307 h 21600"/>
                <a:gd name="T12" fmla="*/ 128301 w 21600"/>
                <a:gd name="T13" fmla="*/ 403556 h 21600"/>
                <a:gd name="T14" fmla="*/ 210013 w 21600"/>
                <a:gd name="T15" fmla="*/ 420026 h 21600"/>
                <a:gd name="T16" fmla="*/ 327347 w 21600"/>
                <a:gd name="T17" fmla="*/ 384246 h 21600"/>
                <a:gd name="T18" fmla="*/ 403556 w 21600"/>
                <a:gd name="T19" fmla="*/ 291703 h 21600"/>
                <a:gd name="T20" fmla="*/ 420026 w 21600"/>
                <a:gd name="T21" fmla="*/ 210013 h 21600"/>
                <a:gd name="T22" fmla="*/ 384246 w 21600"/>
                <a:gd name="T23" fmla="*/ 92657 h 21600"/>
                <a:gd name="T24" fmla="*/ 291703 w 21600"/>
                <a:gd name="T25" fmla="*/ 16453 h 21600"/>
                <a:gd name="T26" fmla="*/ 291703 w 21600"/>
                <a:gd name="T27" fmla="*/ 16453 h 216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1600" h="21600">
                  <a:moveTo>
                    <a:pt x="15001" y="846"/>
                  </a:moveTo>
                  <a:cubicBezTo>
                    <a:pt x="13713" y="302"/>
                    <a:pt x="12309" y="0"/>
                    <a:pt x="10800" y="0"/>
                  </a:cubicBezTo>
                  <a:cubicBezTo>
                    <a:pt x="8541" y="3"/>
                    <a:pt x="6498" y="675"/>
                    <a:pt x="4766" y="1840"/>
                  </a:cubicBezTo>
                  <a:cubicBezTo>
                    <a:pt x="3039" y="3007"/>
                    <a:pt x="1661" y="4667"/>
                    <a:pt x="846" y="6599"/>
                  </a:cubicBezTo>
                  <a:cubicBezTo>
                    <a:pt x="302" y="7886"/>
                    <a:pt x="1" y="9291"/>
                    <a:pt x="0" y="10800"/>
                  </a:cubicBezTo>
                  <a:cubicBezTo>
                    <a:pt x="3" y="13058"/>
                    <a:pt x="675" y="15102"/>
                    <a:pt x="1840" y="16832"/>
                  </a:cubicBezTo>
                  <a:cubicBezTo>
                    <a:pt x="3006" y="18560"/>
                    <a:pt x="4668" y="19939"/>
                    <a:pt x="6598" y="20753"/>
                  </a:cubicBezTo>
                  <a:cubicBezTo>
                    <a:pt x="7887" y="21297"/>
                    <a:pt x="9291" y="21597"/>
                    <a:pt x="10800" y="21600"/>
                  </a:cubicBezTo>
                  <a:cubicBezTo>
                    <a:pt x="13058" y="21596"/>
                    <a:pt x="15102" y="20925"/>
                    <a:pt x="16834" y="19760"/>
                  </a:cubicBezTo>
                  <a:cubicBezTo>
                    <a:pt x="18561" y="18593"/>
                    <a:pt x="19939" y="16932"/>
                    <a:pt x="20753" y="15001"/>
                  </a:cubicBezTo>
                  <a:cubicBezTo>
                    <a:pt x="21297" y="13713"/>
                    <a:pt x="21598" y="12308"/>
                    <a:pt x="21600" y="10800"/>
                  </a:cubicBezTo>
                  <a:cubicBezTo>
                    <a:pt x="21597" y="8541"/>
                    <a:pt x="20924" y="6497"/>
                    <a:pt x="19760" y="4765"/>
                  </a:cubicBezTo>
                  <a:cubicBezTo>
                    <a:pt x="18593" y="3040"/>
                    <a:pt x="16931" y="1661"/>
                    <a:pt x="15001" y="846"/>
                  </a:cubicBezTo>
                  <a:close/>
                  <a:moveTo>
                    <a:pt x="15001" y="846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37" name="AutoShape 26"/>
            <p:cNvSpPr>
              <a:spLocks/>
            </p:cNvSpPr>
            <p:nvPr/>
          </p:nvSpPr>
          <p:spPr bwMode="auto">
            <a:xfrm>
              <a:off x="4895850" y="3295652"/>
              <a:ext cx="247650" cy="532607"/>
            </a:xfrm>
            <a:custGeom>
              <a:avLst/>
              <a:gdLst>
                <a:gd name="T0" fmla="*/ 2839376 w 21600"/>
                <a:gd name="T1" fmla="*/ 3081 h 21437"/>
                <a:gd name="T2" fmla="*/ 2839376 w 21600"/>
                <a:gd name="T3" fmla="*/ 2261735 h 21437"/>
                <a:gd name="T4" fmla="*/ 1947607 w 21600"/>
                <a:gd name="T5" fmla="*/ 2577791 h 21437"/>
                <a:gd name="T6" fmla="*/ 1874642 w 21600"/>
                <a:gd name="T7" fmla="*/ 4353703 h 21437"/>
                <a:gd name="T8" fmla="*/ 2839376 w 21600"/>
                <a:gd name="T9" fmla="*/ 4353703 h 21437"/>
                <a:gd name="T10" fmla="*/ 2730135 w 21600"/>
                <a:gd name="T11" fmla="*/ 6642593 h 21437"/>
                <a:gd name="T12" fmla="*/ 1911055 w 21600"/>
                <a:gd name="T13" fmla="*/ 6642593 h 21437"/>
                <a:gd name="T14" fmla="*/ 1911055 w 21600"/>
                <a:gd name="T15" fmla="*/ 13232739 h 21437"/>
                <a:gd name="T16" fmla="*/ 618747 w 21600"/>
                <a:gd name="T17" fmla="*/ 13232739 h 21437"/>
                <a:gd name="T18" fmla="*/ 618747 w 21600"/>
                <a:gd name="T19" fmla="*/ 6642593 h 21437"/>
                <a:gd name="T20" fmla="*/ 0 w 21600"/>
                <a:gd name="T21" fmla="*/ 6642593 h 21437"/>
                <a:gd name="T22" fmla="*/ 0 w 21600"/>
                <a:gd name="T23" fmla="*/ 4353703 h 21437"/>
                <a:gd name="T24" fmla="*/ 600609 w 21600"/>
                <a:gd name="T25" fmla="*/ 4353703 h 21437"/>
                <a:gd name="T26" fmla="*/ 946459 w 21600"/>
                <a:gd name="T27" fmla="*/ 762351 h 21437"/>
                <a:gd name="T28" fmla="*/ 2839376 w 21600"/>
                <a:gd name="T29" fmla="*/ 3081 h 21437"/>
                <a:gd name="T30" fmla="*/ 2839376 w 21600"/>
                <a:gd name="T31" fmla="*/ 3081 h 2143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1600" h="21437">
                  <a:moveTo>
                    <a:pt x="21600" y="5"/>
                  </a:moveTo>
                  <a:cubicBezTo>
                    <a:pt x="21600" y="1241"/>
                    <a:pt x="21600" y="3664"/>
                    <a:pt x="21600" y="3664"/>
                  </a:cubicBezTo>
                  <a:cubicBezTo>
                    <a:pt x="21600" y="3664"/>
                    <a:pt x="15693" y="3516"/>
                    <a:pt x="14816" y="4176"/>
                  </a:cubicBezTo>
                  <a:cubicBezTo>
                    <a:pt x="14095" y="4718"/>
                    <a:pt x="14328" y="5933"/>
                    <a:pt x="14261" y="7053"/>
                  </a:cubicBezTo>
                  <a:cubicBezTo>
                    <a:pt x="16662" y="7053"/>
                    <a:pt x="19200" y="7053"/>
                    <a:pt x="21600" y="7053"/>
                  </a:cubicBezTo>
                  <a:cubicBezTo>
                    <a:pt x="21438" y="8341"/>
                    <a:pt x="21132" y="9564"/>
                    <a:pt x="20769" y="10761"/>
                  </a:cubicBezTo>
                  <a:cubicBezTo>
                    <a:pt x="18692" y="10761"/>
                    <a:pt x="14538" y="10761"/>
                    <a:pt x="14538" y="10761"/>
                  </a:cubicBezTo>
                  <a:lnTo>
                    <a:pt x="14538" y="21437"/>
                  </a:lnTo>
                  <a:cubicBezTo>
                    <a:pt x="14538" y="21437"/>
                    <a:pt x="7938" y="21437"/>
                    <a:pt x="4707" y="21437"/>
                  </a:cubicBezTo>
                  <a:cubicBezTo>
                    <a:pt x="4709" y="18133"/>
                    <a:pt x="4705" y="14278"/>
                    <a:pt x="4707" y="10761"/>
                  </a:cubicBezTo>
                  <a:cubicBezTo>
                    <a:pt x="3137" y="10761"/>
                    <a:pt x="1568" y="10761"/>
                    <a:pt x="0" y="10761"/>
                  </a:cubicBezTo>
                  <a:cubicBezTo>
                    <a:pt x="0" y="9525"/>
                    <a:pt x="0" y="8288"/>
                    <a:pt x="0" y="7053"/>
                  </a:cubicBezTo>
                  <a:cubicBezTo>
                    <a:pt x="1522" y="7053"/>
                    <a:pt x="3046" y="7053"/>
                    <a:pt x="4569" y="7053"/>
                  </a:cubicBezTo>
                  <a:cubicBezTo>
                    <a:pt x="4787" y="4587"/>
                    <a:pt x="4552" y="2480"/>
                    <a:pt x="7200" y="1235"/>
                  </a:cubicBezTo>
                  <a:cubicBezTo>
                    <a:pt x="10176" y="-163"/>
                    <a:pt x="15466" y="8"/>
                    <a:pt x="21600" y="5"/>
                  </a:cubicBezTo>
                  <a:close/>
                  <a:moveTo>
                    <a:pt x="21600" y="5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4159250" y="4082257"/>
              <a:ext cx="381000" cy="336550"/>
              <a:chOff x="0" y="0"/>
              <a:chExt cx="479" cy="424"/>
            </a:xfrm>
            <a:solidFill>
              <a:schemeClr val="bg1"/>
            </a:solidFill>
          </p:grpSpPr>
          <p:sp>
            <p:nvSpPr>
              <p:cNvPr id="30" name="AutoShape 27"/>
              <p:cNvSpPr>
                <a:spLocks/>
              </p:cNvSpPr>
              <p:nvPr/>
            </p:nvSpPr>
            <p:spPr bwMode="auto">
              <a:xfrm>
                <a:off x="0" y="0"/>
                <a:ext cx="289" cy="424"/>
              </a:xfrm>
              <a:custGeom>
                <a:avLst/>
                <a:gdLst>
                  <a:gd name="T0" fmla="*/ 5932 w 21594"/>
                  <a:gd name="T1" fmla="*/ 14439 h 21481"/>
                  <a:gd name="T2" fmla="*/ 4051 w 21594"/>
                  <a:gd name="T3" fmla="*/ 15925 h 21481"/>
                  <a:gd name="T4" fmla="*/ 3978 w 21594"/>
                  <a:gd name="T5" fmla="*/ 17683 h 21481"/>
                  <a:gd name="T6" fmla="*/ 9983 w 21594"/>
                  <a:gd name="T7" fmla="*/ 20234 h 21481"/>
                  <a:gd name="T8" fmla="*/ 17254 w 21594"/>
                  <a:gd name="T9" fmla="*/ 18650 h 21481"/>
                  <a:gd name="T10" fmla="*/ 17290 w 21594"/>
                  <a:gd name="T11" fmla="*/ 15949 h 21481"/>
                  <a:gd name="T12" fmla="*/ 14179 w 21594"/>
                  <a:gd name="T13" fmla="*/ 14068 h 21481"/>
                  <a:gd name="T14" fmla="*/ 12986 w 21594"/>
                  <a:gd name="T15" fmla="*/ 13522 h 21481"/>
                  <a:gd name="T16" fmla="*/ 11611 w 21594"/>
                  <a:gd name="T17" fmla="*/ 13522 h 21481"/>
                  <a:gd name="T18" fmla="*/ 5932 w 21594"/>
                  <a:gd name="T19" fmla="*/ 14439 h 21481"/>
                  <a:gd name="T20" fmla="*/ 6258 w 21594"/>
                  <a:gd name="T21" fmla="*/ 2650 h 21481"/>
                  <a:gd name="T22" fmla="*/ 6727 w 21594"/>
                  <a:gd name="T23" fmla="*/ 6340 h 21481"/>
                  <a:gd name="T24" fmla="*/ 9622 w 21594"/>
                  <a:gd name="T25" fmla="*/ 8718 h 21481"/>
                  <a:gd name="T26" fmla="*/ 15048 w 21594"/>
                  <a:gd name="T27" fmla="*/ 7554 h 21481"/>
                  <a:gd name="T28" fmla="*/ 15409 w 21594"/>
                  <a:gd name="T29" fmla="*/ 6414 h 21481"/>
                  <a:gd name="T30" fmla="*/ 11935 w 21594"/>
                  <a:gd name="T31" fmla="*/ 1263 h 21481"/>
                  <a:gd name="T32" fmla="*/ 9513 w 21594"/>
                  <a:gd name="T33" fmla="*/ 966 h 21481"/>
                  <a:gd name="T34" fmla="*/ 6258 w 21594"/>
                  <a:gd name="T35" fmla="*/ 2650 h 21481"/>
                  <a:gd name="T36" fmla="*/ 18845 w 21594"/>
                  <a:gd name="T37" fmla="*/ 1015 h 21481"/>
                  <a:gd name="T38" fmla="*/ 16240 w 21594"/>
                  <a:gd name="T39" fmla="*/ 1015 h 21481"/>
                  <a:gd name="T40" fmla="*/ 19243 w 21594"/>
                  <a:gd name="T41" fmla="*/ 5102 h 21481"/>
                  <a:gd name="T42" fmla="*/ 15625 w 21594"/>
                  <a:gd name="T43" fmla="*/ 8792 h 21481"/>
                  <a:gd name="T44" fmla="*/ 14505 w 21594"/>
                  <a:gd name="T45" fmla="*/ 9708 h 21481"/>
                  <a:gd name="T46" fmla="*/ 16349 w 21594"/>
                  <a:gd name="T47" fmla="*/ 11838 h 21481"/>
                  <a:gd name="T48" fmla="*/ 18339 w 21594"/>
                  <a:gd name="T49" fmla="*/ 12903 h 21481"/>
                  <a:gd name="T50" fmla="*/ 20726 w 21594"/>
                  <a:gd name="T51" fmla="*/ 16148 h 21481"/>
                  <a:gd name="T52" fmla="*/ 17615 w 21594"/>
                  <a:gd name="T53" fmla="*/ 19913 h 21481"/>
                  <a:gd name="T54" fmla="*/ 11213 w 21594"/>
                  <a:gd name="T55" fmla="*/ 21423 h 21481"/>
                  <a:gd name="T56" fmla="*/ 3725 w 21594"/>
                  <a:gd name="T57" fmla="*/ 20755 h 21481"/>
                  <a:gd name="T58" fmla="*/ 0 w 21594"/>
                  <a:gd name="T59" fmla="*/ 17436 h 21481"/>
                  <a:gd name="T60" fmla="*/ 1265 w 21594"/>
                  <a:gd name="T61" fmla="*/ 15132 h 21481"/>
                  <a:gd name="T62" fmla="*/ 11575 w 21594"/>
                  <a:gd name="T63" fmla="*/ 12705 h 21481"/>
                  <a:gd name="T64" fmla="*/ 10453 w 21594"/>
                  <a:gd name="T65" fmla="*/ 11516 h 21481"/>
                  <a:gd name="T66" fmla="*/ 10742 w 21594"/>
                  <a:gd name="T67" fmla="*/ 9708 h 21481"/>
                  <a:gd name="T68" fmla="*/ 4086 w 21594"/>
                  <a:gd name="T69" fmla="*/ 8396 h 21481"/>
                  <a:gd name="T70" fmla="*/ 2314 w 21594"/>
                  <a:gd name="T71" fmla="*/ 4433 h 21481"/>
                  <a:gd name="T72" fmla="*/ 5534 w 21594"/>
                  <a:gd name="T73" fmla="*/ 1263 h 21481"/>
                  <a:gd name="T74" fmla="*/ 11684 w 21594"/>
                  <a:gd name="T75" fmla="*/ 0 h 21481"/>
                  <a:gd name="T76" fmla="*/ 21594 w 21594"/>
                  <a:gd name="T77" fmla="*/ 0 h 21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1594" h="21481">
                    <a:moveTo>
                      <a:pt x="5932" y="14439"/>
                    </a:moveTo>
                    <a:cubicBezTo>
                      <a:pt x="5273" y="14717"/>
                      <a:pt x="4486" y="15132"/>
                      <a:pt x="4051" y="15925"/>
                    </a:cubicBezTo>
                    <a:cubicBezTo>
                      <a:pt x="3759" y="16454"/>
                      <a:pt x="3756" y="17150"/>
                      <a:pt x="3978" y="17683"/>
                    </a:cubicBezTo>
                    <a:cubicBezTo>
                      <a:pt x="4608" y="19197"/>
                      <a:pt x="7232" y="20072"/>
                      <a:pt x="9983" y="20234"/>
                    </a:cubicBezTo>
                    <a:cubicBezTo>
                      <a:pt x="12956" y="20410"/>
                      <a:pt x="15960" y="20095"/>
                      <a:pt x="17254" y="18650"/>
                    </a:cubicBezTo>
                    <a:cubicBezTo>
                      <a:pt x="17955" y="17866"/>
                      <a:pt x="17984" y="16727"/>
                      <a:pt x="17290" y="15949"/>
                    </a:cubicBezTo>
                    <a:cubicBezTo>
                      <a:pt x="16475" y="15037"/>
                      <a:pt x="15361" y="14638"/>
                      <a:pt x="14179" y="14068"/>
                    </a:cubicBezTo>
                    <a:cubicBezTo>
                      <a:pt x="13820" y="13894"/>
                      <a:pt x="13466" y="13609"/>
                      <a:pt x="12986" y="13522"/>
                    </a:cubicBezTo>
                    <a:cubicBezTo>
                      <a:pt x="12654" y="13463"/>
                      <a:pt x="11973" y="13511"/>
                      <a:pt x="11611" y="13522"/>
                    </a:cubicBezTo>
                    <a:cubicBezTo>
                      <a:pt x="9250" y="13600"/>
                      <a:pt x="7368" y="13834"/>
                      <a:pt x="5932" y="14439"/>
                    </a:cubicBezTo>
                    <a:close/>
                    <a:moveTo>
                      <a:pt x="6258" y="2650"/>
                    </a:moveTo>
                    <a:cubicBezTo>
                      <a:pt x="5686" y="3797"/>
                      <a:pt x="6129" y="5340"/>
                      <a:pt x="6727" y="6340"/>
                    </a:cubicBezTo>
                    <a:cubicBezTo>
                      <a:pt x="7378" y="7427"/>
                      <a:pt x="8390" y="8316"/>
                      <a:pt x="9622" y="8718"/>
                    </a:cubicBezTo>
                    <a:cubicBezTo>
                      <a:pt x="11602" y="9365"/>
                      <a:pt x="14233" y="8713"/>
                      <a:pt x="15048" y="7554"/>
                    </a:cubicBezTo>
                    <a:cubicBezTo>
                      <a:pt x="15273" y="7233"/>
                      <a:pt x="15376" y="6761"/>
                      <a:pt x="15409" y="6414"/>
                    </a:cubicBezTo>
                    <a:cubicBezTo>
                      <a:pt x="15622" y="4186"/>
                      <a:pt x="13889" y="2022"/>
                      <a:pt x="11935" y="1263"/>
                    </a:cubicBezTo>
                    <a:cubicBezTo>
                      <a:pt x="11340" y="1030"/>
                      <a:pt x="10391" y="902"/>
                      <a:pt x="9513" y="966"/>
                    </a:cubicBezTo>
                    <a:cubicBezTo>
                      <a:pt x="7789" y="1092"/>
                      <a:pt x="6661" y="1840"/>
                      <a:pt x="6258" y="2650"/>
                    </a:cubicBezTo>
                    <a:close/>
                    <a:moveTo>
                      <a:pt x="18845" y="1015"/>
                    </a:moveTo>
                    <a:cubicBezTo>
                      <a:pt x="18029" y="1015"/>
                      <a:pt x="17240" y="1015"/>
                      <a:pt x="16240" y="1015"/>
                    </a:cubicBezTo>
                    <a:cubicBezTo>
                      <a:pt x="17894" y="1951"/>
                      <a:pt x="19363" y="3151"/>
                      <a:pt x="19243" y="5102"/>
                    </a:cubicBezTo>
                    <a:cubicBezTo>
                      <a:pt x="19122" y="7073"/>
                      <a:pt x="17294" y="7867"/>
                      <a:pt x="15625" y="8792"/>
                    </a:cubicBezTo>
                    <a:cubicBezTo>
                      <a:pt x="15241" y="9005"/>
                      <a:pt x="14651" y="9444"/>
                      <a:pt x="14505" y="9708"/>
                    </a:cubicBezTo>
                    <a:cubicBezTo>
                      <a:pt x="13900" y="10800"/>
                      <a:pt x="15517" y="11415"/>
                      <a:pt x="16349" y="11838"/>
                    </a:cubicBezTo>
                    <a:cubicBezTo>
                      <a:pt x="17110" y="12225"/>
                      <a:pt x="17756" y="12561"/>
                      <a:pt x="18339" y="12903"/>
                    </a:cubicBezTo>
                    <a:cubicBezTo>
                      <a:pt x="19569" y="13625"/>
                      <a:pt x="20734" y="14550"/>
                      <a:pt x="20726" y="16148"/>
                    </a:cubicBezTo>
                    <a:cubicBezTo>
                      <a:pt x="20718" y="17893"/>
                      <a:pt x="19252" y="19109"/>
                      <a:pt x="17615" y="19913"/>
                    </a:cubicBezTo>
                    <a:cubicBezTo>
                      <a:pt x="15973" y="20718"/>
                      <a:pt x="13608" y="21273"/>
                      <a:pt x="11213" y="21423"/>
                    </a:cubicBezTo>
                    <a:cubicBezTo>
                      <a:pt x="8407" y="21600"/>
                      <a:pt x="5762" y="21374"/>
                      <a:pt x="3725" y="20755"/>
                    </a:cubicBezTo>
                    <a:cubicBezTo>
                      <a:pt x="1883" y="20194"/>
                      <a:pt x="-6" y="19159"/>
                      <a:pt x="0" y="17436"/>
                    </a:cubicBezTo>
                    <a:cubicBezTo>
                      <a:pt x="3" y="16550"/>
                      <a:pt x="593" y="15684"/>
                      <a:pt x="1265" y="15132"/>
                    </a:cubicBezTo>
                    <a:cubicBezTo>
                      <a:pt x="3418" y="13366"/>
                      <a:pt x="7108" y="12934"/>
                      <a:pt x="11575" y="12705"/>
                    </a:cubicBezTo>
                    <a:cubicBezTo>
                      <a:pt x="11335" y="12383"/>
                      <a:pt x="10683" y="11999"/>
                      <a:pt x="10453" y="11516"/>
                    </a:cubicBezTo>
                    <a:cubicBezTo>
                      <a:pt x="10158" y="10897"/>
                      <a:pt x="10341" y="10209"/>
                      <a:pt x="10742" y="9708"/>
                    </a:cubicBezTo>
                    <a:cubicBezTo>
                      <a:pt x="7884" y="9960"/>
                      <a:pt x="5600" y="9393"/>
                      <a:pt x="4086" y="8396"/>
                    </a:cubicBezTo>
                    <a:cubicBezTo>
                      <a:pt x="2796" y="7544"/>
                      <a:pt x="1798" y="6101"/>
                      <a:pt x="2314" y="4433"/>
                    </a:cubicBezTo>
                    <a:cubicBezTo>
                      <a:pt x="2755" y="3007"/>
                      <a:pt x="3989" y="1978"/>
                      <a:pt x="5534" y="1263"/>
                    </a:cubicBezTo>
                    <a:cubicBezTo>
                      <a:pt x="7148" y="516"/>
                      <a:pt x="9116" y="0"/>
                      <a:pt x="11684" y="0"/>
                    </a:cubicBezTo>
                    <a:cubicBezTo>
                      <a:pt x="14848" y="0"/>
                      <a:pt x="18228" y="0"/>
                      <a:pt x="21594" y="0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  <p:sp>
            <p:nvSpPr>
              <p:cNvPr id="31" name="AutoShape 28"/>
              <p:cNvSpPr>
                <a:spLocks/>
              </p:cNvSpPr>
              <p:nvPr/>
            </p:nvSpPr>
            <p:spPr bwMode="auto">
              <a:xfrm>
                <a:off x="296" y="69"/>
                <a:ext cx="183" cy="185"/>
              </a:xfrm>
              <a:custGeom>
                <a:avLst/>
                <a:gdLst>
                  <a:gd name="T0" fmla="*/ 9382 w 21600"/>
                  <a:gd name="T1" fmla="*/ 0 h 21600"/>
                  <a:gd name="T2" fmla="*/ 12285 w 21600"/>
                  <a:gd name="T3" fmla="*/ 0 h 21600"/>
                  <a:gd name="T4" fmla="*/ 12285 w 21600"/>
                  <a:gd name="T5" fmla="*/ 9210 h 21600"/>
                  <a:gd name="T6" fmla="*/ 21600 w 21600"/>
                  <a:gd name="T7" fmla="*/ 9210 h 21600"/>
                  <a:gd name="T8" fmla="*/ 21600 w 21600"/>
                  <a:gd name="T9" fmla="*/ 12218 h 21600"/>
                  <a:gd name="T10" fmla="*/ 12285 w 21600"/>
                  <a:gd name="T11" fmla="*/ 12218 h 21600"/>
                  <a:gd name="T12" fmla="*/ 12285 w 21600"/>
                  <a:gd name="T13" fmla="*/ 21600 h 21600"/>
                  <a:gd name="T14" fmla="*/ 9382 w 21600"/>
                  <a:gd name="T15" fmla="*/ 21600 h 21600"/>
                  <a:gd name="T16" fmla="*/ 9382 w 21600"/>
                  <a:gd name="T17" fmla="*/ 12218 h 21600"/>
                  <a:gd name="T18" fmla="*/ 0 w 21600"/>
                  <a:gd name="T19" fmla="*/ 12218 h 21600"/>
                  <a:gd name="T20" fmla="*/ 0 w 21600"/>
                  <a:gd name="T21" fmla="*/ 9210 h 21600"/>
                  <a:gd name="T22" fmla="*/ 9382 w 21600"/>
                  <a:gd name="T23" fmla="*/ 9210 h 21600"/>
                  <a:gd name="T24" fmla="*/ 9382 w 21600"/>
                  <a:gd name="T25" fmla="*/ 171 h 21600"/>
                  <a:gd name="T26" fmla="*/ 9382 w 21600"/>
                  <a:gd name="T27" fmla="*/ 0 h 21600"/>
                  <a:gd name="T28" fmla="*/ 9382 w 21600"/>
                  <a:gd name="T29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1600" h="21600">
                    <a:moveTo>
                      <a:pt x="9382" y="0"/>
                    </a:moveTo>
                    <a:cubicBezTo>
                      <a:pt x="10335" y="0"/>
                      <a:pt x="11333" y="0"/>
                      <a:pt x="12285" y="0"/>
                    </a:cubicBezTo>
                    <a:cubicBezTo>
                      <a:pt x="12285" y="3056"/>
                      <a:pt x="12285" y="6154"/>
                      <a:pt x="12285" y="9210"/>
                    </a:cubicBezTo>
                    <a:cubicBezTo>
                      <a:pt x="15184" y="9210"/>
                      <a:pt x="18514" y="9210"/>
                      <a:pt x="21600" y="9210"/>
                    </a:cubicBezTo>
                    <a:cubicBezTo>
                      <a:pt x="21600" y="10204"/>
                      <a:pt x="21600" y="11225"/>
                      <a:pt x="21600" y="12218"/>
                    </a:cubicBezTo>
                    <a:cubicBezTo>
                      <a:pt x="18423" y="12218"/>
                      <a:pt x="15390" y="12218"/>
                      <a:pt x="12285" y="12218"/>
                    </a:cubicBezTo>
                    <a:cubicBezTo>
                      <a:pt x="12285" y="15351"/>
                      <a:pt x="12285" y="18467"/>
                      <a:pt x="12285" y="21600"/>
                    </a:cubicBezTo>
                    <a:cubicBezTo>
                      <a:pt x="11313" y="21600"/>
                      <a:pt x="10354" y="21600"/>
                      <a:pt x="9382" y="21600"/>
                    </a:cubicBezTo>
                    <a:cubicBezTo>
                      <a:pt x="9382" y="18486"/>
                      <a:pt x="9382" y="15331"/>
                      <a:pt x="9382" y="12218"/>
                    </a:cubicBezTo>
                    <a:cubicBezTo>
                      <a:pt x="6247" y="12218"/>
                      <a:pt x="3125" y="12218"/>
                      <a:pt x="0" y="12218"/>
                    </a:cubicBezTo>
                    <a:cubicBezTo>
                      <a:pt x="0" y="11225"/>
                      <a:pt x="0" y="10204"/>
                      <a:pt x="0" y="9210"/>
                    </a:cubicBezTo>
                    <a:cubicBezTo>
                      <a:pt x="3124" y="9210"/>
                      <a:pt x="6259" y="9210"/>
                      <a:pt x="9382" y="9210"/>
                    </a:cubicBezTo>
                    <a:cubicBezTo>
                      <a:pt x="9382" y="6192"/>
                      <a:pt x="9382" y="3190"/>
                      <a:pt x="9382" y="171"/>
                    </a:cubicBezTo>
                    <a:cubicBezTo>
                      <a:pt x="9379" y="90"/>
                      <a:pt x="9315" y="10"/>
                      <a:pt x="9382" y="0"/>
                    </a:cubicBezTo>
                    <a:close/>
                    <a:moveTo>
                      <a:pt x="9382" y="0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</p:grpSp>
        <p:grpSp>
          <p:nvGrpSpPr>
            <p:cNvPr id="25" name="Group 33"/>
            <p:cNvGrpSpPr>
              <a:grpSpLocks/>
            </p:cNvGrpSpPr>
            <p:nvPr/>
          </p:nvGrpSpPr>
          <p:grpSpPr bwMode="auto">
            <a:xfrm>
              <a:off x="4451350" y="2584450"/>
              <a:ext cx="593725" cy="435769"/>
              <a:chOff x="0" y="0"/>
              <a:chExt cx="748" cy="549"/>
            </a:xfrm>
            <a:solidFill>
              <a:schemeClr val="bg1"/>
            </a:solidFill>
          </p:grpSpPr>
          <p:sp>
            <p:nvSpPr>
              <p:cNvPr id="27" name="AutoShape 30"/>
              <p:cNvSpPr>
                <a:spLocks/>
              </p:cNvSpPr>
              <p:nvPr/>
            </p:nvSpPr>
            <p:spPr bwMode="auto">
              <a:xfrm>
                <a:off x="0" y="148"/>
                <a:ext cx="748" cy="401"/>
              </a:xfrm>
              <a:custGeom>
                <a:avLst/>
                <a:gdLst>
                  <a:gd name="T0" fmla="*/ 20668 w 20701"/>
                  <a:gd name="T1" fmla="*/ 37 h 20627"/>
                  <a:gd name="T2" fmla="*/ 18371 w 20701"/>
                  <a:gd name="T3" fmla="*/ 1837 h 20627"/>
                  <a:gd name="T4" fmla="*/ 12570 w 20701"/>
                  <a:gd name="T5" fmla="*/ 3637 h 20627"/>
                  <a:gd name="T6" fmla="*/ 10515 w 20701"/>
                  <a:gd name="T7" fmla="*/ 5437 h 20627"/>
                  <a:gd name="T8" fmla="*/ 10262 w 20701"/>
                  <a:gd name="T9" fmla="*/ 5874 h 20627"/>
                  <a:gd name="T10" fmla="*/ 10187 w 20701"/>
                  <a:gd name="T11" fmla="*/ 5662 h 20627"/>
                  <a:gd name="T12" fmla="*/ 8132 w 20701"/>
                  <a:gd name="T13" fmla="*/ 3862 h 20627"/>
                  <a:gd name="T14" fmla="*/ 2331 w 20701"/>
                  <a:gd name="T15" fmla="*/ 2062 h 20627"/>
                  <a:gd name="T16" fmla="*/ 34 w 20701"/>
                  <a:gd name="T17" fmla="*/ 262 h 20627"/>
                  <a:gd name="T18" fmla="*/ 4385 w 20701"/>
                  <a:gd name="T19" fmla="*/ 7462 h 20627"/>
                  <a:gd name="T20" fmla="*/ 5111 w 20701"/>
                  <a:gd name="T21" fmla="*/ 18487 h 20627"/>
                  <a:gd name="T22" fmla="*/ 8736 w 20701"/>
                  <a:gd name="T23" fmla="*/ 20287 h 20627"/>
                  <a:gd name="T24" fmla="*/ 10066 w 20701"/>
                  <a:gd name="T25" fmla="*/ 17812 h 20627"/>
                  <a:gd name="T26" fmla="*/ 10066 w 20701"/>
                  <a:gd name="T27" fmla="*/ 9487 h 20627"/>
                  <a:gd name="T28" fmla="*/ 10623 w 20701"/>
                  <a:gd name="T29" fmla="*/ 9257 h 20627"/>
                  <a:gd name="T30" fmla="*/ 10636 w 20701"/>
                  <a:gd name="T31" fmla="*/ 9262 h 20627"/>
                  <a:gd name="T32" fmla="*/ 10636 w 20701"/>
                  <a:gd name="T33" fmla="*/ 17587 h 20627"/>
                  <a:gd name="T34" fmla="*/ 11966 w 20701"/>
                  <a:gd name="T35" fmla="*/ 20062 h 20627"/>
                  <a:gd name="T36" fmla="*/ 15591 w 20701"/>
                  <a:gd name="T37" fmla="*/ 18262 h 20627"/>
                  <a:gd name="T38" fmla="*/ 16317 w 20701"/>
                  <a:gd name="T39" fmla="*/ 7237 h 20627"/>
                  <a:gd name="T40" fmla="*/ 20668 w 20701"/>
                  <a:gd name="T41" fmla="*/ 37 h 20627"/>
                  <a:gd name="T42" fmla="*/ 20668 w 20701"/>
                  <a:gd name="T43" fmla="*/ 37 h 206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0701" h="20627">
                    <a:moveTo>
                      <a:pt x="20668" y="37"/>
                    </a:moveTo>
                    <a:cubicBezTo>
                      <a:pt x="20668" y="37"/>
                      <a:pt x="20668" y="-413"/>
                      <a:pt x="18371" y="1837"/>
                    </a:cubicBezTo>
                    <a:cubicBezTo>
                      <a:pt x="16075" y="4087"/>
                      <a:pt x="13899" y="3637"/>
                      <a:pt x="12570" y="3637"/>
                    </a:cubicBezTo>
                    <a:cubicBezTo>
                      <a:pt x="11240" y="3637"/>
                      <a:pt x="10757" y="4312"/>
                      <a:pt x="10515" y="5437"/>
                    </a:cubicBezTo>
                    <a:cubicBezTo>
                      <a:pt x="10473" y="5634"/>
                      <a:pt x="10382" y="5775"/>
                      <a:pt x="10262" y="5874"/>
                    </a:cubicBezTo>
                    <a:cubicBezTo>
                      <a:pt x="10230" y="5812"/>
                      <a:pt x="10204" y="5742"/>
                      <a:pt x="10187" y="5662"/>
                    </a:cubicBezTo>
                    <a:cubicBezTo>
                      <a:pt x="9945" y="4537"/>
                      <a:pt x="9462" y="3862"/>
                      <a:pt x="8132" y="3862"/>
                    </a:cubicBezTo>
                    <a:cubicBezTo>
                      <a:pt x="6803" y="3862"/>
                      <a:pt x="4627" y="4312"/>
                      <a:pt x="2331" y="2062"/>
                    </a:cubicBezTo>
                    <a:cubicBezTo>
                      <a:pt x="34" y="-188"/>
                      <a:pt x="34" y="262"/>
                      <a:pt x="34" y="262"/>
                    </a:cubicBezTo>
                    <a:cubicBezTo>
                      <a:pt x="-449" y="3862"/>
                      <a:pt x="4385" y="7462"/>
                      <a:pt x="4385" y="7462"/>
                    </a:cubicBezTo>
                    <a:cubicBezTo>
                      <a:pt x="4385" y="7462"/>
                      <a:pt x="3902" y="15787"/>
                      <a:pt x="5111" y="18487"/>
                    </a:cubicBezTo>
                    <a:cubicBezTo>
                      <a:pt x="6319" y="21187"/>
                      <a:pt x="7890" y="20737"/>
                      <a:pt x="8736" y="20287"/>
                    </a:cubicBezTo>
                    <a:cubicBezTo>
                      <a:pt x="9582" y="19837"/>
                      <a:pt x="10066" y="17812"/>
                      <a:pt x="10066" y="17812"/>
                    </a:cubicBezTo>
                    <a:lnTo>
                      <a:pt x="10066" y="9487"/>
                    </a:lnTo>
                    <a:lnTo>
                      <a:pt x="10623" y="9257"/>
                    </a:lnTo>
                    <a:lnTo>
                      <a:pt x="10636" y="9262"/>
                    </a:lnTo>
                    <a:lnTo>
                      <a:pt x="10636" y="17587"/>
                    </a:lnTo>
                    <a:cubicBezTo>
                      <a:pt x="10636" y="17587"/>
                      <a:pt x="11120" y="19612"/>
                      <a:pt x="11966" y="20062"/>
                    </a:cubicBezTo>
                    <a:cubicBezTo>
                      <a:pt x="12812" y="20512"/>
                      <a:pt x="14383" y="20962"/>
                      <a:pt x="15591" y="18262"/>
                    </a:cubicBezTo>
                    <a:cubicBezTo>
                      <a:pt x="16800" y="15562"/>
                      <a:pt x="16317" y="7237"/>
                      <a:pt x="16317" y="7237"/>
                    </a:cubicBezTo>
                    <a:cubicBezTo>
                      <a:pt x="16317" y="7237"/>
                      <a:pt x="21151" y="3637"/>
                      <a:pt x="20668" y="37"/>
                    </a:cubicBezTo>
                    <a:close/>
                    <a:moveTo>
                      <a:pt x="20668" y="37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  <p:sp>
            <p:nvSpPr>
              <p:cNvPr id="28" name="AutoShape 31"/>
              <p:cNvSpPr>
                <a:spLocks/>
              </p:cNvSpPr>
              <p:nvPr/>
            </p:nvSpPr>
            <p:spPr bwMode="auto">
              <a:xfrm>
                <a:off x="169" y="0"/>
                <a:ext cx="188" cy="188"/>
              </a:xfrm>
              <a:custGeom>
                <a:avLst/>
                <a:gdLst>
                  <a:gd name="T0" fmla="*/ 21600 w 21600"/>
                  <a:gd name="T1" fmla="*/ 10800 h 21600"/>
                  <a:gd name="T2" fmla="*/ 10800 w 21600"/>
                  <a:gd name="T3" fmla="*/ 21600 h 21600"/>
                  <a:gd name="T4" fmla="*/ 0 w 21600"/>
                  <a:gd name="T5" fmla="*/ 10800 h 21600"/>
                  <a:gd name="T6" fmla="*/ 10800 w 21600"/>
                  <a:gd name="T7" fmla="*/ 0 h 21600"/>
                  <a:gd name="T8" fmla="*/ 21600 w 21600"/>
                  <a:gd name="T9" fmla="*/ 10800 h 21600"/>
                  <a:gd name="T10" fmla="*/ 21600 w 21600"/>
                  <a:gd name="T11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600" h="21600">
                    <a:moveTo>
                      <a:pt x="21600" y="10800"/>
                    </a:moveTo>
                    <a:cubicBezTo>
                      <a:pt x="21600" y="16764"/>
                      <a:pt x="16765" y="21600"/>
                      <a:pt x="10800" y="21600"/>
                    </a:cubicBezTo>
                    <a:cubicBezTo>
                      <a:pt x="4836" y="21600"/>
                      <a:pt x="0" y="16764"/>
                      <a:pt x="0" y="10800"/>
                    </a:cubicBezTo>
                    <a:cubicBezTo>
                      <a:pt x="0" y="4835"/>
                      <a:pt x="4836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lose/>
                    <a:moveTo>
                      <a:pt x="21600" y="10800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  <p:sp>
            <p:nvSpPr>
              <p:cNvPr id="29" name="AutoShape 32"/>
              <p:cNvSpPr>
                <a:spLocks/>
              </p:cNvSpPr>
              <p:nvPr/>
            </p:nvSpPr>
            <p:spPr bwMode="auto">
              <a:xfrm>
                <a:off x="392" y="0"/>
                <a:ext cx="188" cy="188"/>
              </a:xfrm>
              <a:custGeom>
                <a:avLst/>
                <a:gdLst>
                  <a:gd name="T0" fmla="*/ 21600 w 21600"/>
                  <a:gd name="T1" fmla="*/ 10800 h 21600"/>
                  <a:gd name="T2" fmla="*/ 10800 w 21600"/>
                  <a:gd name="T3" fmla="*/ 21600 h 21600"/>
                  <a:gd name="T4" fmla="*/ 0 w 21600"/>
                  <a:gd name="T5" fmla="*/ 10800 h 21600"/>
                  <a:gd name="T6" fmla="*/ 10800 w 21600"/>
                  <a:gd name="T7" fmla="*/ 0 h 21600"/>
                  <a:gd name="T8" fmla="*/ 21600 w 21600"/>
                  <a:gd name="T9" fmla="*/ 10800 h 21600"/>
                  <a:gd name="T10" fmla="*/ 21600 w 21600"/>
                  <a:gd name="T11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600" h="21600">
                    <a:moveTo>
                      <a:pt x="21600" y="10800"/>
                    </a:moveTo>
                    <a:cubicBezTo>
                      <a:pt x="21600" y="16764"/>
                      <a:pt x="16764" y="21600"/>
                      <a:pt x="10800" y="21600"/>
                    </a:cubicBezTo>
                    <a:cubicBezTo>
                      <a:pt x="4835" y="21600"/>
                      <a:pt x="0" y="16764"/>
                      <a:pt x="0" y="10800"/>
                    </a:cubicBez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4" y="0"/>
                      <a:pt x="21600" y="4835"/>
                      <a:pt x="21600" y="10800"/>
                    </a:cubicBezTo>
                    <a:close/>
                    <a:moveTo>
                      <a:pt x="21600" y="10800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</p:grpSp>
        <p:sp>
          <p:nvSpPr>
            <p:cNvPr id="13340" name="AutoShape 34"/>
            <p:cNvSpPr>
              <a:spLocks/>
            </p:cNvSpPr>
            <p:nvPr/>
          </p:nvSpPr>
          <p:spPr bwMode="auto">
            <a:xfrm>
              <a:off x="4159250" y="1995488"/>
              <a:ext cx="406400" cy="406400"/>
            </a:xfrm>
            <a:custGeom>
              <a:avLst/>
              <a:gdLst>
                <a:gd name="T0" fmla="*/ 5636335 w 21600"/>
                <a:gd name="T1" fmla="*/ 6547894 h 21600"/>
                <a:gd name="T2" fmla="*/ 4943931 w 21600"/>
                <a:gd name="T3" fmla="*/ 4198056 h 21600"/>
                <a:gd name="T4" fmla="*/ 7055518 w 21600"/>
                <a:gd name="T5" fmla="*/ 4345677 h 21600"/>
                <a:gd name="T6" fmla="*/ 5636335 w 21600"/>
                <a:gd name="T7" fmla="*/ 6547894 h 21600"/>
                <a:gd name="T8" fmla="*/ 1671583 w 21600"/>
                <a:gd name="T9" fmla="*/ 6288062 h 21600"/>
                <a:gd name="T10" fmla="*/ 4400183 w 21600"/>
                <a:gd name="T11" fmla="*/ 4315234 h 21600"/>
                <a:gd name="T12" fmla="*/ 5136501 w 21600"/>
                <a:gd name="T13" fmla="*/ 6821876 h 21600"/>
                <a:gd name="T14" fmla="*/ 3823170 w 21600"/>
                <a:gd name="T15" fmla="*/ 7097644 h 21600"/>
                <a:gd name="T16" fmla="*/ 1671583 w 21600"/>
                <a:gd name="T17" fmla="*/ 6288062 h 21600"/>
                <a:gd name="T18" fmla="*/ 551519 w 21600"/>
                <a:gd name="T19" fmla="*/ 3722643 h 21600"/>
                <a:gd name="T20" fmla="*/ 3942475 w 21600"/>
                <a:gd name="T21" fmla="*/ 3182074 h 21600"/>
                <a:gd name="T22" fmla="*/ 4204076 w 21600"/>
                <a:gd name="T23" fmla="*/ 3799106 h 21600"/>
                <a:gd name="T24" fmla="*/ 1285014 w 21600"/>
                <a:gd name="T25" fmla="*/ 5889093 h 21600"/>
                <a:gd name="T26" fmla="*/ 548696 w 21600"/>
                <a:gd name="T27" fmla="*/ 3823170 h 21600"/>
                <a:gd name="T28" fmla="*/ 551519 w 21600"/>
                <a:gd name="T29" fmla="*/ 3722643 h 21600"/>
                <a:gd name="T30" fmla="*/ 2545249 w 21600"/>
                <a:gd name="T31" fmla="*/ 808529 h 21600"/>
                <a:gd name="T32" fmla="*/ 3704938 w 21600"/>
                <a:gd name="T33" fmla="*/ 2676934 h 21600"/>
                <a:gd name="T34" fmla="*/ 614191 w 21600"/>
                <a:gd name="T35" fmla="*/ 3171463 h 21600"/>
                <a:gd name="T36" fmla="*/ 2545249 w 21600"/>
                <a:gd name="T37" fmla="*/ 808529 h 21600"/>
                <a:gd name="T38" fmla="*/ 5904315 w 21600"/>
                <a:gd name="T39" fmla="*/ 1297037 h 21600"/>
                <a:gd name="T40" fmla="*/ 4234161 w 21600"/>
                <a:gd name="T41" fmla="*/ 2500997 h 21600"/>
                <a:gd name="T42" fmla="*/ 3105611 w 21600"/>
                <a:gd name="T43" fmla="*/ 628697 h 21600"/>
                <a:gd name="T44" fmla="*/ 3823170 w 21600"/>
                <a:gd name="T45" fmla="*/ 548696 h 21600"/>
                <a:gd name="T46" fmla="*/ 5904315 w 21600"/>
                <a:gd name="T47" fmla="*/ 1297037 h 21600"/>
                <a:gd name="T48" fmla="*/ 7096591 w 21600"/>
                <a:gd name="T49" fmla="*/ 3788476 h 21600"/>
                <a:gd name="T50" fmla="*/ 4746037 w 21600"/>
                <a:gd name="T51" fmla="*/ 3672370 h 21600"/>
                <a:gd name="T52" fmla="*/ 4467089 w 21600"/>
                <a:gd name="T53" fmla="*/ 3002600 h 21600"/>
                <a:gd name="T54" fmla="*/ 6307874 w 21600"/>
                <a:gd name="T55" fmla="*/ 1694236 h 21600"/>
                <a:gd name="T56" fmla="*/ 7096591 w 21600"/>
                <a:gd name="T57" fmla="*/ 3788476 h 21600"/>
                <a:gd name="T58" fmla="*/ 3823170 w 21600"/>
                <a:gd name="T59" fmla="*/ 0 h 21600"/>
                <a:gd name="T60" fmla="*/ 0 w 21600"/>
                <a:gd name="T61" fmla="*/ 3823170 h 21600"/>
                <a:gd name="T62" fmla="*/ 3823170 w 21600"/>
                <a:gd name="T63" fmla="*/ 7646341 h 21600"/>
                <a:gd name="T64" fmla="*/ 7646341 w 21600"/>
                <a:gd name="T65" fmla="*/ 3823170 h 21600"/>
                <a:gd name="T66" fmla="*/ 3823170 w 21600"/>
                <a:gd name="T67" fmla="*/ 0 h 21600"/>
                <a:gd name="T68" fmla="*/ 3823170 w 21600"/>
                <a:gd name="T69" fmla="*/ 0 h 21600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21600" h="21600">
                  <a:moveTo>
                    <a:pt x="15922" y="18497"/>
                  </a:moveTo>
                  <a:cubicBezTo>
                    <a:pt x="15325" y="15989"/>
                    <a:pt x="14656" y="13783"/>
                    <a:pt x="13966" y="11859"/>
                  </a:cubicBezTo>
                  <a:cubicBezTo>
                    <a:pt x="15714" y="11595"/>
                    <a:pt x="17703" y="11666"/>
                    <a:pt x="19931" y="12276"/>
                  </a:cubicBezTo>
                  <a:cubicBezTo>
                    <a:pt x="19513" y="14865"/>
                    <a:pt x="18019" y="17097"/>
                    <a:pt x="15922" y="18497"/>
                  </a:cubicBezTo>
                  <a:close/>
                  <a:moveTo>
                    <a:pt x="4722" y="17763"/>
                  </a:moveTo>
                  <a:cubicBezTo>
                    <a:pt x="5597" y="16525"/>
                    <a:pt x="8166" y="13390"/>
                    <a:pt x="12430" y="12190"/>
                  </a:cubicBezTo>
                  <a:cubicBezTo>
                    <a:pt x="13167" y="14211"/>
                    <a:pt x="13882" y="16562"/>
                    <a:pt x="14510" y="19271"/>
                  </a:cubicBezTo>
                  <a:cubicBezTo>
                    <a:pt x="13373" y="19770"/>
                    <a:pt x="12119" y="20050"/>
                    <a:pt x="10800" y="20050"/>
                  </a:cubicBezTo>
                  <a:cubicBezTo>
                    <a:pt x="8474" y="20050"/>
                    <a:pt x="6348" y="19185"/>
                    <a:pt x="4722" y="17763"/>
                  </a:cubicBezTo>
                  <a:close/>
                  <a:moveTo>
                    <a:pt x="1558" y="10516"/>
                  </a:moveTo>
                  <a:cubicBezTo>
                    <a:pt x="3246" y="10441"/>
                    <a:pt x="7361" y="10143"/>
                    <a:pt x="11137" y="8989"/>
                  </a:cubicBezTo>
                  <a:cubicBezTo>
                    <a:pt x="11383" y="9536"/>
                    <a:pt x="11628" y="10115"/>
                    <a:pt x="11876" y="10732"/>
                  </a:cubicBezTo>
                  <a:cubicBezTo>
                    <a:pt x="7512" y="12015"/>
                    <a:pt x="4761" y="15118"/>
                    <a:pt x="3630" y="16636"/>
                  </a:cubicBezTo>
                  <a:cubicBezTo>
                    <a:pt x="2331" y="15043"/>
                    <a:pt x="1550" y="13011"/>
                    <a:pt x="1550" y="10800"/>
                  </a:cubicBezTo>
                  <a:cubicBezTo>
                    <a:pt x="1550" y="10705"/>
                    <a:pt x="1555" y="10611"/>
                    <a:pt x="1558" y="10516"/>
                  </a:cubicBezTo>
                  <a:close/>
                  <a:moveTo>
                    <a:pt x="7190" y="2284"/>
                  </a:moveTo>
                  <a:cubicBezTo>
                    <a:pt x="7767" y="2979"/>
                    <a:pt x="9037" y="4667"/>
                    <a:pt x="10466" y="7562"/>
                  </a:cubicBezTo>
                  <a:cubicBezTo>
                    <a:pt x="7408" y="8463"/>
                    <a:pt x="3977" y="8850"/>
                    <a:pt x="1735" y="8959"/>
                  </a:cubicBezTo>
                  <a:cubicBezTo>
                    <a:pt x="2345" y="5946"/>
                    <a:pt x="4425" y="3461"/>
                    <a:pt x="7190" y="2284"/>
                  </a:cubicBezTo>
                  <a:close/>
                  <a:moveTo>
                    <a:pt x="16679" y="3664"/>
                  </a:moveTo>
                  <a:cubicBezTo>
                    <a:pt x="15880" y="5165"/>
                    <a:pt x="14096" y="6267"/>
                    <a:pt x="11961" y="7065"/>
                  </a:cubicBezTo>
                  <a:cubicBezTo>
                    <a:pt x="10689" y="4451"/>
                    <a:pt x="9517" y="2738"/>
                    <a:pt x="8773" y="1776"/>
                  </a:cubicBezTo>
                  <a:cubicBezTo>
                    <a:pt x="9426" y="1630"/>
                    <a:pt x="10103" y="1550"/>
                    <a:pt x="10800" y="1550"/>
                  </a:cubicBezTo>
                  <a:cubicBezTo>
                    <a:pt x="13031" y="1550"/>
                    <a:pt x="15080" y="2344"/>
                    <a:pt x="16679" y="3664"/>
                  </a:cubicBezTo>
                  <a:close/>
                  <a:moveTo>
                    <a:pt x="20047" y="10702"/>
                  </a:moveTo>
                  <a:cubicBezTo>
                    <a:pt x="17562" y="10063"/>
                    <a:pt x="15349" y="10032"/>
                    <a:pt x="13407" y="10374"/>
                  </a:cubicBezTo>
                  <a:cubicBezTo>
                    <a:pt x="13144" y="9705"/>
                    <a:pt x="12880" y="9074"/>
                    <a:pt x="12619" y="8482"/>
                  </a:cubicBezTo>
                  <a:cubicBezTo>
                    <a:pt x="14816" y="7641"/>
                    <a:pt x="16752" y="6454"/>
                    <a:pt x="17819" y="4786"/>
                  </a:cubicBezTo>
                  <a:cubicBezTo>
                    <a:pt x="19188" y="6381"/>
                    <a:pt x="20024" y="8446"/>
                    <a:pt x="20047" y="10702"/>
                  </a:cubicBezTo>
                  <a:close/>
                  <a:moveTo>
                    <a:pt x="10800" y="0"/>
                  </a:moveTo>
                  <a:cubicBezTo>
                    <a:pt x="4845" y="0"/>
                    <a:pt x="0" y="4845"/>
                    <a:pt x="0" y="10800"/>
                  </a:cubicBezTo>
                  <a:cubicBezTo>
                    <a:pt x="0" y="16755"/>
                    <a:pt x="4845" y="21600"/>
                    <a:pt x="10800" y="21600"/>
                  </a:cubicBezTo>
                  <a:cubicBezTo>
                    <a:pt x="16755" y="21600"/>
                    <a:pt x="21600" y="16755"/>
                    <a:pt x="21600" y="10800"/>
                  </a:cubicBezTo>
                  <a:cubicBezTo>
                    <a:pt x="21600" y="4845"/>
                    <a:pt x="16755" y="0"/>
                    <a:pt x="10800" y="0"/>
                  </a:cubicBezTo>
                  <a:close/>
                  <a:moveTo>
                    <a:pt x="10800" y="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</p:grpSp>
      <p:grpSp>
        <p:nvGrpSpPr>
          <p:cNvPr id="13316" name="组合 36"/>
          <p:cNvGrpSpPr>
            <a:grpSpLocks/>
          </p:cNvGrpSpPr>
          <p:nvPr/>
        </p:nvGrpSpPr>
        <p:grpSpPr bwMode="auto">
          <a:xfrm>
            <a:off x="6136547" y="348392"/>
            <a:ext cx="5396389" cy="4576559"/>
            <a:chOff x="6597788" y="1765039"/>
            <a:chExt cx="4013200" cy="3194050"/>
          </a:xfrm>
        </p:grpSpPr>
        <p:sp>
          <p:nvSpPr>
            <p:cNvPr id="13321" name="AutoShape 11"/>
            <p:cNvSpPr>
              <a:spLocks/>
            </p:cNvSpPr>
            <p:nvPr/>
          </p:nvSpPr>
          <p:spPr bwMode="auto">
            <a:xfrm>
              <a:off x="6597788" y="1765039"/>
              <a:ext cx="4013200" cy="3194050"/>
            </a:xfrm>
            <a:custGeom>
              <a:avLst/>
              <a:gdLst>
                <a:gd name="T0" fmla="*/ 280238923 w 20796"/>
                <a:gd name="T1" fmla="*/ 0 h 21600"/>
                <a:gd name="T2" fmla="*/ 0 w 20796"/>
                <a:gd name="T3" fmla="*/ 214727405 h 21600"/>
                <a:gd name="T4" fmla="*/ 0 w 20796"/>
                <a:gd name="T5" fmla="*/ 257585345 h 21600"/>
                <a:gd name="T6" fmla="*/ 37687916 w 20796"/>
                <a:gd name="T7" fmla="*/ 365102096 h 21600"/>
                <a:gd name="T8" fmla="*/ -29941722 w 20796"/>
                <a:gd name="T9" fmla="*/ 448697187 h 21600"/>
                <a:gd name="T10" fmla="*/ 91128934 w 20796"/>
                <a:gd name="T11" fmla="*/ 416028857 h 21600"/>
                <a:gd name="T12" fmla="*/ 280238923 w 20796"/>
                <a:gd name="T13" fmla="*/ 472312750 h 21600"/>
                <a:gd name="T14" fmla="*/ 494226082 w 20796"/>
                <a:gd name="T15" fmla="*/ 472312750 h 21600"/>
                <a:gd name="T16" fmla="*/ 774465005 w 20796"/>
                <a:gd name="T17" fmla="*/ 257585345 h 21600"/>
                <a:gd name="T18" fmla="*/ 774465005 w 20796"/>
                <a:gd name="T19" fmla="*/ 214727405 h 21600"/>
                <a:gd name="T20" fmla="*/ 494226082 w 20796"/>
                <a:gd name="T21" fmla="*/ 0 h 21600"/>
                <a:gd name="T22" fmla="*/ 280238923 w 20796"/>
                <a:gd name="T23" fmla="*/ 0 h 21600"/>
                <a:gd name="T24" fmla="*/ 280238923 w 20796"/>
                <a:gd name="T25" fmla="*/ 0 h 216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0796" h="21600">
                  <a:moveTo>
                    <a:pt x="7525" y="0"/>
                  </a:moveTo>
                  <a:cubicBezTo>
                    <a:pt x="3369" y="0"/>
                    <a:pt x="0" y="4397"/>
                    <a:pt x="0" y="9820"/>
                  </a:cubicBezTo>
                  <a:lnTo>
                    <a:pt x="0" y="11780"/>
                  </a:lnTo>
                  <a:cubicBezTo>
                    <a:pt x="0" y="13572"/>
                    <a:pt x="369" y="15250"/>
                    <a:pt x="1012" y="16697"/>
                  </a:cubicBezTo>
                  <a:lnTo>
                    <a:pt x="-804" y="20520"/>
                  </a:lnTo>
                  <a:lnTo>
                    <a:pt x="2447" y="19026"/>
                  </a:lnTo>
                  <a:cubicBezTo>
                    <a:pt x="3786" y="20625"/>
                    <a:pt x="5568" y="21600"/>
                    <a:pt x="7525" y="21600"/>
                  </a:cubicBezTo>
                  <a:lnTo>
                    <a:pt x="13271" y="21600"/>
                  </a:lnTo>
                  <a:cubicBezTo>
                    <a:pt x="17427" y="21600"/>
                    <a:pt x="20796" y="17203"/>
                    <a:pt x="20796" y="11780"/>
                  </a:cubicBezTo>
                  <a:lnTo>
                    <a:pt x="20796" y="9820"/>
                  </a:lnTo>
                  <a:cubicBezTo>
                    <a:pt x="20796" y="4397"/>
                    <a:pt x="17427" y="0"/>
                    <a:pt x="13271" y="0"/>
                  </a:cubicBezTo>
                  <a:lnTo>
                    <a:pt x="7525" y="0"/>
                  </a:lnTo>
                  <a:close/>
                  <a:moveTo>
                    <a:pt x="7525" y="0"/>
                  </a:moveTo>
                </a:path>
              </a:pathLst>
            </a:custGeom>
            <a:solidFill>
              <a:srgbClr val="3DA591"/>
            </a:solidFill>
            <a:ln w="25400" cap="flat">
              <a:solidFill>
                <a:schemeClr val="tx1">
                  <a:alpha val="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22" name="文本框 38"/>
            <p:cNvSpPr txBox="1">
              <a:spLocks noChangeArrowheads="1"/>
            </p:cNvSpPr>
            <p:nvPr/>
          </p:nvSpPr>
          <p:spPr bwMode="auto">
            <a:xfrm>
              <a:off x="6875658" y="2184504"/>
              <a:ext cx="3721829" cy="27279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>
                <a:defRPr sz="200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marL="609600" indent="-609600" eaLnBrk="1" hangingPunct="1"/>
              <a:r>
                <a:rPr lang="zh-CN" altLang="en-US" sz="2400" dirty="0">
                  <a:highlight>
                    <a:srgbClr val="FFFF00"/>
                  </a:highlight>
                  <a:latin typeface="黑体" panose="02010609060101010101" pitchFamily="49" charset="-122"/>
                  <a:ea typeface="黑体" panose="02010609060101010101" pitchFamily="49" charset="-122"/>
                </a:rPr>
                <a:t>学前教育阶段</a:t>
              </a:r>
              <a:r>
                <a:rPr lang="en-US" altLang="zh-CN" sz="2400" dirty="0">
                  <a:highlight>
                    <a:srgbClr val="FFFF00"/>
                  </a:highlight>
                  <a:latin typeface="黑体" panose="02010609060101010101" pitchFamily="49" charset="-122"/>
                  <a:ea typeface="黑体" panose="02010609060101010101" pitchFamily="49" charset="-122"/>
                  <a:sym typeface="Wingdings" panose="05000000000000000000" pitchFamily="2" charset="2"/>
                </a:rPr>
                <a:t></a:t>
              </a:r>
              <a:r>
                <a:rPr lang="zh-CN" altLang="en-US" sz="2400" dirty="0">
                  <a:highlight>
                    <a:srgbClr val="FFFF00"/>
                  </a:highlight>
                  <a:latin typeface="黑体" panose="02010609060101010101" pitchFamily="49" charset="-122"/>
                  <a:ea typeface="黑体" panose="02010609060101010101" pitchFamily="49" charset="-122"/>
                </a:rPr>
                <a:t>家庭教育以及</a:t>
              </a:r>
              <a:endParaRPr lang="en-US" altLang="zh-CN" sz="2400" dirty="0">
                <a:highlight>
                  <a:srgbClr val="FFFF00"/>
                </a:highlight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marL="609600" indent="-609600" eaLnBrk="1" hangingPunct="1"/>
              <a:r>
                <a:rPr lang="zh-CN" altLang="en-US" sz="2400" dirty="0">
                  <a:highlight>
                    <a:srgbClr val="FFFF00"/>
                  </a:highlight>
                  <a:latin typeface="黑体" panose="02010609060101010101" pitchFamily="49" charset="-122"/>
                  <a:ea typeface="黑体" panose="02010609060101010101" pitchFamily="49" charset="-122"/>
                </a:rPr>
                <a:t>若干社会教育；</a:t>
              </a:r>
              <a:endParaRPr lang="en-US" altLang="zh-CN" sz="2400" dirty="0">
                <a:highlight>
                  <a:srgbClr val="FFFF00"/>
                </a:highlight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marL="609600" indent="-609600" eaLnBrk="1" hangingPunct="1"/>
              <a:r>
                <a:rPr lang="zh-CN" altLang="en-US" sz="2400" dirty="0">
                  <a:highlight>
                    <a:srgbClr val="C0C0C0"/>
                  </a:highlight>
                  <a:latin typeface="黑体" panose="02010609060101010101" pitchFamily="49" charset="-122"/>
                  <a:ea typeface="黑体" panose="02010609060101010101" pitchFamily="49" charset="-122"/>
                </a:rPr>
                <a:t>进入幼儿教育或初等教育阶段后</a:t>
              </a:r>
              <a:endParaRPr lang="en-US" altLang="zh-CN" sz="2400" dirty="0"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marL="609600" indent="-609600" eaLnBrk="1" hangingPunct="1"/>
              <a:r>
                <a:rPr lang="en-US" altLang="zh-CN" sz="2400" dirty="0">
                  <a:highlight>
                    <a:srgbClr val="C0C0C0"/>
                  </a:highlight>
                  <a:latin typeface="黑体" panose="02010609060101010101" pitchFamily="49" charset="-122"/>
                  <a:ea typeface="黑体" panose="02010609060101010101" pitchFamily="49" charset="-122"/>
                  <a:sym typeface="Wingdings" panose="05000000000000000000" pitchFamily="2" charset="2"/>
                </a:rPr>
                <a:t></a:t>
              </a:r>
              <a:r>
                <a:rPr lang="zh-CN" altLang="en-US" sz="2400" dirty="0">
                  <a:highlight>
                    <a:srgbClr val="C0C0C0"/>
                  </a:highlight>
                  <a:latin typeface="黑体" panose="02010609060101010101" pitchFamily="49" charset="-122"/>
                  <a:ea typeface="黑体" panose="02010609060101010101" pitchFamily="49" charset="-122"/>
                </a:rPr>
                <a:t>学校教育、家庭教育与社会教育</a:t>
              </a:r>
              <a:endParaRPr lang="en-US" altLang="zh-CN" sz="2400" dirty="0"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marL="609600" indent="-609600" eaLnBrk="1" hangingPunct="1"/>
              <a:r>
                <a:rPr lang="zh-CN" altLang="en-US" sz="2400" dirty="0">
                  <a:highlight>
                    <a:srgbClr val="FFFF00"/>
                  </a:highlight>
                  <a:latin typeface="黑体" panose="02010609060101010101" pitchFamily="49" charset="-122"/>
                  <a:ea typeface="黑体" panose="02010609060101010101" pitchFamily="49" charset="-122"/>
                </a:rPr>
                <a:t>随着教育阶段的演变，</a:t>
              </a:r>
              <a:endParaRPr lang="en-US" altLang="zh-CN" sz="2400" dirty="0">
                <a:highlight>
                  <a:srgbClr val="FFFF00"/>
                </a:highlight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marL="609600" indent="-609600" eaLnBrk="1" hangingPunct="1"/>
              <a:r>
                <a:rPr lang="zh-CN" altLang="en-US" sz="2400" dirty="0">
                  <a:highlight>
                    <a:srgbClr val="FFFF00"/>
                  </a:highlight>
                  <a:latin typeface="黑体" panose="02010609060101010101" pitchFamily="49" charset="-122"/>
                  <a:ea typeface="黑体" panose="02010609060101010101" pitchFamily="49" charset="-122"/>
                </a:rPr>
                <a:t>家庭教育的成份可能逐渐削减，</a:t>
              </a:r>
              <a:endParaRPr lang="en-US" altLang="zh-CN" sz="2400" dirty="0">
                <a:highlight>
                  <a:srgbClr val="FFFF00"/>
                </a:highlight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marL="609600" indent="-609600" eaLnBrk="1" hangingPunct="1"/>
              <a:r>
                <a:rPr lang="zh-CN" altLang="en-US" sz="2400" dirty="0">
                  <a:highlight>
                    <a:srgbClr val="FFFF00"/>
                  </a:highlight>
                  <a:latin typeface="黑体" panose="02010609060101010101" pitchFamily="49" charset="-122"/>
                  <a:ea typeface="黑体" panose="02010609060101010101" pitchFamily="49" charset="-122"/>
                </a:rPr>
                <a:t>离开正规学校教育后，学校教</a:t>
              </a:r>
              <a:endParaRPr lang="en-US" altLang="zh-CN" sz="2400" dirty="0">
                <a:highlight>
                  <a:srgbClr val="FFFF00"/>
                </a:highlight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marL="609600" indent="-609600" eaLnBrk="1" hangingPunct="1"/>
              <a:r>
                <a:rPr lang="zh-CN" altLang="en-US" sz="2400" dirty="0">
                  <a:highlight>
                    <a:srgbClr val="FFFF00"/>
                  </a:highlight>
                  <a:latin typeface="黑体" panose="02010609060101010101" pitchFamily="49" charset="-122"/>
                  <a:ea typeface="黑体" panose="02010609060101010101" pitchFamily="49" charset="-122"/>
                </a:rPr>
                <a:t>育成份也可能完全消失。
</a:t>
              </a:r>
              <a:r>
                <a:rPr lang="zh-CN" altLang="en-US" dirty="0">
                  <a:solidFill>
                    <a:schemeClr val="folHlink"/>
                  </a:solidFill>
                  <a:highlight>
                    <a:srgbClr val="FFFF00"/>
                  </a:highlight>
                  <a:latin typeface="黑体" panose="02010609060101010101" pitchFamily="49" charset="-122"/>
                  <a:ea typeface="黑体" panose="02010609060101010101" pitchFamily="49" charset="-122"/>
                </a:rPr>
                <a:t>
</a:t>
              </a:r>
              <a:endParaRPr lang="zh-TW" altLang="en-US" dirty="0">
                <a:highlight>
                  <a:srgbClr val="FFFF00"/>
                </a:highlight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0" y="381189"/>
            <a:ext cx="694944" cy="505779"/>
            <a:chOff x="0" y="244029"/>
            <a:chExt cx="694944" cy="624651"/>
          </a:xfrm>
          <a:solidFill>
            <a:srgbClr val="3DA591"/>
          </a:solidFill>
        </p:grpSpPr>
        <p:sp>
          <p:nvSpPr>
            <p:cNvPr id="41" name="矩形 40"/>
            <p:cNvSpPr/>
            <p:nvPr/>
          </p:nvSpPr>
          <p:spPr>
            <a:xfrm>
              <a:off x="0" y="244029"/>
              <a:ext cx="548640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42" name="矩形 41"/>
            <p:cNvSpPr/>
            <p:nvPr/>
          </p:nvSpPr>
          <p:spPr>
            <a:xfrm>
              <a:off x="612648" y="244029"/>
              <a:ext cx="82296" cy="624651"/>
            </a:xfrm>
            <a:prstGeom prst="rect">
              <a:avLst/>
            </a:prstGeom>
            <a:solidFill>
              <a:srgbClr val="8CD4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3318" name="矩形 42"/>
          <p:cNvSpPr>
            <a:spLocks noChangeArrowheads="1"/>
          </p:cNvSpPr>
          <p:nvPr/>
        </p:nvSpPr>
        <p:spPr bwMode="auto">
          <a:xfrm>
            <a:off x="988219" y="349727"/>
            <a:ext cx="3000375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zh-CN" altLang="en-US" sz="3600" b="1" dirty="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小结</a:t>
            </a:r>
            <a:endParaRPr lang="zh-CN" altLang="en-US" sz="3600" b="1" dirty="0">
              <a:solidFill>
                <a:srgbClr val="404040"/>
              </a:solidFill>
            </a:endParaRPr>
          </a:p>
        </p:txBody>
      </p:sp>
      <p:sp>
        <p:nvSpPr>
          <p:cNvPr id="2" name="等腰三角形 1"/>
          <p:cNvSpPr/>
          <p:nvPr/>
        </p:nvSpPr>
        <p:spPr>
          <a:xfrm>
            <a:off x="0" y="5013325"/>
            <a:ext cx="3133725" cy="1844675"/>
          </a:xfrm>
          <a:prstGeom prst="triangle">
            <a:avLst>
              <a:gd name="adj" fmla="val 0"/>
            </a:avLst>
          </a:prstGeom>
          <a:solidFill>
            <a:srgbClr val="8CD4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4" name="等腰三角形 43"/>
          <p:cNvSpPr/>
          <p:nvPr/>
        </p:nvSpPr>
        <p:spPr>
          <a:xfrm>
            <a:off x="9058275" y="5011738"/>
            <a:ext cx="3133725" cy="1844675"/>
          </a:xfrm>
          <a:prstGeom prst="triangle">
            <a:avLst>
              <a:gd name="adj" fmla="val 100000"/>
            </a:avLst>
          </a:prstGeom>
          <a:solidFill>
            <a:srgbClr val="3DA5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87304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组合 3"/>
          <p:cNvGrpSpPr>
            <a:grpSpLocks/>
          </p:cNvGrpSpPr>
          <p:nvPr/>
        </p:nvGrpSpPr>
        <p:grpSpPr bwMode="auto">
          <a:xfrm>
            <a:off x="4832828" y="4619625"/>
            <a:ext cx="1465263" cy="1314450"/>
            <a:chOff x="5600700" y="4373565"/>
            <a:chExt cx="1028700" cy="922335"/>
          </a:xfrm>
        </p:grpSpPr>
        <p:sp>
          <p:nvSpPr>
            <p:cNvPr id="13341" name="Oval 1"/>
            <p:cNvSpPr>
              <a:spLocks/>
            </p:cNvSpPr>
            <p:nvPr/>
          </p:nvSpPr>
          <p:spPr bwMode="auto">
            <a:xfrm>
              <a:off x="5600700" y="5041900"/>
              <a:ext cx="1028700" cy="254000"/>
            </a:xfrm>
            <a:prstGeom prst="ellipse">
              <a:avLst/>
            </a:prstGeom>
            <a:solidFill>
              <a:srgbClr val="E6E6E6"/>
            </a:solidFill>
            <a:ln w="25400">
              <a:solidFill>
                <a:schemeClr val="tx1">
                  <a:alpha val="0"/>
                </a:schemeClr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1" hangingPunct="1"/>
              <a:endParaRPr lang="en-US" altLang="zh-CN" sz="2800">
                <a:solidFill>
                  <a:srgbClr val="000000"/>
                </a:solidFill>
                <a:sym typeface="Gill Sans"/>
              </a:endParaRPr>
            </a:p>
          </p:txBody>
        </p:sp>
        <p:sp>
          <p:nvSpPr>
            <p:cNvPr id="13342" name="AutoShape 9"/>
            <p:cNvSpPr>
              <a:spLocks/>
            </p:cNvSpPr>
            <p:nvPr/>
          </p:nvSpPr>
          <p:spPr bwMode="auto">
            <a:xfrm>
              <a:off x="5915819" y="4373565"/>
              <a:ext cx="386556" cy="389732"/>
            </a:xfrm>
            <a:custGeom>
              <a:avLst/>
              <a:gdLst>
                <a:gd name="T0" fmla="*/ 6917849 w 21600"/>
                <a:gd name="T1" fmla="*/ 3515996 h 21600"/>
                <a:gd name="T2" fmla="*/ 3458925 w 21600"/>
                <a:gd name="T3" fmla="*/ 7031992 h 21600"/>
                <a:gd name="T4" fmla="*/ 0 w 21600"/>
                <a:gd name="T5" fmla="*/ 3515996 h 21600"/>
                <a:gd name="T6" fmla="*/ 3458925 w 21600"/>
                <a:gd name="T7" fmla="*/ 0 h 21600"/>
                <a:gd name="T8" fmla="*/ 6917849 w 21600"/>
                <a:gd name="T9" fmla="*/ 3515996 h 21600"/>
                <a:gd name="T10" fmla="*/ 6917849 w 21600"/>
                <a:gd name="T11" fmla="*/ 351599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21600" y="10800"/>
                  </a:moveTo>
                  <a:cubicBezTo>
                    <a:pt x="21600" y="16765"/>
                    <a:pt x="16764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lose/>
                  <a:moveTo>
                    <a:pt x="21600" y="10800"/>
                  </a:moveTo>
                </a:path>
              </a:pathLst>
            </a:custGeom>
            <a:solidFill>
              <a:srgbClr val="343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43" name="AutoShape 10"/>
            <p:cNvSpPr>
              <a:spLocks/>
            </p:cNvSpPr>
            <p:nvPr/>
          </p:nvSpPr>
          <p:spPr bwMode="auto">
            <a:xfrm>
              <a:off x="5784850" y="4747421"/>
              <a:ext cx="654050" cy="419894"/>
            </a:xfrm>
            <a:custGeom>
              <a:avLst/>
              <a:gdLst>
                <a:gd name="T0" fmla="*/ 15135928 w 21600"/>
                <a:gd name="T1" fmla="*/ 0 h 21600"/>
                <a:gd name="T2" fmla="*/ 11018199 w 21600"/>
                <a:gd name="T3" fmla="*/ 1332075 h 21600"/>
                <a:gd name="T4" fmla="*/ 10219592 w 21600"/>
                <a:gd name="T5" fmla="*/ 2407956 h 21600"/>
                <a:gd name="T6" fmla="*/ 9585103 w 21600"/>
                <a:gd name="T7" fmla="*/ 2407956 h 21600"/>
                <a:gd name="T8" fmla="*/ 8786496 w 21600"/>
                <a:gd name="T9" fmla="*/ 1332075 h 21600"/>
                <a:gd name="T10" fmla="*/ 4668766 w 21600"/>
                <a:gd name="T11" fmla="*/ 0 h 21600"/>
                <a:gd name="T12" fmla="*/ 0 w 21600"/>
                <a:gd name="T13" fmla="*/ 8082046 h 21600"/>
                <a:gd name="T14" fmla="*/ 908 w 21600"/>
                <a:gd name="T15" fmla="*/ 8162545 h 21600"/>
                <a:gd name="T16" fmla="*/ 19802847 w 21600"/>
                <a:gd name="T17" fmla="*/ 8162545 h 21600"/>
                <a:gd name="T18" fmla="*/ 19804695 w 21600"/>
                <a:gd name="T19" fmla="*/ 8082046 h 21600"/>
                <a:gd name="T20" fmla="*/ 15135928 w 21600"/>
                <a:gd name="T21" fmla="*/ 0 h 21600"/>
                <a:gd name="T22" fmla="*/ 15135928 w 21600"/>
                <a:gd name="T23" fmla="*/ 0 h 2160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1600" h="21600">
                  <a:moveTo>
                    <a:pt x="16508" y="0"/>
                  </a:moveTo>
                  <a:cubicBezTo>
                    <a:pt x="15311" y="1845"/>
                    <a:pt x="13754" y="3116"/>
                    <a:pt x="12017" y="3525"/>
                  </a:cubicBezTo>
                  <a:lnTo>
                    <a:pt x="11146" y="6372"/>
                  </a:lnTo>
                  <a:cubicBezTo>
                    <a:pt x="10956" y="6994"/>
                    <a:pt x="10644" y="6994"/>
                    <a:pt x="10454" y="6372"/>
                  </a:cubicBezTo>
                  <a:lnTo>
                    <a:pt x="9583" y="3525"/>
                  </a:lnTo>
                  <a:cubicBezTo>
                    <a:pt x="7846" y="3117"/>
                    <a:pt x="6289" y="1845"/>
                    <a:pt x="5092" y="0"/>
                  </a:cubicBezTo>
                  <a:cubicBezTo>
                    <a:pt x="2035" y="4448"/>
                    <a:pt x="0" y="12362"/>
                    <a:pt x="0" y="21387"/>
                  </a:cubicBezTo>
                  <a:cubicBezTo>
                    <a:pt x="0" y="21458"/>
                    <a:pt x="1" y="21528"/>
                    <a:pt x="1" y="21600"/>
                  </a:cubicBezTo>
                  <a:lnTo>
                    <a:pt x="21598" y="21600"/>
                  </a:lnTo>
                  <a:cubicBezTo>
                    <a:pt x="21598" y="21528"/>
                    <a:pt x="21600" y="21458"/>
                    <a:pt x="21600" y="21387"/>
                  </a:cubicBezTo>
                  <a:cubicBezTo>
                    <a:pt x="21600" y="12362"/>
                    <a:pt x="19565" y="4448"/>
                    <a:pt x="16508" y="0"/>
                  </a:cubicBezTo>
                  <a:close/>
                  <a:moveTo>
                    <a:pt x="16508" y="0"/>
                  </a:moveTo>
                </a:path>
              </a:pathLst>
            </a:custGeom>
            <a:solidFill>
              <a:srgbClr val="343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</p:grpSp>
      <p:grpSp>
        <p:nvGrpSpPr>
          <p:cNvPr id="13315" name="组合 7"/>
          <p:cNvGrpSpPr>
            <a:grpSpLocks/>
          </p:cNvGrpSpPr>
          <p:nvPr/>
        </p:nvGrpSpPr>
        <p:grpSpPr bwMode="auto">
          <a:xfrm>
            <a:off x="481806" y="1928365"/>
            <a:ext cx="4013200" cy="3194050"/>
            <a:chOff x="1600200" y="1612900"/>
            <a:chExt cx="4013200" cy="3194050"/>
          </a:xfrm>
        </p:grpSpPr>
        <p:sp>
          <p:nvSpPr>
            <p:cNvPr id="13323" name="AutoShape 2"/>
            <p:cNvSpPr>
              <a:spLocks/>
            </p:cNvSpPr>
            <p:nvPr/>
          </p:nvSpPr>
          <p:spPr bwMode="auto">
            <a:xfrm flipH="1">
              <a:off x="1600200" y="1612900"/>
              <a:ext cx="4013200" cy="3194050"/>
            </a:xfrm>
            <a:custGeom>
              <a:avLst/>
              <a:gdLst>
                <a:gd name="T0" fmla="*/ 280238923 w 20796"/>
                <a:gd name="T1" fmla="*/ 0 h 21600"/>
                <a:gd name="T2" fmla="*/ 0 w 20796"/>
                <a:gd name="T3" fmla="*/ 214727405 h 21600"/>
                <a:gd name="T4" fmla="*/ 0 w 20796"/>
                <a:gd name="T5" fmla="*/ 257585345 h 21600"/>
                <a:gd name="T6" fmla="*/ 37687916 w 20796"/>
                <a:gd name="T7" fmla="*/ 365102096 h 21600"/>
                <a:gd name="T8" fmla="*/ -29941722 w 20796"/>
                <a:gd name="T9" fmla="*/ 448697187 h 21600"/>
                <a:gd name="T10" fmla="*/ 91128934 w 20796"/>
                <a:gd name="T11" fmla="*/ 416028857 h 21600"/>
                <a:gd name="T12" fmla="*/ 280238923 w 20796"/>
                <a:gd name="T13" fmla="*/ 472312750 h 21600"/>
                <a:gd name="T14" fmla="*/ 494226082 w 20796"/>
                <a:gd name="T15" fmla="*/ 472312750 h 21600"/>
                <a:gd name="T16" fmla="*/ 774465005 w 20796"/>
                <a:gd name="T17" fmla="*/ 257585345 h 21600"/>
                <a:gd name="T18" fmla="*/ 774465005 w 20796"/>
                <a:gd name="T19" fmla="*/ 214727405 h 21600"/>
                <a:gd name="T20" fmla="*/ 494226082 w 20796"/>
                <a:gd name="T21" fmla="*/ 0 h 21600"/>
                <a:gd name="T22" fmla="*/ 280238923 w 20796"/>
                <a:gd name="T23" fmla="*/ 0 h 21600"/>
                <a:gd name="T24" fmla="*/ 280238923 w 20796"/>
                <a:gd name="T25" fmla="*/ 0 h 216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0796" h="21600">
                  <a:moveTo>
                    <a:pt x="7525" y="0"/>
                  </a:moveTo>
                  <a:cubicBezTo>
                    <a:pt x="3369" y="0"/>
                    <a:pt x="0" y="4397"/>
                    <a:pt x="0" y="9820"/>
                  </a:cubicBezTo>
                  <a:lnTo>
                    <a:pt x="0" y="11780"/>
                  </a:lnTo>
                  <a:cubicBezTo>
                    <a:pt x="0" y="13572"/>
                    <a:pt x="369" y="15250"/>
                    <a:pt x="1012" y="16697"/>
                  </a:cubicBezTo>
                  <a:lnTo>
                    <a:pt x="-804" y="20520"/>
                  </a:lnTo>
                  <a:lnTo>
                    <a:pt x="2447" y="19026"/>
                  </a:lnTo>
                  <a:cubicBezTo>
                    <a:pt x="3786" y="20625"/>
                    <a:pt x="5568" y="21600"/>
                    <a:pt x="7525" y="21600"/>
                  </a:cubicBezTo>
                  <a:lnTo>
                    <a:pt x="13271" y="21600"/>
                  </a:lnTo>
                  <a:cubicBezTo>
                    <a:pt x="17427" y="21600"/>
                    <a:pt x="20796" y="17203"/>
                    <a:pt x="20796" y="11780"/>
                  </a:cubicBezTo>
                  <a:lnTo>
                    <a:pt x="20796" y="9820"/>
                  </a:lnTo>
                  <a:cubicBezTo>
                    <a:pt x="20796" y="4397"/>
                    <a:pt x="17427" y="0"/>
                    <a:pt x="13271" y="0"/>
                  </a:cubicBezTo>
                  <a:lnTo>
                    <a:pt x="7525" y="0"/>
                  </a:lnTo>
                  <a:close/>
                  <a:moveTo>
                    <a:pt x="7525" y="0"/>
                  </a:moveTo>
                </a:path>
              </a:pathLst>
            </a:custGeom>
            <a:solidFill>
              <a:srgbClr val="8CD4C6"/>
            </a:solidFill>
            <a:ln w="25400" cap="flat">
              <a:solidFill>
                <a:schemeClr val="tx1">
                  <a:alpha val="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24" name="AutoShape 4"/>
            <p:cNvSpPr>
              <a:spLocks/>
            </p:cNvSpPr>
            <p:nvPr/>
          </p:nvSpPr>
          <p:spPr bwMode="auto">
            <a:xfrm>
              <a:off x="2025650" y="2517775"/>
              <a:ext cx="573088" cy="573882"/>
            </a:xfrm>
            <a:custGeom>
              <a:avLst/>
              <a:gdLst>
                <a:gd name="T0" fmla="*/ 11208115 w 21600"/>
                <a:gd name="T1" fmla="*/ 13056878 h 21600"/>
                <a:gd name="T2" fmla="*/ 9831219 w 21600"/>
                <a:gd name="T3" fmla="*/ 8371876 h 21600"/>
                <a:gd name="T4" fmla="*/ 14030202 w 21600"/>
                <a:gd name="T5" fmla="*/ 8665512 h 21600"/>
                <a:gd name="T6" fmla="*/ 11208115 w 21600"/>
                <a:gd name="T7" fmla="*/ 13056878 h 21600"/>
                <a:gd name="T8" fmla="*/ 3323990 w 21600"/>
                <a:gd name="T9" fmla="*/ 12538737 h 21600"/>
                <a:gd name="T10" fmla="*/ 8749966 w 21600"/>
                <a:gd name="T11" fmla="*/ 8604803 h 21600"/>
                <a:gd name="T12" fmla="*/ 10214153 w 21600"/>
                <a:gd name="T13" fmla="*/ 13603235 h 21600"/>
                <a:gd name="T14" fmla="*/ 7602543 w 21600"/>
                <a:gd name="T15" fmla="*/ 14153126 h 21600"/>
                <a:gd name="T16" fmla="*/ 3323990 w 21600"/>
                <a:gd name="T17" fmla="*/ 12538737 h 21600"/>
                <a:gd name="T18" fmla="*/ 1096747 w 21600"/>
                <a:gd name="T19" fmla="*/ 7423164 h 21600"/>
                <a:gd name="T20" fmla="*/ 7839764 w 21600"/>
                <a:gd name="T21" fmla="*/ 6345249 h 21600"/>
                <a:gd name="T22" fmla="*/ 8359974 w 21600"/>
                <a:gd name="T23" fmla="*/ 7575614 h 21600"/>
                <a:gd name="T24" fmla="*/ 2555309 w 21600"/>
                <a:gd name="T25" fmla="*/ 11743193 h 21600"/>
                <a:gd name="T26" fmla="*/ 1091096 w 21600"/>
                <a:gd name="T27" fmla="*/ 7623624 h 21600"/>
                <a:gd name="T28" fmla="*/ 1096747 w 21600"/>
                <a:gd name="T29" fmla="*/ 7423164 h 21600"/>
                <a:gd name="T30" fmla="*/ 5061322 w 21600"/>
                <a:gd name="T31" fmla="*/ 1612263 h 21600"/>
                <a:gd name="T32" fmla="*/ 7367418 w 21600"/>
                <a:gd name="T33" fmla="*/ 5337953 h 21600"/>
                <a:gd name="T34" fmla="*/ 1221341 w 21600"/>
                <a:gd name="T35" fmla="*/ 6324073 h 21600"/>
                <a:gd name="T36" fmla="*/ 5061322 w 21600"/>
                <a:gd name="T37" fmla="*/ 1612263 h 21600"/>
                <a:gd name="T38" fmla="*/ 11741008 w 21600"/>
                <a:gd name="T39" fmla="*/ 2586375 h 21600"/>
                <a:gd name="T40" fmla="*/ 8419804 w 21600"/>
                <a:gd name="T41" fmla="*/ 4987114 h 21600"/>
                <a:gd name="T42" fmla="*/ 6175660 w 21600"/>
                <a:gd name="T43" fmla="*/ 1253666 h 21600"/>
                <a:gd name="T44" fmla="*/ 7602543 w 21600"/>
                <a:gd name="T45" fmla="*/ 1094122 h 21600"/>
                <a:gd name="T46" fmla="*/ 11741008 w 21600"/>
                <a:gd name="T47" fmla="*/ 2586375 h 21600"/>
                <a:gd name="T48" fmla="*/ 14111867 w 21600"/>
                <a:gd name="T49" fmla="*/ 7554439 h 21600"/>
                <a:gd name="T50" fmla="*/ 9437725 w 21600"/>
                <a:gd name="T51" fmla="*/ 7322920 h 21600"/>
                <a:gd name="T52" fmla="*/ 8882997 w 21600"/>
                <a:gd name="T53" fmla="*/ 5987369 h 21600"/>
                <a:gd name="T54" fmla="*/ 12543490 w 21600"/>
                <a:gd name="T55" fmla="*/ 3378385 h 21600"/>
                <a:gd name="T56" fmla="*/ 14111867 w 21600"/>
                <a:gd name="T57" fmla="*/ 7554439 h 21600"/>
                <a:gd name="T58" fmla="*/ 7602543 w 21600"/>
                <a:gd name="T59" fmla="*/ 0 h 21600"/>
                <a:gd name="T60" fmla="*/ 0 w 21600"/>
                <a:gd name="T61" fmla="*/ 7623624 h 21600"/>
                <a:gd name="T62" fmla="*/ 7602543 w 21600"/>
                <a:gd name="T63" fmla="*/ 15247248 h 21600"/>
                <a:gd name="T64" fmla="*/ 15205086 w 21600"/>
                <a:gd name="T65" fmla="*/ 7623624 h 21600"/>
                <a:gd name="T66" fmla="*/ 7602543 w 21600"/>
                <a:gd name="T67" fmla="*/ 0 h 21600"/>
                <a:gd name="T68" fmla="*/ 7602543 w 21600"/>
                <a:gd name="T69" fmla="*/ 0 h 21600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21600" h="21600">
                  <a:moveTo>
                    <a:pt x="15922" y="18497"/>
                  </a:moveTo>
                  <a:cubicBezTo>
                    <a:pt x="15325" y="15989"/>
                    <a:pt x="14656" y="13783"/>
                    <a:pt x="13966" y="11860"/>
                  </a:cubicBezTo>
                  <a:cubicBezTo>
                    <a:pt x="15714" y="11595"/>
                    <a:pt x="17703" y="11666"/>
                    <a:pt x="19931" y="12276"/>
                  </a:cubicBezTo>
                  <a:cubicBezTo>
                    <a:pt x="19513" y="14865"/>
                    <a:pt x="18019" y="17097"/>
                    <a:pt x="15922" y="18497"/>
                  </a:cubicBezTo>
                  <a:close/>
                  <a:moveTo>
                    <a:pt x="4722" y="17763"/>
                  </a:moveTo>
                  <a:cubicBezTo>
                    <a:pt x="5597" y="16525"/>
                    <a:pt x="8166" y="13390"/>
                    <a:pt x="12430" y="12190"/>
                  </a:cubicBezTo>
                  <a:cubicBezTo>
                    <a:pt x="13167" y="14211"/>
                    <a:pt x="13882" y="16562"/>
                    <a:pt x="14510" y="19271"/>
                  </a:cubicBezTo>
                  <a:cubicBezTo>
                    <a:pt x="13373" y="19770"/>
                    <a:pt x="12119" y="20050"/>
                    <a:pt x="10800" y="20050"/>
                  </a:cubicBezTo>
                  <a:cubicBezTo>
                    <a:pt x="8474" y="20050"/>
                    <a:pt x="6348" y="19185"/>
                    <a:pt x="4722" y="17763"/>
                  </a:cubicBezTo>
                  <a:close/>
                  <a:moveTo>
                    <a:pt x="1558" y="10516"/>
                  </a:moveTo>
                  <a:cubicBezTo>
                    <a:pt x="3246" y="10441"/>
                    <a:pt x="7361" y="10143"/>
                    <a:pt x="11137" y="8989"/>
                  </a:cubicBezTo>
                  <a:cubicBezTo>
                    <a:pt x="11383" y="9536"/>
                    <a:pt x="11628" y="10115"/>
                    <a:pt x="11876" y="10732"/>
                  </a:cubicBezTo>
                  <a:cubicBezTo>
                    <a:pt x="7512" y="12015"/>
                    <a:pt x="4761" y="15118"/>
                    <a:pt x="3630" y="16636"/>
                  </a:cubicBezTo>
                  <a:cubicBezTo>
                    <a:pt x="2331" y="15043"/>
                    <a:pt x="1550" y="13011"/>
                    <a:pt x="1550" y="10800"/>
                  </a:cubicBezTo>
                  <a:cubicBezTo>
                    <a:pt x="1550" y="10705"/>
                    <a:pt x="1555" y="10611"/>
                    <a:pt x="1558" y="10516"/>
                  </a:cubicBezTo>
                  <a:close/>
                  <a:moveTo>
                    <a:pt x="7190" y="2284"/>
                  </a:moveTo>
                  <a:cubicBezTo>
                    <a:pt x="7767" y="2979"/>
                    <a:pt x="9037" y="4667"/>
                    <a:pt x="10466" y="7562"/>
                  </a:cubicBezTo>
                  <a:cubicBezTo>
                    <a:pt x="7408" y="8463"/>
                    <a:pt x="3977" y="8850"/>
                    <a:pt x="1735" y="8959"/>
                  </a:cubicBezTo>
                  <a:cubicBezTo>
                    <a:pt x="2345" y="5946"/>
                    <a:pt x="4425" y="3461"/>
                    <a:pt x="7190" y="2284"/>
                  </a:cubicBezTo>
                  <a:close/>
                  <a:moveTo>
                    <a:pt x="16679" y="3664"/>
                  </a:moveTo>
                  <a:cubicBezTo>
                    <a:pt x="15880" y="5165"/>
                    <a:pt x="14097" y="6267"/>
                    <a:pt x="11961" y="7065"/>
                  </a:cubicBezTo>
                  <a:cubicBezTo>
                    <a:pt x="10689" y="4451"/>
                    <a:pt x="9517" y="2738"/>
                    <a:pt x="8773" y="1776"/>
                  </a:cubicBezTo>
                  <a:cubicBezTo>
                    <a:pt x="9426" y="1630"/>
                    <a:pt x="10103" y="1550"/>
                    <a:pt x="10800" y="1550"/>
                  </a:cubicBezTo>
                  <a:cubicBezTo>
                    <a:pt x="13031" y="1550"/>
                    <a:pt x="15080" y="2344"/>
                    <a:pt x="16679" y="3664"/>
                  </a:cubicBezTo>
                  <a:close/>
                  <a:moveTo>
                    <a:pt x="20047" y="10702"/>
                  </a:moveTo>
                  <a:cubicBezTo>
                    <a:pt x="17562" y="10063"/>
                    <a:pt x="15349" y="10032"/>
                    <a:pt x="13407" y="10374"/>
                  </a:cubicBezTo>
                  <a:cubicBezTo>
                    <a:pt x="13144" y="9705"/>
                    <a:pt x="12880" y="9074"/>
                    <a:pt x="12619" y="8482"/>
                  </a:cubicBezTo>
                  <a:cubicBezTo>
                    <a:pt x="14816" y="7641"/>
                    <a:pt x="16752" y="6454"/>
                    <a:pt x="17819" y="4786"/>
                  </a:cubicBezTo>
                  <a:cubicBezTo>
                    <a:pt x="19188" y="6381"/>
                    <a:pt x="20024" y="8446"/>
                    <a:pt x="20047" y="10702"/>
                  </a:cubicBezTo>
                  <a:close/>
                  <a:moveTo>
                    <a:pt x="10800" y="0"/>
                  </a:moveTo>
                  <a:cubicBezTo>
                    <a:pt x="4845" y="0"/>
                    <a:pt x="0" y="4845"/>
                    <a:pt x="0" y="10800"/>
                  </a:cubicBezTo>
                  <a:cubicBezTo>
                    <a:pt x="0" y="16755"/>
                    <a:pt x="4845" y="21600"/>
                    <a:pt x="10800" y="21600"/>
                  </a:cubicBezTo>
                  <a:cubicBezTo>
                    <a:pt x="16755" y="21600"/>
                    <a:pt x="21600" y="16755"/>
                    <a:pt x="21600" y="10800"/>
                  </a:cubicBezTo>
                  <a:cubicBezTo>
                    <a:pt x="21600" y="4845"/>
                    <a:pt x="16755" y="0"/>
                    <a:pt x="10800" y="0"/>
                  </a:cubicBezTo>
                  <a:close/>
                  <a:moveTo>
                    <a:pt x="10800" y="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grpSp>
          <p:nvGrpSpPr>
            <p:cNvPr id="11" name="Group 8"/>
            <p:cNvGrpSpPr>
              <a:grpSpLocks/>
            </p:cNvGrpSpPr>
            <p:nvPr/>
          </p:nvGrpSpPr>
          <p:grpSpPr bwMode="auto">
            <a:xfrm>
              <a:off x="2009775" y="3378200"/>
              <a:ext cx="594519" cy="436563"/>
              <a:chOff x="0" y="0"/>
              <a:chExt cx="748" cy="549"/>
            </a:xfrm>
            <a:solidFill>
              <a:schemeClr val="bg1"/>
            </a:solidFill>
          </p:grpSpPr>
          <p:sp>
            <p:nvSpPr>
              <p:cNvPr id="34" name="AutoShape 5"/>
              <p:cNvSpPr>
                <a:spLocks/>
              </p:cNvSpPr>
              <p:nvPr/>
            </p:nvSpPr>
            <p:spPr bwMode="auto">
              <a:xfrm>
                <a:off x="0" y="148"/>
                <a:ext cx="748" cy="401"/>
              </a:xfrm>
              <a:custGeom>
                <a:avLst/>
                <a:gdLst>
                  <a:gd name="T0" fmla="*/ 20668 w 20701"/>
                  <a:gd name="T1" fmla="*/ 37 h 20627"/>
                  <a:gd name="T2" fmla="*/ 18371 w 20701"/>
                  <a:gd name="T3" fmla="*/ 1837 h 20627"/>
                  <a:gd name="T4" fmla="*/ 12570 w 20701"/>
                  <a:gd name="T5" fmla="*/ 3637 h 20627"/>
                  <a:gd name="T6" fmla="*/ 10515 w 20701"/>
                  <a:gd name="T7" fmla="*/ 5437 h 20627"/>
                  <a:gd name="T8" fmla="*/ 10262 w 20701"/>
                  <a:gd name="T9" fmla="*/ 5874 h 20627"/>
                  <a:gd name="T10" fmla="*/ 10187 w 20701"/>
                  <a:gd name="T11" fmla="*/ 5662 h 20627"/>
                  <a:gd name="T12" fmla="*/ 8132 w 20701"/>
                  <a:gd name="T13" fmla="*/ 3862 h 20627"/>
                  <a:gd name="T14" fmla="*/ 2331 w 20701"/>
                  <a:gd name="T15" fmla="*/ 2062 h 20627"/>
                  <a:gd name="T16" fmla="*/ 34 w 20701"/>
                  <a:gd name="T17" fmla="*/ 262 h 20627"/>
                  <a:gd name="T18" fmla="*/ 4385 w 20701"/>
                  <a:gd name="T19" fmla="*/ 7462 h 20627"/>
                  <a:gd name="T20" fmla="*/ 5111 w 20701"/>
                  <a:gd name="T21" fmla="*/ 18487 h 20627"/>
                  <a:gd name="T22" fmla="*/ 8736 w 20701"/>
                  <a:gd name="T23" fmla="*/ 20287 h 20627"/>
                  <a:gd name="T24" fmla="*/ 10066 w 20701"/>
                  <a:gd name="T25" fmla="*/ 17812 h 20627"/>
                  <a:gd name="T26" fmla="*/ 10066 w 20701"/>
                  <a:gd name="T27" fmla="*/ 9487 h 20627"/>
                  <a:gd name="T28" fmla="*/ 10623 w 20701"/>
                  <a:gd name="T29" fmla="*/ 9257 h 20627"/>
                  <a:gd name="T30" fmla="*/ 10636 w 20701"/>
                  <a:gd name="T31" fmla="*/ 9262 h 20627"/>
                  <a:gd name="T32" fmla="*/ 10636 w 20701"/>
                  <a:gd name="T33" fmla="*/ 17587 h 20627"/>
                  <a:gd name="T34" fmla="*/ 11966 w 20701"/>
                  <a:gd name="T35" fmla="*/ 20062 h 20627"/>
                  <a:gd name="T36" fmla="*/ 15591 w 20701"/>
                  <a:gd name="T37" fmla="*/ 18262 h 20627"/>
                  <a:gd name="T38" fmla="*/ 16317 w 20701"/>
                  <a:gd name="T39" fmla="*/ 7237 h 20627"/>
                  <a:gd name="T40" fmla="*/ 20668 w 20701"/>
                  <a:gd name="T41" fmla="*/ 37 h 20627"/>
                  <a:gd name="T42" fmla="*/ 20668 w 20701"/>
                  <a:gd name="T43" fmla="*/ 37 h 206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0701" h="20627">
                    <a:moveTo>
                      <a:pt x="20668" y="37"/>
                    </a:moveTo>
                    <a:cubicBezTo>
                      <a:pt x="20668" y="37"/>
                      <a:pt x="20668" y="-413"/>
                      <a:pt x="18371" y="1837"/>
                    </a:cubicBezTo>
                    <a:cubicBezTo>
                      <a:pt x="16075" y="4087"/>
                      <a:pt x="13899" y="3637"/>
                      <a:pt x="12570" y="3637"/>
                    </a:cubicBezTo>
                    <a:cubicBezTo>
                      <a:pt x="11240" y="3637"/>
                      <a:pt x="10757" y="4312"/>
                      <a:pt x="10515" y="5437"/>
                    </a:cubicBezTo>
                    <a:cubicBezTo>
                      <a:pt x="10473" y="5634"/>
                      <a:pt x="10382" y="5775"/>
                      <a:pt x="10262" y="5874"/>
                    </a:cubicBezTo>
                    <a:cubicBezTo>
                      <a:pt x="10230" y="5812"/>
                      <a:pt x="10204" y="5742"/>
                      <a:pt x="10187" y="5662"/>
                    </a:cubicBezTo>
                    <a:cubicBezTo>
                      <a:pt x="9945" y="4537"/>
                      <a:pt x="9462" y="3862"/>
                      <a:pt x="8132" y="3862"/>
                    </a:cubicBezTo>
                    <a:cubicBezTo>
                      <a:pt x="6803" y="3862"/>
                      <a:pt x="4627" y="4312"/>
                      <a:pt x="2331" y="2062"/>
                    </a:cubicBezTo>
                    <a:cubicBezTo>
                      <a:pt x="34" y="-188"/>
                      <a:pt x="34" y="262"/>
                      <a:pt x="34" y="262"/>
                    </a:cubicBezTo>
                    <a:cubicBezTo>
                      <a:pt x="-449" y="3862"/>
                      <a:pt x="4385" y="7462"/>
                      <a:pt x="4385" y="7462"/>
                    </a:cubicBezTo>
                    <a:cubicBezTo>
                      <a:pt x="4385" y="7462"/>
                      <a:pt x="3902" y="15787"/>
                      <a:pt x="5111" y="18487"/>
                    </a:cubicBezTo>
                    <a:cubicBezTo>
                      <a:pt x="6319" y="21187"/>
                      <a:pt x="7890" y="20737"/>
                      <a:pt x="8736" y="20287"/>
                    </a:cubicBezTo>
                    <a:cubicBezTo>
                      <a:pt x="9582" y="19837"/>
                      <a:pt x="10066" y="17812"/>
                      <a:pt x="10066" y="17812"/>
                    </a:cubicBezTo>
                    <a:lnTo>
                      <a:pt x="10066" y="9487"/>
                    </a:lnTo>
                    <a:lnTo>
                      <a:pt x="10623" y="9257"/>
                    </a:lnTo>
                    <a:lnTo>
                      <a:pt x="10636" y="9262"/>
                    </a:lnTo>
                    <a:lnTo>
                      <a:pt x="10636" y="17587"/>
                    </a:lnTo>
                    <a:cubicBezTo>
                      <a:pt x="10636" y="17587"/>
                      <a:pt x="11120" y="19612"/>
                      <a:pt x="11966" y="20062"/>
                    </a:cubicBezTo>
                    <a:cubicBezTo>
                      <a:pt x="12812" y="20512"/>
                      <a:pt x="14383" y="20962"/>
                      <a:pt x="15591" y="18262"/>
                    </a:cubicBezTo>
                    <a:cubicBezTo>
                      <a:pt x="16800" y="15562"/>
                      <a:pt x="16317" y="7237"/>
                      <a:pt x="16317" y="7237"/>
                    </a:cubicBezTo>
                    <a:cubicBezTo>
                      <a:pt x="16317" y="7237"/>
                      <a:pt x="21151" y="3637"/>
                      <a:pt x="20668" y="37"/>
                    </a:cubicBezTo>
                    <a:close/>
                    <a:moveTo>
                      <a:pt x="20668" y="37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  <p:sp>
            <p:nvSpPr>
              <p:cNvPr id="35" name="AutoShape 6"/>
              <p:cNvSpPr>
                <a:spLocks/>
              </p:cNvSpPr>
              <p:nvPr/>
            </p:nvSpPr>
            <p:spPr bwMode="auto">
              <a:xfrm>
                <a:off x="169" y="0"/>
                <a:ext cx="188" cy="188"/>
              </a:xfrm>
              <a:custGeom>
                <a:avLst/>
                <a:gdLst>
                  <a:gd name="T0" fmla="*/ 21600 w 21600"/>
                  <a:gd name="T1" fmla="*/ 10800 h 21600"/>
                  <a:gd name="T2" fmla="*/ 10800 w 21600"/>
                  <a:gd name="T3" fmla="*/ 21600 h 21600"/>
                  <a:gd name="T4" fmla="*/ 0 w 21600"/>
                  <a:gd name="T5" fmla="*/ 10800 h 21600"/>
                  <a:gd name="T6" fmla="*/ 10800 w 21600"/>
                  <a:gd name="T7" fmla="*/ 0 h 21600"/>
                  <a:gd name="T8" fmla="*/ 21600 w 21600"/>
                  <a:gd name="T9" fmla="*/ 10800 h 21600"/>
                  <a:gd name="T10" fmla="*/ 21600 w 21600"/>
                  <a:gd name="T11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600" h="21600">
                    <a:moveTo>
                      <a:pt x="21600" y="10800"/>
                    </a:moveTo>
                    <a:cubicBezTo>
                      <a:pt x="21600" y="16764"/>
                      <a:pt x="16765" y="21600"/>
                      <a:pt x="10800" y="21600"/>
                    </a:cubicBezTo>
                    <a:cubicBezTo>
                      <a:pt x="4836" y="21600"/>
                      <a:pt x="0" y="16764"/>
                      <a:pt x="0" y="10800"/>
                    </a:cubicBezTo>
                    <a:cubicBezTo>
                      <a:pt x="0" y="4835"/>
                      <a:pt x="4836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lose/>
                    <a:moveTo>
                      <a:pt x="21600" y="10800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  <p:sp>
            <p:nvSpPr>
              <p:cNvPr id="36" name="AutoShape 7"/>
              <p:cNvSpPr>
                <a:spLocks/>
              </p:cNvSpPr>
              <p:nvPr/>
            </p:nvSpPr>
            <p:spPr bwMode="auto">
              <a:xfrm>
                <a:off x="392" y="0"/>
                <a:ext cx="188" cy="188"/>
              </a:xfrm>
              <a:custGeom>
                <a:avLst/>
                <a:gdLst>
                  <a:gd name="T0" fmla="*/ 21600 w 21600"/>
                  <a:gd name="T1" fmla="*/ 10800 h 21600"/>
                  <a:gd name="T2" fmla="*/ 10800 w 21600"/>
                  <a:gd name="T3" fmla="*/ 21600 h 21600"/>
                  <a:gd name="T4" fmla="*/ 0 w 21600"/>
                  <a:gd name="T5" fmla="*/ 10800 h 21600"/>
                  <a:gd name="T6" fmla="*/ 10800 w 21600"/>
                  <a:gd name="T7" fmla="*/ 0 h 21600"/>
                  <a:gd name="T8" fmla="*/ 21600 w 21600"/>
                  <a:gd name="T9" fmla="*/ 10800 h 21600"/>
                  <a:gd name="T10" fmla="*/ 21600 w 21600"/>
                  <a:gd name="T11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600" h="21600">
                    <a:moveTo>
                      <a:pt x="21600" y="10800"/>
                    </a:moveTo>
                    <a:cubicBezTo>
                      <a:pt x="21600" y="16764"/>
                      <a:pt x="16764" y="21600"/>
                      <a:pt x="10800" y="21600"/>
                    </a:cubicBezTo>
                    <a:cubicBezTo>
                      <a:pt x="4835" y="21600"/>
                      <a:pt x="0" y="16764"/>
                      <a:pt x="0" y="10800"/>
                    </a:cubicBez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4" y="0"/>
                      <a:pt x="21600" y="4835"/>
                      <a:pt x="21600" y="10800"/>
                    </a:cubicBezTo>
                    <a:close/>
                    <a:moveTo>
                      <a:pt x="21600" y="10800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</p:grpSp>
        <p:sp>
          <p:nvSpPr>
            <p:cNvPr id="13326" name="AutoShape 13"/>
            <p:cNvSpPr>
              <a:spLocks/>
            </p:cNvSpPr>
            <p:nvPr/>
          </p:nvSpPr>
          <p:spPr bwMode="auto">
            <a:xfrm>
              <a:off x="2913063" y="2971800"/>
              <a:ext cx="420688" cy="543719"/>
            </a:xfrm>
            <a:custGeom>
              <a:avLst/>
              <a:gdLst>
                <a:gd name="T0" fmla="*/ 3434821 w 21545"/>
                <a:gd name="T1" fmla="*/ 8948834 h 21515"/>
                <a:gd name="T2" fmla="*/ 3166026 w 21545"/>
                <a:gd name="T3" fmla="*/ 10324495 h 21515"/>
                <a:gd name="T4" fmla="*/ 2863685 w 21545"/>
                <a:gd name="T5" fmla="*/ 11650977 h 21515"/>
                <a:gd name="T6" fmla="*/ 2002412 w 21545"/>
                <a:gd name="T7" fmla="*/ 13543316 h 21515"/>
                <a:gd name="T8" fmla="*/ 1822070 w 21545"/>
                <a:gd name="T9" fmla="*/ 13738742 h 21515"/>
                <a:gd name="T10" fmla="*/ 1750761 w 21545"/>
                <a:gd name="T11" fmla="*/ 13554183 h 21515"/>
                <a:gd name="T12" fmla="*/ 1670704 w 21545"/>
                <a:gd name="T13" fmla="*/ 11759544 h 21515"/>
                <a:gd name="T14" fmla="*/ 1918529 w 21545"/>
                <a:gd name="T15" fmla="*/ 9894675 h 21515"/>
                <a:gd name="T16" fmla="*/ 2523210 w 21545"/>
                <a:gd name="T17" fmla="*/ 6583890 h 21515"/>
                <a:gd name="T18" fmla="*/ 2561345 w 21545"/>
                <a:gd name="T19" fmla="*/ 6344391 h 21515"/>
                <a:gd name="T20" fmla="*/ 2380612 w 21545"/>
                <a:gd name="T21" fmla="*/ 5431125 h 21515"/>
                <a:gd name="T22" fmla="*/ 2439717 w 21545"/>
                <a:gd name="T23" fmla="*/ 4387558 h 21515"/>
                <a:gd name="T24" fmla="*/ 3237316 w 21545"/>
                <a:gd name="T25" fmla="*/ 3131331 h 21515"/>
                <a:gd name="T26" fmla="*/ 3968214 w 21545"/>
                <a:gd name="T27" fmla="*/ 3202218 h 21515"/>
                <a:gd name="T28" fmla="*/ 4333838 w 21545"/>
                <a:gd name="T29" fmla="*/ 3870880 h 21515"/>
                <a:gd name="T30" fmla="*/ 4299902 w 21545"/>
                <a:gd name="T31" fmla="*/ 4887633 h 21515"/>
                <a:gd name="T32" fmla="*/ 3905301 w 21545"/>
                <a:gd name="T33" fmla="*/ 6665644 h 21515"/>
                <a:gd name="T34" fmla="*/ 3825244 w 21545"/>
                <a:gd name="T35" fmla="*/ 7638955 h 21515"/>
                <a:gd name="T36" fmla="*/ 4182472 w 21545"/>
                <a:gd name="T37" fmla="*/ 8323589 h 21515"/>
                <a:gd name="T38" fmla="*/ 4866859 w 21545"/>
                <a:gd name="T39" fmla="*/ 8568193 h 21515"/>
                <a:gd name="T40" fmla="*/ 5984333 w 21545"/>
                <a:gd name="T41" fmla="*/ 7725814 h 21515"/>
                <a:gd name="T42" fmla="*/ 6689671 w 21545"/>
                <a:gd name="T43" fmla="*/ 5208229 h 21515"/>
                <a:gd name="T44" fmla="*/ 6719039 w 21545"/>
                <a:gd name="T45" fmla="*/ 4126351 h 21515"/>
                <a:gd name="T46" fmla="*/ 6244752 w 21545"/>
                <a:gd name="T47" fmla="*/ 2451802 h 21515"/>
                <a:gd name="T48" fmla="*/ 5186344 w 21545"/>
                <a:gd name="T49" fmla="*/ 1533406 h 21515"/>
                <a:gd name="T50" fmla="*/ 3607158 w 21545"/>
                <a:gd name="T51" fmla="*/ 1408236 h 21515"/>
                <a:gd name="T52" fmla="*/ 1536502 w 21545"/>
                <a:gd name="T53" fmla="*/ 3305048 h 21515"/>
                <a:gd name="T54" fmla="*/ 1183823 w 21545"/>
                <a:gd name="T55" fmla="*/ 5137974 h 21515"/>
                <a:gd name="T56" fmla="*/ 1469020 w 21545"/>
                <a:gd name="T57" fmla="*/ 6480428 h 21515"/>
                <a:gd name="T58" fmla="*/ 1662308 w 21545"/>
                <a:gd name="T59" fmla="*/ 6801049 h 21515"/>
                <a:gd name="T60" fmla="*/ 1611990 w 21545"/>
                <a:gd name="T61" fmla="*/ 7426269 h 21515"/>
                <a:gd name="T62" fmla="*/ 1351591 w 21545"/>
                <a:gd name="T63" fmla="*/ 7975523 h 21515"/>
                <a:gd name="T64" fmla="*/ 1082796 w 21545"/>
                <a:gd name="T65" fmla="*/ 7845247 h 21515"/>
                <a:gd name="T66" fmla="*/ 62151 w 21545"/>
                <a:gd name="T67" fmla="*/ 5839211 h 21515"/>
                <a:gd name="T68" fmla="*/ 62151 w 21545"/>
                <a:gd name="T69" fmla="*/ 4099538 h 21515"/>
                <a:gd name="T70" fmla="*/ 457143 w 21545"/>
                <a:gd name="T71" fmla="*/ 2712378 h 21515"/>
                <a:gd name="T72" fmla="*/ 1914721 w 21545"/>
                <a:gd name="T73" fmla="*/ 798962 h 21515"/>
                <a:gd name="T74" fmla="*/ 3560627 w 21545"/>
                <a:gd name="T75" fmla="*/ 75992 h 21515"/>
                <a:gd name="T76" fmla="*/ 4237009 w 21545"/>
                <a:gd name="T77" fmla="*/ 5737 h 21515"/>
                <a:gd name="T78" fmla="*/ 6059821 w 21545"/>
                <a:gd name="T79" fmla="*/ 440030 h 21515"/>
                <a:gd name="T80" fmla="*/ 7315344 w 21545"/>
                <a:gd name="T81" fmla="*/ 1592795 h 21515"/>
                <a:gd name="T82" fmla="*/ 8088535 w 21545"/>
                <a:gd name="T83" fmla="*/ 3370830 h 21515"/>
                <a:gd name="T84" fmla="*/ 8214360 w 21545"/>
                <a:gd name="T85" fmla="*/ 4599587 h 21515"/>
                <a:gd name="T86" fmla="*/ 8126278 w 21545"/>
                <a:gd name="T87" fmla="*/ 5871154 h 21515"/>
                <a:gd name="T88" fmla="*/ 6509349 w 21545"/>
                <a:gd name="T89" fmla="*/ 9340342 h 21515"/>
                <a:gd name="T90" fmla="*/ 5770074 w 21545"/>
                <a:gd name="T91" fmla="*/ 9775241 h 21515"/>
                <a:gd name="T92" fmla="*/ 4824917 w 21545"/>
                <a:gd name="T93" fmla="*/ 9927250 h 21515"/>
                <a:gd name="T94" fmla="*/ 3989184 w 21545"/>
                <a:gd name="T95" fmla="*/ 9617496 h 21515"/>
                <a:gd name="T96" fmla="*/ 3434821 w 21545"/>
                <a:gd name="T97" fmla="*/ 8948834 h 21515"/>
                <a:gd name="T98" fmla="*/ 3434821 w 21545"/>
                <a:gd name="T99" fmla="*/ 8948834 h 2151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21545" h="21515">
                  <a:moveTo>
                    <a:pt x="9009" y="14012"/>
                  </a:moveTo>
                  <a:cubicBezTo>
                    <a:pt x="8778" y="14713"/>
                    <a:pt x="8545" y="15448"/>
                    <a:pt x="8304" y="16166"/>
                  </a:cubicBezTo>
                  <a:cubicBezTo>
                    <a:pt x="8066" y="16874"/>
                    <a:pt x="7857" y="17593"/>
                    <a:pt x="7511" y="18243"/>
                  </a:cubicBezTo>
                  <a:cubicBezTo>
                    <a:pt x="6937" y="19321"/>
                    <a:pt x="6135" y="20315"/>
                    <a:pt x="5252" y="21206"/>
                  </a:cubicBezTo>
                  <a:cubicBezTo>
                    <a:pt x="5135" y="21325"/>
                    <a:pt x="4970" y="21542"/>
                    <a:pt x="4779" y="21512"/>
                  </a:cubicBezTo>
                  <a:cubicBezTo>
                    <a:pt x="4633" y="21489"/>
                    <a:pt x="4620" y="21380"/>
                    <a:pt x="4592" y="21223"/>
                  </a:cubicBezTo>
                  <a:cubicBezTo>
                    <a:pt x="4436" y="20366"/>
                    <a:pt x="4325" y="19376"/>
                    <a:pt x="4382" y="18413"/>
                  </a:cubicBezTo>
                  <a:cubicBezTo>
                    <a:pt x="4449" y="17316"/>
                    <a:pt x="4751" y="16405"/>
                    <a:pt x="5032" y="15493"/>
                  </a:cubicBezTo>
                  <a:cubicBezTo>
                    <a:pt x="5568" y="13758"/>
                    <a:pt x="6078" y="12056"/>
                    <a:pt x="6618" y="10309"/>
                  </a:cubicBezTo>
                  <a:cubicBezTo>
                    <a:pt x="6654" y="10193"/>
                    <a:pt x="6751" y="10001"/>
                    <a:pt x="6718" y="9934"/>
                  </a:cubicBezTo>
                  <a:cubicBezTo>
                    <a:pt x="6473" y="9449"/>
                    <a:pt x="6314" y="9013"/>
                    <a:pt x="6244" y="8504"/>
                  </a:cubicBezTo>
                  <a:cubicBezTo>
                    <a:pt x="6163" y="7919"/>
                    <a:pt x="6225" y="7373"/>
                    <a:pt x="6399" y="6870"/>
                  </a:cubicBezTo>
                  <a:cubicBezTo>
                    <a:pt x="6703" y="5980"/>
                    <a:pt x="7407" y="5191"/>
                    <a:pt x="8491" y="4903"/>
                  </a:cubicBezTo>
                  <a:cubicBezTo>
                    <a:pt x="9180" y="4721"/>
                    <a:pt x="9945" y="4803"/>
                    <a:pt x="10408" y="5014"/>
                  </a:cubicBezTo>
                  <a:cubicBezTo>
                    <a:pt x="10886" y="5231"/>
                    <a:pt x="11213" y="5575"/>
                    <a:pt x="11367" y="6061"/>
                  </a:cubicBezTo>
                  <a:cubicBezTo>
                    <a:pt x="11530" y="6579"/>
                    <a:pt x="11409" y="7198"/>
                    <a:pt x="11278" y="7653"/>
                  </a:cubicBezTo>
                  <a:cubicBezTo>
                    <a:pt x="10983" y="8677"/>
                    <a:pt x="10596" y="9447"/>
                    <a:pt x="10243" y="10437"/>
                  </a:cubicBezTo>
                  <a:cubicBezTo>
                    <a:pt x="10068" y="10927"/>
                    <a:pt x="9871" y="11431"/>
                    <a:pt x="10033" y="11961"/>
                  </a:cubicBezTo>
                  <a:cubicBezTo>
                    <a:pt x="10183" y="12446"/>
                    <a:pt x="10516" y="12781"/>
                    <a:pt x="10970" y="13033"/>
                  </a:cubicBezTo>
                  <a:cubicBezTo>
                    <a:pt x="11440" y="13293"/>
                    <a:pt x="11996" y="13437"/>
                    <a:pt x="12765" y="13416"/>
                  </a:cubicBezTo>
                  <a:cubicBezTo>
                    <a:pt x="14122" y="13380"/>
                    <a:pt x="15065" y="12719"/>
                    <a:pt x="15696" y="12097"/>
                  </a:cubicBezTo>
                  <a:cubicBezTo>
                    <a:pt x="16703" y="11101"/>
                    <a:pt x="17314" y="9755"/>
                    <a:pt x="17546" y="8155"/>
                  </a:cubicBezTo>
                  <a:cubicBezTo>
                    <a:pt x="17620" y="7639"/>
                    <a:pt x="17676" y="7046"/>
                    <a:pt x="17623" y="6461"/>
                  </a:cubicBezTo>
                  <a:cubicBezTo>
                    <a:pt x="17527" y="5381"/>
                    <a:pt x="17083" y="4513"/>
                    <a:pt x="16379" y="3839"/>
                  </a:cubicBezTo>
                  <a:cubicBezTo>
                    <a:pt x="15708" y="3198"/>
                    <a:pt x="14758" y="2688"/>
                    <a:pt x="13603" y="2401"/>
                  </a:cubicBezTo>
                  <a:cubicBezTo>
                    <a:pt x="12457" y="2116"/>
                    <a:pt x="10870" y="2021"/>
                    <a:pt x="9461" y="2205"/>
                  </a:cubicBezTo>
                  <a:cubicBezTo>
                    <a:pt x="6900" y="2539"/>
                    <a:pt x="5093" y="3646"/>
                    <a:pt x="4030" y="5175"/>
                  </a:cubicBezTo>
                  <a:cubicBezTo>
                    <a:pt x="3472" y="5977"/>
                    <a:pt x="3105" y="6898"/>
                    <a:pt x="3105" y="8045"/>
                  </a:cubicBezTo>
                  <a:cubicBezTo>
                    <a:pt x="3105" y="8928"/>
                    <a:pt x="3392" y="9614"/>
                    <a:pt x="3853" y="10147"/>
                  </a:cubicBezTo>
                  <a:cubicBezTo>
                    <a:pt x="4000" y="10317"/>
                    <a:pt x="4217" y="10456"/>
                    <a:pt x="4360" y="10649"/>
                  </a:cubicBezTo>
                  <a:cubicBezTo>
                    <a:pt x="4564" y="10923"/>
                    <a:pt x="4329" y="11332"/>
                    <a:pt x="4228" y="11628"/>
                  </a:cubicBezTo>
                  <a:cubicBezTo>
                    <a:pt x="4106" y="11986"/>
                    <a:pt x="4094" y="12480"/>
                    <a:pt x="3545" y="12488"/>
                  </a:cubicBezTo>
                  <a:cubicBezTo>
                    <a:pt x="3319" y="12492"/>
                    <a:pt x="3033" y="12365"/>
                    <a:pt x="2840" y="12284"/>
                  </a:cubicBezTo>
                  <a:cubicBezTo>
                    <a:pt x="1399" y="11677"/>
                    <a:pt x="523" y="10574"/>
                    <a:pt x="163" y="9143"/>
                  </a:cubicBezTo>
                  <a:cubicBezTo>
                    <a:pt x="-55" y="8274"/>
                    <a:pt x="-54" y="7259"/>
                    <a:pt x="163" y="6419"/>
                  </a:cubicBezTo>
                  <a:cubicBezTo>
                    <a:pt x="374" y="5606"/>
                    <a:pt x="766" y="4856"/>
                    <a:pt x="1199" y="4247"/>
                  </a:cubicBezTo>
                  <a:cubicBezTo>
                    <a:pt x="2099" y="2984"/>
                    <a:pt x="3417" y="1973"/>
                    <a:pt x="5022" y="1251"/>
                  </a:cubicBezTo>
                  <a:cubicBezTo>
                    <a:pt x="6255" y="696"/>
                    <a:pt x="7647" y="306"/>
                    <a:pt x="9339" y="119"/>
                  </a:cubicBezTo>
                  <a:cubicBezTo>
                    <a:pt x="9901" y="57"/>
                    <a:pt x="10482" y="31"/>
                    <a:pt x="11113" y="9"/>
                  </a:cubicBezTo>
                  <a:cubicBezTo>
                    <a:pt x="12956" y="-58"/>
                    <a:pt x="14632" y="260"/>
                    <a:pt x="15894" y="689"/>
                  </a:cubicBezTo>
                  <a:cubicBezTo>
                    <a:pt x="17226" y="1142"/>
                    <a:pt x="18288" y="1746"/>
                    <a:pt x="19187" y="2494"/>
                  </a:cubicBezTo>
                  <a:cubicBezTo>
                    <a:pt x="20113" y="3264"/>
                    <a:pt x="20787" y="4159"/>
                    <a:pt x="21215" y="5278"/>
                  </a:cubicBezTo>
                  <a:cubicBezTo>
                    <a:pt x="21437" y="5860"/>
                    <a:pt x="21545" y="6483"/>
                    <a:pt x="21545" y="7202"/>
                  </a:cubicBezTo>
                  <a:cubicBezTo>
                    <a:pt x="21545" y="7923"/>
                    <a:pt x="21453" y="8558"/>
                    <a:pt x="21314" y="9193"/>
                  </a:cubicBezTo>
                  <a:cubicBezTo>
                    <a:pt x="20790" y="11573"/>
                    <a:pt x="19303" y="13518"/>
                    <a:pt x="17073" y="14625"/>
                  </a:cubicBezTo>
                  <a:cubicBezTo>
                    <a:pt x="16532" y="14894"/>
                    <a:pt x="15877" y="15141"/>
                    <a:pt x="15134" y="15306"/>
                  </a:cubicBezTo>
                  <a:cubicBezTo>
                    <a:pt x="14397" y="15470"/>
                    <a:pt x="13556" y="15592"/>
                    <a:pt x="12655" y="15544"/>
                  </a:cubicBezTo>
                  <a:cubicBezTo>
                    <a:pt x="11780" y="15499"/>
                    <a:pt x="11065" y="15318"/>
                    <a:pt x="10463" y="15059"/>
                  </a:cubicBezTo>
                  <a:cubicBezTo>
                    <a:pt x="9866" y="14803"/>
                    <a:pt x="9365" y="14488"/>
                    <a:pt x="9009" y="14012"/>
                  </a:cubicBezTo>
                  <a:close/>
                  <a:moveTo>
                    <a:pt x="9009" y="14012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27" name="AutoShape 14"/>
            <p:cNvSpPr>
              <a:spLocks/>
            </p:cNvSpPr>
            <p:nvPr/>
          </p:nvSpPr>
          <p:spPr bwMode="auto">
            <a:xfrm>
              <a:off x="3422650" y="3771900"/>
              <a:ext cx="533400" cy="442119"/>
            </a:xfrm>
            <a:custGeom>
              <a:avLst/>
              <a:gdLst>
                <a:gd name="T0" fmla="*/ 13178118 w 21590"/>
                <a:gd name="T1" fmla="*/ 1430119 h 16690"/>
                <a:gd name="T2" fmla="*/ 11959179 w 21590"/>
                <a:gd name="T3" fmla="*/ 2899522 h 16690"/>
                <a:gd name="T4" fmla="*/ 0 w 21590"/>
                <a:gd name="T5" fmla="*/ 10488657 h 16690"/>
                <a:gd name="T6" fmla="*/ 3960748 w 21590"/>
                <a:gd name="T7" fmla="*/ 9183439 h 16690"/>
                <a:gd name="T8" fmla="*/ 1447221 w 21590"/>
                <a:gd name="T9" fmla="*/ 7142831 h 16690"/>
                <a:gd name="T10" fmla="*/ 2589844 w 21590"/>
                <a:gd name="T11" fmla="*/ 7061427 h 16690"/>
                <a:gd name="T12" fmla="*/ 457182 w 21590"/>
                <a:gd name="T13" fmla="*/ 4204713 h 16690"/>
                <a:gd name="T14" fmla="*/ 1599805 w 21590"/>
                <a:gd name="T15" fmla="*/ 4449614 h 16690"/>
                <a:gd name="T16" fmla="*/ 761756 w 21590"/>
                <a:gd name="T17" fmla="*/ 531894 h 16690"/>
                <a:gd name="T18" fmla="*/ 6474300 w 21590"/>
                <a:gd name="T19" fmla="*/ 3633508 h 16690"/>
                <a:gd name="T20" fmla="*/ 11197422 w 21590"/>
                <a:gd name="T21" fmla="*/ 940317 h 16690"/>
                <a:gd name="T22" fmla="*/ 12949218 w 21590"/>
                <a:gd name="T23" fmla="*/ 286993 h 16690"/>
                <a:gd name="T24" fmla="*/ 11806595 w 21590"/>
                <a:gd name="T25" fmla="*/ 1837800 h 16690"/>
                <a:gd name="T26" fmla="*/ 13178118 w 21590"/>
                <a:gd name="T27" fmla="*/ 1430119 h 16690"/>
                <a:gd name="T28" fmla="*/ 13178118 w 21590"/>
                <a:gd name="T29" fmla="*/ 1430119 h 1669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1590" h="16690">
                  <a:moveTo>
                    <a:pt x="21590" y="2038"/>
                  </a:moveTo>
                  <a:cubicBezTo>
                    <a:pt x="21486" y="2795"/>
                    <a:pt x="20307" y="3555"/>
                    <a:pt x="19593" y="4132"/>
                  </a:cubicBezTo>
                  <a:cubicBezTo>
                    <a:pt x="20298" y="13815"/>
                    <a:pt x="8559" y="19854"/>
                    <a:pt x="0" y="14947"/>
                  </a:cubicBezTo>
                  <a:cubicBezTo>
                    <a:pt x="2400" y="14964"/>
                    <a:pt x="5061" y="14350"/>
                    <a:pt x="6489" y="13087"/>
                  </a:cubicBezTo>
                  <a:cubicBezTo>
                    <a:pt x="4412" y="12774"/>
                    <a:pt x="2942" y="11896"/>
                    <a:pt x="2371" y="10179"/>
                  </a:cubicBezTo>
                  <a:cubicBezTo>
                    <a:pt x="2979" y="10126"/>
                    <a:pt x="3833" y="10301"/>
                    <a:pt x="4243" y="10063"/>
                  </a:cubicBezTo>
                  <a:cubicBezTo>
                    <a:pt x="2343" y="9391"/>
                    <a:pt x="841" y="8348"/>
                    <a:pt x="749" y="5992"/>
                  </a:cubicBezTo>
                  <a:cubicBezTo>
                    <a:pt x="1425" y="6059"/>
                    <a:pt x="1777" y="6430"/>
                    <a:pt x="2621" y="6341"/>
                  </a:cubicBezTo>
                  <a:cubicBezTo>
                    <a:pt x="1392" y="5607"/>
                    <a:pt x="-10" y="2816"/>
                    <a:pt x="1248" y="758"/>
                  </a:cubicBezTo>
                  <a:cubicBezTo>
                    <a:pt x="3477" y="3062"/>
                    <a:pt x="6259" y="4849"/>
                    <a:pt x="10607" y="5178"/>
                  </a:cubicBezTo>
                  <a:cubicBezTo>
                    <a:pt x="9529" y="903"/>
                    <a:pt x="15610" y="-1746"/>
                    <a:pt x="18345" y="1340"/>
                  </a:cubicBezTo>
                  <a:cubicBezTo>
                    <a:pt x="19408" y="1129"/>
                    <a:pt x="20305" y="763"/>
                    <a:pt x="21215" y="409"/>
                  </a:cubicBezTo>
                  <a:cubicBezTo>
                    <a:pt x="20842" y="1380"/>
                    <a:pt x="20085" y="1993"/>
                    <a:pt x="19343" y="2619"/>
                  </a:cubicBezTo>
                  <a:cubicBezTo>
                    <a:pt x="20149" y="2479"/>
                    <a:pt x="21001" y="2381"/>
                    <a:pt x="21590" y="2038"/>
                  </a:cubicBezTo>
                  <a:close/>
                  <a:moveTo>
                    <a:pt x="21590" y="2038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28" name="AutoShape 15"/>
            <p:cNvSpPr>
              <a:spLocks/>
            </p:cNvSpPr>
            <p:nvPr/>
          </p:nvSpPr>
          <p:spPr bwMode="auto">
            <a:xfrm>
              <a:off x="3531396" y="1908969"/>
              <a:ext cx="248444" cy="533400"/>
            </a:xfrm>
            <a:custGeom>
              <a:avLst/>
              <a:gdLst>
                <a:gd name="T0" fmla="*/ 2857612 w 21600"/>
                <a:gd name="T1" fmla="*/ 3085 h 21437"/>
                <a:gd name="T2" fmla="*/ 2857612 w 21600"/>
                <a:gd name="T3" fmla="*/ 2268462 h 21437"/>
                <a:gd name="T4" fmla="*/ 1960108 w 21600"/>
                <a:gd name="T5" fmla="*/ 2585461 h 21437"/>
                <a:gd name="T6" fmla="*/ 1886691 w 21600"/>
                <a:gd name="T7" fmla="*/ 4366679 h 21437"/>
                <a:gd name="T8" fmla="*/ 2857612 w 21600"/>
                <a:gd name="T9" fmla="*/ 4366679 h 21437"/>
                <a:gd name="T10" fmla="*/ 2747676 w 21600"/>
                <a:gd name="T11" fmla="*/ 6662387 h 21437"/>
                <a:gd name="T12" fmla="*/ 1923336 w 21600"/>
                <a:gd name="T13" fmla="*/ 6662387 h 21437"/>
                <a:gd name="T14" fmla="*/ 1923336 w 21600"/>
                <a:gd name="T15" fmla="*/ 13272172 h 21437"/>
                <a:gd name="T16" fmla="*/ 622720 w 21600"/>
                <a:gd name="T17" fmla="*/ 13272172 h 21437"/>
                <a:gd name="T18" fmla="*/ 622720 w 21600"/>
                <a:gd name="T19" fmla="*/ 6662387 h 21437"/>
                <a:gd name="T20" fmla="*/ 0 w 21600"/>
                <a:gd name="T21" fmla="*/ 6662387 h 21437"/>
                <a:gd name="T22" fmla="*/ 0 w 21600"/>
                <a:gd name="T23" fmla="*/ 4366679 h 21437"/>
                <a:gd name="T24" fmla="*/ 604467 w 21600"/>
                <a:gd name="T25" fmla="*/ 4366679 h 21437"/>
                <a:gd name="T26" fmla="*/ 952541 w 21600"/>
                <a:gd name="T27" fmla="*/ 764630 h 21437"/>
                <a:gd name="T28" fmla="*/ 2857612 w 21600"/>
                <a:gd name="T29" fmla="*/ 3085 h 21437"/>
                <a:gd name="T30" fmla="*/ 2857612 w 21600"/>
                <a:gd name="T31" fmla="*/ 3085 h 2143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1600" h="21437">
                  <a:moveTo>
                    <a:pt x="21600" y="5"/>
                  </a:moveTo>
                  <a:cubicBezTo>
                    <a:pt x="21600" y="1241"/>
                    <a:pt x="21600" y="3664"/>
                    <a:pt x="21600" y="3664"/>
                  </a:cubicBezTo>
                  <a:cubicBezTo>
                    <a:pt x="21600" y="3664"/>
                    <a:pt x="15693" y="3516"/>
                    <a:pt x="14816" y="4176"/>
                  </a:cubicBezTo>
                  <a:cubicBezTo>
                    <a:pt x="14095" y="4718"/>
                    <a:pt x="14328" y="5933"/>
                    <a:pt x="14261" y="7053"/>
                  </a:cubicBezTo>
                  <a:cubicBezTo>
                    <a:pt x="16662" y="7053"/>
                    <a:pt x="19200" y="7053"/>
                    <a:pt x="21600" y="7053"/>
                  </a:cubicBezTo>
                  <a:cubicBezTo>
                    <a:pt x="21438" y="8341"/>
                    <a:pt x="21132" y="9564"/>
                    <a:pt x="20769" y="10761"/>
                  </a:cubicBezTo>
                  <a:cubicBezTo>
                    <a:pt x="18692" y="10761"/>
                    <a:pt x="14538" y="10761"/>
                    <a:pt x="14538" y="10761"/>
                  </a:cubicBezTo>
                  <a:lnTo>
                    <a:pt x="14538" y="21437"/>
                  </a:lnTo>
                  <a:cubicBezTo>
                    <a:pt x="14538" y="21437"/>
                    <a:pt x="7938" y="21437"/>
                    <a:pt x="4707" y="21437"/>
                  </a:cubicBezTo>
                  <a:cubicBezTo>
                    <a:pt x="4709" y="18133"/>
                    <a:pt x="4705" y="14278"/>
                    <a:pt x="4707" y="10761"/>
                  </a:cubicBezTo>
                  <a:cubicBezTo>
                    <a:pt x="3137" y="10761"/>
                    <a:pt x="1568" y="10761"/>
                    <a:pt x="0" y="10761"/>
                  </a:cubicBezTo>
                  <a:cubicBezTo>
                    <a:pt x="0" y="9525"/>
                    <a:pt x="0" y="8288"/>
                    <a:pt x="0" y="7053"/>
                  </a:cubicBezTo>
                  <a:cubicBezTo>
                    <a:pt x="1522" y="7053"/>
                    <a:pt x="3046" y="7053"/>
                    <a:pt x="4569" y="7053"/>
                  </a:cubicBezTo>
                  <a:cubicBezTo>
                    <a:pt x="4787" y="4587"/>
                    <a:pt x="4552" y="2480"/>
                    <a:pt x="7200" y="1235"/>
                  </a:cubicBezTo>
                  <a:cubicBezTo>
                    <a:pt x="10176" y="-163"/>
                    <a:pt x="15466" y="8"/>
                    <a:pt x="21600" y="5"/>
                  </a:cubicBezTo>
                  <a:close/>
                  <a:moveTo>
                    <a:pt x="21600" y="5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29" name="AutoShape 16"/>
            <p:cNvSpPr>
              <a:spLocks/>
            </p:cNvSpPr>
            <p:nvPr/>
          </p:nvSpPr>
          <p:spPr bwMode="auto">
            <a:xfrm>
              <a:off x="2644775" y="2135188"/>
              <a:ext cx="96838" cy="367507"/>
            </a:xfrm>
            <a:custGeom>
              <a:avLst/>
              <a:gdLst>
                <a:gd name="T0" fmla="*/ 0 w 21600"/>
                <a:gd name="T1" fmla="*/ 0 h 21600"/>
                <a:gd name="T2" fmla="*/ 434148 w 21600"/>
                <a:gd name="T3" fmla="*/ 0 h 21600"/>
                <a:gd name="T4" fmla="*/ 434148 w 21600"/>
                <a:gd name="T5" fmla="*/ 6252842 h 21600"/>
                <a:gd name="T6" fmla="*/ 0 w 21600"/>
                <a:gd name="T7" fmla="*/ 6252842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ubicBezTo>
                    <a:pt x="0" y="21600"/>
                    <a:pt x="0" y="0"/>
                    <a:pt x="0" y="0"/>
                  </a:cubicBezTo>
                  <a:close/>
                  <a:moveTo>
                    <a:pt x="0" y="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30" name="AutoShape 17"/>
            <p:cNvSpPr>
              <a:spLocks/>
            </p:cNvSpPr>
            <p:nvPr/>
          </p:nvSpPr>
          <p:spPr bwMode="auto">
            <a:xfrm>
              <a:off x="2843213" y="2124075"/>
              <a:ext cx="331788" cy="376238"/>
            </a:xfrm>
            <a:custGeom>
              <a:avLst/>
              <a:gdLst>
                <a:gd name="T0" fmla="*/ 4541978 w 21600"/>
                <a:gd name="T1" fmla="*/ 519417 h 21600"/>
                <a:gd name="T2" fmla="*/ 5096448 w 21600"/>
                <a:gd name="T3" fmla="*/ 2243040 h 21600"/>
                <a:gd name="T4" fmla="*/ 5096448 w 21600"/>
                <a:gd name="T5" fmla="*/ 6553474 h 21600"/>
                <a:gd name="T6" fmla="*/ 3584032 w 21600"/>
                <a:gd name="T7" fmla="*/ 6553474 h 21600"/>
                <a:gd name="T8" fmla="*/ 3584032 w 21600"/>
                <a:gd name="T9" fmla="*/ 2659916 h 21600"/>
                <a:gd name="T10" fmla="*/ 3465818 w 21600"/>
                <a:gd name="T11" fmla="*/ 1885039 h 21600"/>
                <a:gd name="T12" fmla="*/ 2643075 w 21600"/>
                <a:gd name="T13" fmla="*/ 1391697 h 21600"/>
                <a:gd name="T14" fmla="*/ 1620016 w 21600"/>
                <a:gd name="T15" fmla="*/ 2113796 h 21600"/>
                <a:gd name="T16" fmla="*/ 1476088 w 21600"/>
                <a:gd name="T17" fmla="*/ 3088931 h 21600"/>
                <a:gd name="T18" fmla="*/ 1476088 w 21600"/>
                <a:gd name="T19" fmla="*/ 6553474 h 21600"/>
                <a:gd name="T20" fmla="*/ 0 w 21600"/>
                <a:gd name="T21" fmla="*/ 6553474 h 21600"/>
                <a:gd name="T22" fmla="*/ 0 w 21600"/>
                <a:gd name="T23" fmla="*/ 164134 h 21600"/>
                <a:gd name="T24" fmla="*/ 1429361 w 21600"/>
                <a:gd name="T25" fmla="*/ 164134 h 21600"/>
                <a:gd name="T26" fmla="*/ 1429361 w 21600"/>
                <a:gd name="T27" fmla="*/ 1097709 h 21600"/>
                <a:gd name="T28" fmla="*/ 1965905 w 21600"/>
                <a:gd name="T29" fmla="*/ 387438 h 21600"/>
                <a:gd name="T30" fmla="*/ 3115904 w 21600"/>
                <a:gd name="T31" fmla="*/ 0 h 21600"/>
                <a:gd name="T32" fmla="*/ 4541978 w 21600"/>
                <a:gd name="T33" fmla="*/ 519417 h 21600"/>
                <a:gd name="T34" fmla="*/ 4541978 w 21600"/>
                <a:gd name="T35" fmla="*/ 519417 h 2160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1600" h="21600">
                  <a:moveTo>
                    <a:pt x="19250" y="1712"/>
                  </a:moveTo>
                  <a:cubicBezTo>
                    <a:pt x="20816" y="2855"/>
                    <a:pt x="21600" y="4748"/>
                    <a:pt x="21600" y="7393"/>
                  </a:cubicBezTo>
                  <a:lnTo>
                    <a:pt x="21600" y="21600"/>
                  </a:lnTo>
                  <a:lnTo>
                    <a:pt x="15190" y="21600"/>
                  </a:lnTo>
                  <a:lnTo>
                    <a:pt x="15190" y="8767"/>
                  </a:lnTo>
                  <a:cubicBezTo>
                    <a:pt x="15190" y="7658"/>
                    <a:pt x="15023" y="6806"/>
                    <a:pt x="14689" y="6213"/>
                  </a:cubicBezTo>
                  <a:cubicBezTo>
                    <a:pt x="14078" y="5129"/>
                    <a:pt x="12917" y="4587"/>
                    <a:pt x="11202" y="4587"/>
                  </a:cubicBezTo>
                  <a:cubicBezTo>
                    <a:pt x="9096" y="4587"/>
                    <a:pt x="7651" y="5380"/>
                    <a:pt x="6866" y="6967"/>
                  </a:cubicBezTo>
                  <a:cubicBezTo>
                    <a:pt x="6459" y="7807"/>
                    <a:pt x="6256" y="8877"/>
                    <a:pt x="6256" y="10181"/>
                  </a:cubicBezTo>
                  <a:lnTo>
                    <a:pt x="6256" y="21600"/>
                  </a:lnTo>
                  <a:lnTo>
                    <a:pt x="0" y="21600"/>
                  </a:lnTo>
                  <a:lnTo>
                    <a:pt x="0" y="541"/>
                  </a:lnTo>
                  <a:lnTo>
                    <a:pt x="6058" y="541"/>
                  </a:lnTo>
                  <a:lnTo>
                    <a:pt x="6058" y="3618"/>
                  </a:lnTo>
                  <a:cubicBezTo>
                    <a:pt x="6860" y="2535"/>
                    <a:pt x="7617" y="1754"/>
                    <a:pt x="8332" y="1277"/>
                  </a:cubicBezTo>
                  <a:cubicBezTo>
                    <a:pt x="9614" y="425"/>
                    <a:pt x="11239" y="0"/>
                    <a:pt x="13206" y="0"/>
                  </a:cubicBezTo>
                  <a:cubicBezTo>
                    <a:pt x="15668" y="0"/>
                    <a:pt x="17683" y="570"/>
                    <a:pt x="19250" y="1712"/>
                  </a:cubicBezTo>
                  <a:close/>
                  <a:moveTo>
                    <a:pt x="19250" y="1712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31" name="AutoShape 18"/>
            <p:cNvSpPr>
              <a:spLocks/>
            </p:cNvSpPr>
            <p:nvPr/>
          </p:nvSpPr>
          <p:spPr bwMode="auto">
            <a:xfrm>
              <a:off x="2644775" y="1970088"/>
              <a:ext cx="119063" cy="118269"/>
            </a:xfrm>
            <a:custGeom>
              <a:avLst/>
              <a:gdLst>
                <a:gd name="T0" fmla="*/ 656296 w 21600"/>
                <a:gd name="T1" fmla="*/ 323789 h 21600"/>
                <a:gd name="T2" fmla="*/ 328118 w 21600"/>
                <a:gd name="T3" fmla="*/ 647572 h 21600"/>
                <a:gd name="T4" fmla="*/ 0 w 21600"/>
                <a:gd name="T5" fmla="*/ 323789 h 21600"/>
                <a:gd name="T6" fmla="*/ 328118 w 21600"/>
                <a:gd name="T7" fmla="*/ 0 h 21600"/>
                <a:gd name="T8" fmla="*/ 656296 w 21600"/>
                <a:gd name="T9" fmla="*/ 323789 h 21600"/>
                <a:gd name="T10" fmla="*/ 656296 w 21600"/>
                <a:gd name="T11" fmla="*/ 323789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21600" y="10800"/>
                  </a:moveTo>
                  <a:cubicBezTo>
                    <a:pt x="21600" y="16766"/>
                    <a:pt x="16764" y="21600"/>
                    <a:pt x="10799" y="21600"/>
                  </a:cubicBezTo>
                  <a:cubicBezTo>
                    <a:pt x="4835" y="21600"/>
                    <a:pt x="0" y="16766"/>
                    <a:pt x="0" y="10800"/>
                  </a:cubicBezTo>
                  <a:cubicBezTo>
                    <a:pt x="0" y="4834"/>
                    <a:pt x="4835" y="0"/>
                    <a:pt x="10799" y="0"/>
                  </a:cubicBezTo>
                  <a:cubicBezTo>
                    <a:pt x="16764" y="0"/>
                    <a:pt x="21600" y="4834"/>
                    <a:pt x="21600" y="10800"/>
                  </a:cubicBezTo>
                  <a:close/>
                  <a:moveTo>
                    <a:pt x="21600" y="1080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grpSp>
          <p:nvGrpSpPr>
            <p:cNvPr id="18" name="Group 21"/>
            <p:cNvGrpSpPr>
              <a:grpSpLocks/>
            </p:cNvGrpSpPr>
            <p:nvPr/>
          </p:nvGrpSpPr>
          <p:grpSpPr bwMode="auto">
            <a:xfrm>
              <a:off x="3655221" y="2736057"/>
              <a:ext cx="534988" cy="469900"/>
              <a:chOff x="0" y="0"/>
              <a:chExt cx="674" cy="591"/>
            </a:xfrm>
            <a:solidFill>
              <a:schemeClr val="bg1"/>
            </a:solidFill>
          </p:grpSpPr>
          <p:sp>
            <p:nvSpPr>
              <p:cNvPr id="32" name="AutoShape 19"/>
              <p:cNvSpPr>
                <a:spLocks/>
              </p:cNvSpPr>
              <p:nvPr/>
            </p:nvSpPr>
            <p:spPr bwMode="auto">
              <a:xfrm>
                <a:off x="0" y="0"/>
                <a:ext cx="406" cy="591"/>
              </a:xfrm>
              <a:custGeom>
                <a:avLst/>
                <a:gdLst>
                  <a:gd name="T0" fmla="*/ 5932 w 21594"/>
                  <a:gd name="T1" fmla="*/ 14439 h 21482"/>
                  <a:gd name="T2" fmla="*/ 4051 w 21594"/>
                  <a:gd name="T3" fmla="*/ 15925 h 21482"/>
                  <a:gd name="T4" fmla="*/ 3978 w 21594"/>
                  <a:gd name="T5" fmla="*/ 17684 h 21482"/>
                  <a:gd name="T6" fmla="*/ 9983 w 21594"/>
                  <a:gd name="T7" fmla="*/ 20234 h 21482"/>
                  <a:gd name="T8" fmla="*/ 17254 w 21594"/>
                  <a:gd name="T9" fmla="*/ 18650 h 21482"/>
                  <a:gd name="T10" fmla="*/ 17290 w 21594"/>
                  <a:gd name="T11" fmla="*/ 15949 h 21482"/>
                  <a:gd name="T12" fmla="*/ 14179 w 21594"/>
                  <a:gd name="T13" fmla="*/ 14068 h 21482"/>
                  <a:gd name="T14" fmla="*/ 12986 w 21594"/>
                  <a:gd name="T15" fmla="*/ 13522 h 21482"/>
                  <a:gd name="T16" fmla="*/ 11611 w 21594"/>
                  <a:gd name="T17" fmla="*/ 13522 h 21482"/>
                  <a:gd name="T18" fmla="*/ 5932 w 21594"/>
                  <a:gd name="T19" fmla="*/ 14439 h 21482"/>
                  <a:gd name="T20" fmla="*/ 6258 w 21594"/>
                  <a:gd name="T21" fmla="*/ 2650 h 21482"/>
                  <a:gd name="T22" fmla="*/ 6727 w 21594"/>
                  <a:gd name="T23" fmla="*/ 6340 h 21482"/>
                  <a:gd name="T24" fmla="*/ 9622 w 21594"/>
                  <a:gd name="T25" fmla="*/ 8718 h 21482"/>
                  <a:gd name="T26" fmla="*/ 15048 w 21594"/>
                  <a:gd name="T27" fmla="*/ 7554 h 21482"/>
                  <a:gd name="T28" fmla="*/ 15409 w 21594"/>
                  <a:gd name="T29" fmla="*/ 6414 h 21482"/>
                  <a:gd name="T30" fmla="*/ 11935 w 21594"/>
                  <a:gd name="T31" fmla="*/ 1263 h 21482"/>
                  <a:gd name="T32" fmla="*/ 9513 w 21594"/>
                  <a:gd name="T33" fmla="*/ 966 h 21482"/>
                  <a:gd name="T34" fmla="*/ 6258 w 21594"/>
                  <a:gd name="T35" fmla="*/ 2650 h 21482"/>
                  <a:gd name="T36" fmla="*/ 18845 w 21594"/>
                  <a:gd name="T37" fmla="*/ 1015 h 21482"/>
                  <a:gd name="T38" fmla="*/ 16240 w 21594"/>
                  <a:gd name="T39" fmla="*/ 1015 h 21482"/>
                  <a:gd name="T40" fmla="*/ 19243 w 21594"/>
                  <a:gd name="T41" fmla="*/ 5102 h 21482"/>
                  <a:gd name="T42" fmla="*/ 15625 w 21594"/>
                  <a:gd name="T43" fmla="*/ 8792 h 21482"/>
                  <a:gd name="T44" fmla="*/ 14505 w 21594"/>
                  <a:gd name="T45" fmla="*/ 9708 h 21482"/>
                  <a:gd name="T46" fmla="*/ 16349 w 21594"/>
                  <a:gd name="T47" fmla="*/ 11838 h 21482"/>
                  <a:gd name="T48" fmla="*/ 18339 w 21594"/>
                  <a:gd name="T49" fmla="*/ 12903 h 21482"/>
                  <a:gd name="T50" fmla="*/ 20726 w 21594"/>
                  <a:gd name="T51" fmla="*/ 16148 h 21482"/>
                  <a:gd name="T52" fmla="*/ 17615 w 21594"/>
                  <a:gd name="T53" fmla="*/ 19913 h 21482"/>
                  <a:gd name="T54" fmla="*/ 11213 w 21594"/>
                  <a:gd name="T55" fmla="*/ 21423 h 21482"/>
                  <a:gd name="T56" fmla="*/ 3725 w 21594"/>
                  <a:gd name="T57" fmla="*/ 20755 h 21482"/>
                  <a:gd name="T58" fmla="*/ 0 w 21594"/>
                  <a:gd name="T59" fmla="*/ 17436 h 21482"/>
                  <a:gd name="T60" fmla="*/ 1265 w 21594"/>
                  <a:gd name="T61" fmla="*/ 15132 h 21482"/>
                  <a:gd name="T62" fmla="*/ 11575 w 21594"/>
                  <a:gd name="T63" fmla="*/ 12705 h 21482"/>
                  <a:gd name="T64" fmla="*/ 10453 w 21594"/>
                  <a:gd name="T65" fmla="*/ 11516 h 21482"/>
                  <a:gd name="T66" fmla="*/ 10742 w 21594"/>
                  <a:gd name="T67" fmla="*/ 9708 h 21482"/>
                  <a:gd name="T68" fmla="*/ 4086 w 21594"/>
                  <a:gd name="T69" fmla="*/ 8396 h 21482"/>
                  <a:gd name="T70" fmla="*/ 2314 w 21594"/>
                  <a:gd name="T71" fmla="*/ 4433 h 21482"/>
                  <a:gd name="T72" fmla="*/ 5534 w 21594"/>
                  <a:gd name="T73" fmla="*/ 1263 h 21482"/>
                  <a:gd name="T74" fmla="*/ 11684 w 21594"/>
                  <a:gd name="T75" fmla="*/ 0 h 21482"/>
                  <a:gd name="T76" fmla="*/ 21594 w 21594"/>
                  <a:gd name="T77" fmla="*/ 0 h 21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1594" h="21482">
                    <a:moveTo>
                      <a:pt x="5932" y="14439"/>
                    </a:moveTo>
                    <a:cubicBezTo>
                      <a:pt x="5273" y="14717"/>
                      <a:pt x="4486" y="15132"/>
                      <a:pt x="4051" y="15925"/>
                    </a:cubicBezTo>
                    <a:cubicBezTo>
                      <a:pt x="3759" y="16454"/>
                      <a:pt x="3756" y="17150"/>
                      <a:pt x="3978" y="17684"/>
                    </a:cubicBezTo>
                    <a:cubicBezTo>
                      <a:pt x="4608" y="19197"/>
                      <a:pt x="7232" y="20072"/>
                      <a:pt x="9983" y="20234"/>
                    </a:cubicBezTo>
                    <a:cubicBezTo>
                      <a:pt x="12956" y="20410"/>
                      <a:pt x="15960" y="20095"/>
                      <a:pt x="17254" y="18650"/>
                    </a:cubicBezTo>
                    <a:cubicBezTo>
                      <a:pt x="17955" y="17866"/>
                      <a:pt x="17984" y="16727"/>
                      <a:pt x="17290" y="15949"/>
                    </a:cubicBezTo>
                    <a:cubicBezTo>
                      <a:pt x="16475" y="15037"/>
                      <a:pt x="15361" y="14638"/>
                      <a:pt x="14179" y="14068"/>
                    </a:cubicBezTo>
                    <a:cubicBezTo>
                      <a:pt x="13820" y="13894"/>
                      <a:pt x="13466" y="13609"/>
                      <a:pt x="12986" y="13522"/>
                    </a:cubicBezTo>
                    <a:cubicBezTo>
                      <a:pt x="12654" y="13463"/>
                      <a:pt x="11973" y="13511"/>
                      <a:pt x="11611" y="13522"/>
                    </a:cubicBezTo>
                    <a:cubicBezTo>
                      <a:pt x="9250" y="13600"/>
                      <a:pt x="7368" y="13834"/>
                      <a:pt x="5932" y="14439"/>
                    </a:cubicBezTo>
                    <a:close/>
                    <a:moveTo>
                      <a:pt x="6258" y="2650"/>
                    </a:moveTo>
                    <a:cubicBezTo>
                      <a:pt x="5686" y="3797"/>
                      <a:pt x="6129" y="5340"/>
                      <a:pt x="6727" y="6340"/>
                    </a:cubicBezTo>
                    <a:cubicBezTo>
                      <a:pt x="7378" y="7427"/>
                      <a:pt x="8390" y="8316"/>
                      <a:pt x="9622" y="8718"/>
                    </a:cubicBezTo>
                    <a:cubicBezTo>
                      <a:pt x="11602" y="9365"/>
                      <a:pt x="14233" y="8713"/>
                      <a:pt x="15048" y="7554"/>
                    </a:cubicBezTo>
                    <a:cubicBezTo>
                      <a:pt x="15273" y="7233"/>
                      <a:pt x="15376" y="6761"/>
                      <a:pt x="15409" y="6414"/>
                    </a:cubicBezTo>
                    <a:cubicBezTo>
                      <a:pt x="15622" y="4186"/>
                      <a:pt x="13889" y="2022"/>
                      <a:pt x="11935" y="1263"/>
                    </a:cubicBezTo>
                    <a:cubicBezTo>
                      <a:pt x="11340" y="1030"/>
                      <a:pt x="10391" y="902"/>
                      <a:pt x="9513" y="966"/>
                    </a:cubicBezTo>
                    <a:cubicBezTo>
                      <a:pt x="7789" y="1092"/>
                      <a:pt x="6661" y="1840"/>
                      <a:pt x="6258" y="2650"/>
                    </a:cubicBezTo>
                    <a:close/>
                    <a:moveTo>
                      <a:pt x="18845" y="1015"/>
                    </a:moveTo>
                    <a:cubicBezTo>
                      <a:pt x="18029" y="1015"/>
                      <a:pt x="17240" y="1015"/>
                      <a:pt x="16240" y="1015"/>
                    </a:cubicBezTo>
                    <a:cubicBezTo>
                      <a:pt x="17894" y="1951"/>
                      <a:pt x="19363" y="3151"/>
                      <a:pt x="19243" y="5102"/>
                    </a:cubicBezTo>
                    <a:cubicBezTo>
                      <a:pt x="19122" y="7073"/>
                      <a:pt x="17294" y="7867"/>
                      <a:pt x="15625" y="8792"/>
                    </a:cubicBezTo>
                    <a:cubicBezTo>
                      <a:pt x="15241" y="9005"/>
                      <a:pt x="14651" y="9444"/>
                      <a:pt x="14505" y="9708"/>
                    </a:cubicBezTo>
                    <a:cubicBezTo>
                      <a:pt x="13900" y="10800"/>
                      <a:pt x="15517" y="11415"/>
                      <a:pt x="16349" y="11838"/>
                    </a:cubicBezTo>
                    <a:cubicBezTo>
                      <a:pt x="17110" y="12225"/>
                      <a:pt x="17756" y="12561"/>
                      <a:pt x="18339" y="12903"/>
                    </a:cubicBezTo>
                    <a:cubicBezTo>
                      <a:pt x="19569" y="13625"/>
                      <a:pt x="20734" y="14550"/>
                      <a:pt x="20726" y="16148"/>
                    </a:cubicBezTo>
                    <a:cubicBezTo>
                      <a:pt x="20718" y="17893"/>
                      <a:pt x="19252" y="19109"/>
                      <a:pt x="17615" y="19913"/>
                    </a:cubicBezTo>
                    <a:cubicBezTo>
                      <a:pt x="15973" y="20718"/>
                      <a:pt x="13608" y="21273"/>
                      <a:pt x="11213" y="21423"/>
                    </a:cubicBezTo>
                    <a:cubicBezTo>
                      <a:pt x="8407" y="21600"/>
                      <a:pt x="5762" y="21374"/>
                      <a:pt x="3725" y="20755"/>
                    </a:cubicBezTo>
                    <a:cubicBezTo>
                      <a:pt x="1883" y="20194"/>
                      <a:pt x="-6" y="19159"/>
                      <a:pt x="0" y="17436"/>
                    </a:cubicBezTo>
                    <a:cubicBezTo>
                      <a:pt x="3" y="16550"/>
                      <a:pt x="593" y="15684"/>
                      <a:pt x="1265" y="15132"/>
                    </a:cubicBezTo>
                    <a:cubicBezTo>
                      <a:pt x="3418" y="13366"/>
                      <a:pt x="7108" y="12934"/>
                      <a:pt x="11575" y="12705"/>
                    </a:cubicBezTo>
                    <a:cubicBezTo>
                      <a:pt x="11335" y="12383"/>
                      <a:pt x="10683" y="11999"/>
                      <a:pt x="10453" y="11516"/>
                    </a:cubicBezTo>
                    <a:cubicBezTo>
                      <a:pt x="10158" y="10897"/>
                      <a:pt x="10341" y="10209"/>
                      <a:pt x="10742" y="9708"/>
                    </a:cubicBezTo>
                    <a:cubicBezTo>
                      <a:pt x="7884" y="9960"/>
                      <a:pt x="5600" y="9393"/>
                      <a:pt x="4086" y="8396"/>
                    </a:cubicBezTo>
                    <a:cubicBezTo>
                      <a:pt x="2796" y="7544"/>
                      <a:pt x="1798" y="6101"/>
                      <a:pt x="2314" y="4433"/>
                    </a:cubicBezTo>
                    <a:cubicBezTo>
                      <a:pt x="2755" y="3007"/>
                      <a:pt x="3989" y="1978"/>
                      <a:pt x="5534" y="1263"/>
                    </a:cubicBezTo>
                    <a:cubicBezTo>
                      <a:pt x="7148" y="516"/>
                      <a:pt x="9116" y="0"/>
                      <a:pt x="11684" y="0"/>
                    </a:cubicBezTo>
                    <a:cubicBezTo>
                      <a:pt x="14848" y="0"/>
                      <a:pt x="18228" y="0"/>
                      <a:pt x="21594" y="0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  <p:sp>
            <p:nvSpPr>
              <p:cNvPr id="33" name="AutoShape 20"/>
              <p:cNvSpPr>
                <a:spLocks/>
              </p:cNvSpPr>
              <p:nvPr/>
            </p:nvSpPr>
            <p:spPr bwMode="auto">
              <a:xfrm>
                <a:off x="417" y="97"/>
                <a:ext cx="257" cy="257"/>
              </a:xfrm>
              <a:custGeom>
                <a:avLst/>
                <a:gdLst>
                  <a:gd name="T0" fmla="*/ 9382 w 21600"/>
                  <a:gd name="T1" fmla="*/ 0 h 21600"/>
                  <a:gd name="T2" fmla="*/ 12285 w 21600"/>
                  <a:gd name="T3" fmla="*/ 0 h 21600"/>
                  <a:gd name="T4" fmla="*/ 12285 w 21600"/>
                  <a:gd name="T5" fmla="*/ 9210 h 21600"/>
                  <a:gd name="T6" fmla="*/ 21600 w 21600"/>
                  <a:gd name="T7" fmla="*/ 9210 h 21600"/>
                  <a:gd name="T8" fmla="*/ 21600 w 21600"/>
                  <a:gd name="T9" fmla="*/ 12218 h 21600"/>
                  <a:gd name="T10" fmla="*/ 12285 w 21600"/>
                  <a:gd name="T11" fmla="*/ 12218 h 21600"/>
                  <a:gd name="T12" fmla="*/ 12285 w 21600"/>
                  <a:gd name="T13" fmla="*/ 21600 h 21600"/>
                  <a:gd name="T14" fmla="*/ 9382 w 21600"/>
                  <a:gd name="T15" fmla="*/ 21600 h 21600"/>
                  <a:gd name="T16" fmla="*/ 9382 w 21600"/>
                  <a:gd name="T17" fmla="*/ 12218 h 21600"/>
                  <a:gd name="T18" fmla="*/ 0 w 21600"/>
                  <a:gd name="T19" fmla="*/ 12218 h 21600"/>
                  <a:gd name="T20" fmla="*/ 0 w 21600"/>
                  <a:gd name="T21" fmla="*/ 9210 h 21600"/>
                  <a:gd name="T22" fmla="*/ 9382 w 21600"/>
                  <a:gd name="T23" fmla="*/ 9210 h 21600"/>
                  <a:gd name="T24" fmla="*/ 9382 w 21600"/>
                  <a:gd name="T25" fmla="*/ 171 h 21600"/>
                  <a:gd name="T26" fmla="*/ 9382 w 21600"/>
                  <a:gd name="T27" fmla="*/ 0 h 21600"/>
                  <a:gd name="T28" fmla="*/ 9382 w 21600"/>
                  <a:gd name="T29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1600" h="21600">
                    <a:moveTo>
                      <a:pt x="9382" y="0"/>
                    </a:moveTo>
                    <a:cubicBezTo>
                      <a:pt x="10335" y="0"/>
                      <a:pt x="11333" y="0"/>
                      <a:pt x="12285" y="0"/>
                    </a:cubicBezTo>
                    <a:cubicBezTo>
                      <a:pt x="12285" y="3056"/>
                      <a:pt x="12285" y="6154"/>
                      <a:pt x="12285" y="9210"/>
                    </a:cubicBezTo>
                    <a:cubicBezTo>
                      <a:pt x="15184" y="9210"/>
                      <a:pt x="18514" y="9210"/>
                      <a:pt x="21600" y="9210"/>
                    </a:cubicBezTo>
                    <a:cubicBezTo>
                      <a:pt x="21600" y="10204"/>
                      <a:pt x="21600" y="11225"/>
                      <a:pt x="21600" y="12218"/>
                    </a:cubicBezTo>
                    <a:cubicBezTo>
                      <a:pt x="18423" y="12218"/>
                      <a:pt x="15390" y="12218"/>
                      <a:pt x="12285" y="12218"/>
                    </a:cubicBezTo>
                    <a:cubicBezTo>
                      <a:pt x="12285" y="15351"/>
                      <a:pt x="12285" y="18467"/>
                      <a:pt x="12285" y="21600"/>
                    </a:cubicBezTo>
                    <a:cubicBezTo>
                      <a:pt x="11313" y="21600"/>
                      <a:pt x="10354" y="21600"/>
                      <a:pt x="9382" y="21600"/>
                    </a:cubicBezTo>
                    <a:cubicBezTo>
                      <a:pt x="9382" y="18486"/>
                      <a:pt x="9382" y="15331"/>
                      <a:pt x="9382" y="12218"/>
                    </a:cubicBezTo>
                    <a:cubicBezTo>
                      <a:pt x="6247" y="12218"/>
                      <a:pt x="3125" y="12218"/>
                      <a:pt x="0" y="12218"/>
                    </a:cubicBezTo>
                    <a:cubicBezTo>
                      <a:pt x="0" y="11225"/>
                      <a:pt x="0" y="10204"/>
                      <a:pt x="0" y="9210"/>
                    </a:cubicBezTo>
                    <a:cubicBezTo>
                      <a:pt x="3124" y="9210"/>
                      <a:pt x="6259" y="9210"/>
                      <a:pt x="9382" y="9210"/>
                    </a:cubicBezTo>
                    <a:cubicBezTo>
                      <a:pt x="9382" y="6192"/>
                      <a:pt x="9382" y="3190"/>
                      <a:pt x="9382" y="171"/>
                    </a:cubicBezTo>
                    <a:cubicBezTo>
                      <a:pt x="9379" y="90"/>
                      <a:pt x="9315" y="10"/>
                      <a:pt x="9382" y="0"/>
                    </a:cubicBezTo>
                    <a:close/>
                    <a:moveTo>
                      <a:pt x="9382" y="0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</p:grpSp>
        <p:sp>
          <p:nvSpPr>
            <p:cNvPr id="13333" name="AutoShape 22"/>
            <p:cNvSpPr>
              <a:spLocks/>
            </p:cNvSpPr>
            <p:nvPr/>
          </p:nvSpPr>
          <p:spPr bwMode="auto">
            <a:xfrm>
              <a:off x="2601913" y="3928269"/>
              <a:ext cx="573088" cy="573881"/>
            </a:xfrm>
            <a:custGeom>
              <a:avLst/>
              <a:gdLst>
                <a:gd name="T0" fmla="*/ 10694936 w 21600"/>
                <a:gd name="T1" fmla="*/ 8171375 h 21600"/>
                <a:gd name="T2" fmla="*/ 5438632 w 21600"/>
                <a:gd name="T3" fmla="*/ 10684336 h 21600"/>
                <a:gd name="T4" fmla="*/ 4293331 w 21600"/>
                <a:gd name="T5" fmla="*/ 9968552 h 21600"/>
                <a:gd name="T6" fmla="*/ 4293331 w 21600"/>
                <a:gd name="T7" fmla="*/ 8887132 h 21600"/>
                <a:gd name="T8" fmla="*/ 4293331 w 21600"/>
                <a:gd name="T9" fmla="*/ 6360063 h 21600"/>
                <a:gd name="T10" fmla="*/ 4293331 w 21600"/>
                <a:gd name="T11" fmla="*/ 5278642 h 21600"/>
                <a:gd name="T12" fmla="*/ 5438632 w 21600"/>
                <a:gd name="T13" fmla="*/ 4562859 h 21600"/>
                <a:gd name="T14" fmla="*/ 10694936 w 21600"/>
                <a:gd name="T15" fmla="*/ 7075820 h 21600"/>
                <a:gd name="T16" fmla="*/ 10694936 w 21600"/>
                <a:gd name="T17" fmla="*/ 8171375 h 21600"/>
                <a:gd name="T18" fmla="*/ 10643571 w 21600"/>
                <a:gd name="T19" fmla="*/ 0 h 21600"/>
                <a:gd name="T20" fmla="*/ 4561515 w 21600"/>
                <a:gd name="T21" fmla="*/ 0 h 21600"/>
                <a:gd name="T22" fmla="*/ 0 w 21600"/>
                <a:gd name="T23" fmla="*/ 4574150 h 21600"/>
                <a:gd name="T24" fmla="*/ 0 w 21600"/>
                <a:gd name="T25" fmla="*/ 10673044 h 21600"/>
                <a:gd name="T26" fmla="*/ 4561515 w 21600"/>
                <a:gd name="T27" fmla="*/ 15247195 h 21600"/>
                <a:gd name="T28" fmla="*/ 10643571 w 21600"/>
                <a:gd name="T29" fmla="*/ 15247195 h 21600"/>
                <a:gd name="T30" fmla="*/ 15205086 w 21600"/>
                <a:gd name="T31" fmla="*/ 10673044 h 21600"/>
                <a:gd name="T32" fmla="*/ 15205086 w 21600"/>
                <a:gd name="T33" fmla="*/ 4574150 h 21600"/>
                <a:gd name="T34" fmla="*/ 10643571 w 21600"/>
                <a:gd name="T35" fmla="*/ 0 h 21600"/>
                <a:gd name="T36" fmla="*/ 10643571 w 21600"/>
                <a:gd name="T37" fmla="*/ 0 h 2160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1600" h="21600">
                  <a:moveTo>
                    <a:pt x="15193" y="11576"/>
                  </a:moveTo>
                  <a:lnTo>
                    <a:pt x="7726" y="15136"/>
                  </a:lnTo>
                  <a:cubicBezTo>
                    <a:pt x="6831" y="15562"/>
                    <a:pt x="6099" y="15106"/>
                    <a:pt x="6099" y="14122"/>
                  </a:cubicBezTo>
                  <a:lnTo>
                    <a:pt x="6099" y="12590"/>
                  </a:lnTo>
                  <a:cubicBezTo>
                    <a:pt x="6099" y="11606"/>
                    <a:pt x="6099" y="9995"/>
                    <a:pt x="6099" y="9010"/>
                  </a:cubicBezTo>
                  <a:lnTo>
                    <a:pt x="6099" y="7478"/>
                  </a:lnTo>
                  <a:cubicBezTo>
                    <a:pt x="6099" y="6494"/>
                    <a:pt x="6831" y="6038"/>
                    <a:pt x="7726" y="6464"/>
                  </a:cubicBezTo>
                  <a:lnTo>
                    <a:pt x="15193" y="10024"/>
                  </a:lnTo>
                  <a:cubicBezTo>
                    <a:pt x="16088" y="10451"/>
                    <a:pt x="16088" y="11149"/>
                    <a:pt x="15193" y="11576"/>
                  </a:cubicBezTo>
                  <a:close/>
                  <a:moveTo>
                    <a:pt x="15120" y="0"/>
                  </a:moveTo>
                  <a:lnTo>
                    <a:pt x="6480" y="0"/>
                  </a:lnTo>
                  <a:cubicBezTo>
                    <a:pt x="2901" y="0"/>
                    <a:pt x="0" y="2901"/>
                    <a:pt x="0" y="6480"/>
                  </a:cubicBezTo>
                  <a:lnTo>
                    <a:pt x="0" y="15120"/>
                  </a:lnTo>
                  <a:cubicBezTo>
                    <a:pt x="0" y="18699"/>
                    <a:pt x="2901" y="21600"/>
                    <a:pt x="6480" y="21600"/>
                  </a:cubicBezTo>
                  <a:lnTo>
                    <a:pt x="15120" y="21600"/>
                  </a:lnTo>
                  <a:cubicBezTo>
                    <a:pt x="18699" y="21600"/>
                    <a:pt x="21600" y="18699"/>
                    <a:pt x="21600" y="15120"/>
                  </a:cubicBezTo>
                  <a:lnTo>
                    <a:pt x="21600" y="6480"/>
                  </a:lnTo>
                  <a:cubicBezTo>
                    <a:pt x="21600" y="2901"/>
                    <a:pt x="18699" y="0"/>
                    <a:pt x="15120" y="0"/>
                  </a:cubicBezTo>
                  <a:close/>
                  <a:moveTo>
                    <a:pt x="15120" y="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34" name="AutoShape 23"/>
            <p:cNvSpPr>
              <a:spLocks/>
            </p:cNvSpPr>
            <p:nvPr/>
          </p:nvSpPr>
          <p:spPr bwMode="auto">
            <a:xfrm>
              <a:off x="4191000" y="3344069"/>
              <a:ext cx="419100" cy="127000"/>
            </a:xfrm>
            <a:custGeom>
              <a:avLst/>
              <a:gdLst>
                <a:gd name="T0" fmla="*/ 5511864 w 21600"/>
                <a:gd name="T1" fmla="*/ 402843 h 21600"/>
                <a:gd name="T2" fmla="*/ 5770871 w 21600"/>
                <a:gd name="T3" fmla="*/ 323921 h 21600"/>
                <a:gd name="T4" fmla="*/ 6332194 w 21600"/>
                <a:gd name="T5" fmla="*/ 323921 h 21600"/>
                <a:gd name="T6" fmla="*/ 6591201 w 21600"/>
                <a:gd name="T7" fmla="*/ 402843 h 21600"/>
                <a:gd name="T8" fmla="*/ 6591201 w 21600"/>
                <a:gd name="T9" fmla="*/ 573934 h 21600"/>
                <a:gd name="T10" fmla="*/ 6332194 w 21600"/>
                <a:gd name="T11" fmla="*/ 652892 h 21600"/>
                <a:gd name="T12" fmla="*/ 5770871 w 21600"/>
                <a:gd name="T13" fmla="*/ 652892 h 21600"/>
                <a:gd name="T14" fmla="*/ 5511864 w 21600"/>
                <a:gd name="T15" fmla="*/ 573934 h 21600"/>
                <a:gd name="T16" fmla="*/ 5511864 w 21600"/>
                <a:gd name="T17" fmla="*/ 402843 h 21600"/>
                <a:gd name="T18" fmla="*/ 2861541 w 21600"/>
                <a:gd name="T19" fmla="*/ 746713 h 21600"/>
                <a:gd name="T20" fmla="*/ 3280913 w 21600"/>
                <a:gd name="T21" fmla="*/ 673012 h 21600"/>
                <a:gd name="T22" fmla="*/ 4065852 w 21600"/>
                <a:gd name="T23" fmla="*/ 624681 h 21600"/>
                <a:gd name="T24" fmla="*/ 5193367 w 21600"/>
                <a:gd name="T25" fmla="*/ 729703 h 21600"/>
                <a:gd name="T26" fmla="*/ 5269794 w 21600"/>
                <a:gd name="T27" fmla="*/ 746713 h 21600"/>
                <a:gd name="T28" fmla="*/ 8131704 w 21600"/>
                <a:gd name="T29" fmla="*/ 746713 h 21600"/>
                <a:gd name="T30" fmla="*/ 8131704 w 21600"/>
                <a:gd name="T31" fmla="*/ 743362 h 21600"/>
                <a:gd name="T32" fmla="*/ 5692193 w 21600"/>
                <a:gd name="T33" fmla="*/ 0 h 21600"/>
                <a:gd name="T34" fmla="*/ 2439511 w 21600"/>
                <a:gd name="T35" fmla="*/ 0 h 21600"/>
                <a:gd name="T36" fmla="*/ 0 w 21600"/>
                <a:gd name="T37" fmla="*/ 743362 h 21600"/>
                <a:gd name="T38" fmla="*/ 0 w 21600"/>
                <a:gd name="T39" fmla="*/ 746713 h 21600"/>
                <a:gd name="T40" fmla="*/ 2861541 w 21600"/>
                <a:gd name="T41" fmla="*/ 746713 h 21600"/>
                <a:gd name="T42" fmla="*/ 2861541 w 21600"/>
                <a:gd name="T43" fmla="*/ 746713 h 216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1600" h="21600">
                  <a:moveTo>
                    <a:pt x="14641" y="11653"/>
                  </a:moveTo>
                  <a:cubicBezTo>
                    <a:pt x="14641" y="10392"/>
                    <a:pt x="14949" y="9370"/>
                    <a:pt x="15329" y="9370"/>
                  </a:cubicBezTo>
                  <a:lnTo>
                    <a:pt x="16820" y="9370"/>
                  </a:lnTo>
                  <a:cubicBezTo>
                    <a:pt x="17200" y="9370"/>
                    <a:pt x="17508" y="10392"/>
                    <a:pt x="17508" y="11653"/>
                  </a:cubicBezTo>
                  <a:lnTo>
                    <a:pt x="17508" y="16602"/>
                  </a:lnTo>
                  <a:cubicBezTo>
                    <a:pt x="17508" y="17863"/>
                    <a:pt x="17200" y="18886"/>
                    <a:pt x="16820" y="18886"/>
                  </a:cubicBezTo>
                  <a:lnTo>
                    <a:pt x="15329" y="18886"/>
                  </a:lnTo>
                  <a:cubicBezTo>
                    <a:pt x="14949" y="18886"/>
                    <a:pt x="14641" y="17863"/>
                    <a:pt x="14641" y="16602"/>
                  </a:cubicBezTo>
                  <a:cubicBezTo>
                    <a:pt x="14641" y="16602"/>
                    <a:pt x="14641" y="11653"/>
                    <a:pt x="14641" y="11653"/>
                  </a:cubicBezTo>
                  <a:close/>
                  <a:moveTo>
                    <a:pt x="7601" y="21600"/>
                  </a:moveTo>
                  <a:cubicBezTo>
                    <a:pt x="7943" y="20752"/>
                    <a:pt x="8316" y="20030"/>
                    <a:pt x="8715" y="19468"/>
                  </a:cubicBezTo>
                  <a:cubicBezTo>
                    <a:pt x="9357" y="18567"/>
                    <a:pt x="10065" y="18069"/>
                    <a:pt x="10800" y="18070"/>
                  </a:cubicBezTo>
                  <a:cubicBezTo>
                    <a:pt x="11904" y="18068"/>
                    <a:pt x="12942" y="19193"/>
                    <a:pt x="13795" y="21108"/>
                  </a:cubicBezTo>
                  <a:cubicBezTo>
                    <a:pt x="13864" y="21264"/>
                    <a:pt x="13931" y="21434"/>
                    <a:pt x="13998" y="21600"/>
                  </a:cubicBezTo>
                  <a:lnTo>
                    <a:pt x="21600" y="21600"/>
                  </a:lnTo>
                  <a:lnTo>
                    <a:pt x="21600" y="21503"/>
                  </a:lnTo>
                  <a:cubicBezTo>
                    <a:pt x="21600" y="9627"/>
                    <a:pt x="18699" y="0"/>
                    <a:pt x="15120" y="0"/>
                  </a:cubicBezTo>
                  <a:lnTo>
                    <a:pt x="6480" y="0"/>
                  </a:lnTo>
                  <a:cubicBezTo>
                    <a:pt x="2901" y="0"/>
                    <a:pt x="0" y="9627"/>
                    <a:pt x="0" y="21503"/>
                  </a:cubicBezTo>
                  <a:lnTo>
                    <a:pt x="0" y="21600"/>
                  </a:lnTo>
                  <a:cubicBezTo>
                    <a:pt x="0" y="21600"/>
                    <a:pt x="7601" y="21600"/>
                    <a:pt x="7601" y="21600"/>
                  </a:cubicBezTo>
                  <a:close/>
                  <a:moveTo>
                    <a:pt x="7601" y="2160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35" name="AutoShape 24"/>
            <p:cNvSpPr>
              <a:spLocks/>
            </p:cNvSpPr>
            <p:nvPr/>
          </p:nvSpPr>
          <p:spPr bwMode="auto">
            <a:xfrm>
              <a:off x="4191000" y="3502819"/>
              <a:ext cx="419100" cy="266700"/>
            </a:xfrm>
            <a:custGeom>
              <a:avLst/>
              <a:gdLst>
                <a:gd name="T0" fmla="*/ 5766738 w 21600"/>
                <a:gd name="T1" fmla="*/ 0 h 21600"/>
                <a:gd name="T2" fmla="*/ 5922970 w 21600"/>
                <a:gd name="T3" fmla="*/ 188888 h 21600"/>
                <a:gd name="T4" fmla="*/ 6081840 w 21600"/>
                <a:gd name="T5" fmla="*/ 691222 h 21600"/>
                <a:gd name="T6" fmla="*/ 5736994 w 21600"/>
                <a:gd name="T7" fmla="*/ 1412633 h 21600"/>
                <a:gd name="T8" fmla="*/ 4850791 w 21600"/>
                <a:gd name="T9" fmla="*/ 1879605 h 21600"/>
                <a:gd name="T10" fmla="*/ 4065852 w 21600"/>
                <a:gd name="T11" fmla="*/ 1981136 h 21600"/>
                <a:gd name="T12" fmla="*/ 2938337 w 21600"/>
                <a:gd name="T13" fmla="*/ 1760689 h 21600"/>
                <a:gd name="T14" fmla="*/ 2208735 w 21600"/>
                <a:gd name="T15" fmla="*/ 1193408 h 21600"/>
                <a:gd name="T16" fmla="*/ 2049865 w 21600"/>
                <a:gd name="T17" fmla="*/ 691222 h 21600"/>
                <a:gd name="T18" fmla="*/ 2364966 w 21600"/>
                <a:gd name="T19" fmla="*/ 0 h 21600"/>
                <a:gd name="T20" fmla="*/ 0 w 21600"/>
                <a:gd name="T21" fmla="*/ 0 h 21600"/>
                <a:gd name="T22" fmla="*/ 0 w 21600"/>
                <a:gd name="T23" fmla="*/ 1731871 h 21600"/>
                <a:gd name="T24" fmla="*/ 2439511 w 21600"/>
                <a:gd name="T25" fmla="*/ 3293004 h 21600"/>
                <a:gd name="T26" fmla="*/ 5692193 w 21600"/>
                <a:gd name="T27" fmla="*/ 3293004 h 21600"/>
                <a:gd name="T28" fmla="*/ 8131704 w 21600"/>
                <a:gd name="T29" fmla="*/ 1731871 h 21600"/>
                <a:gd name="T30" fmla="*/ 8131704 w 21600"/>
                <a:gd name="T31" fmla="*/ 0 h 21600"/>
                <a:gd name="T32" fmla="*/ 5766738 w 21600"/>
                <a:gd name="T33" fmla="*/ 0 h 21600"/>
                <a:gd name="T34" fmla="*/ 5766738 w 21600"/>
                <a:gd name="T35" fmla="*/ 0 h 2160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1600" h="21600">
                  <a:moveTo>
                    <a:pt x="15318" y="0"/>
                  </a:moveTo>
                  <a:cubicBezTo>
                    <a:pt x="15476" y="393"/>
                    <a:pt x="15617" y="805"/>
                    <a:pt x="15733" y="1239"/>
                  </a:cubicBezTo>
                  <a:cubicBezTo>
                    <a:pt x="16005" y="2253"/>
                    <a:pt x="16155" y="3372"/>
                    <a:pt x="16155" y="4534"/>
                  </a:cubicBezTo>
                  <a:cubicBezTo>
                    <a:pt x="16155" y="6278"/>
                    <a:pt x="15816" y="7919"/>
                    <a:pt x="15239" y="9266"/>
                  </a:cubicBezTo>
                  <a:cubicBezTo>
                    <a:pt x="14662" y="10615"/>
                    <a:pt x="13847" y="11685"/>
                    <a:pt x="12885" y="12329"/>
                  </a:cubicBezTo>
                  <a:cubicBezTo>
                    <a:pt x="12243" y="12758"/>
                    <a:pt x="11535" y="12995"/>
                    <a:pt x="10800" y="12995"/>
                  </a:cubicBezTo>
                  <a:cubicBezTo>
                    <a:pt x="9696" y="12996"/>
                    <a:pt x="8658" y="12461"/>
                    <a:pt x="7805" y="11549"/>
                  </a:cubicBezTo>
                  <a:cubicBezTo>
                    <a:pt x="6951" y="10636"/>
                    <a:pt x="6274" y="9349"/>
                    <a:pt x="5867" y="7828"/>
                  </a:cubicBezTo>
                  <a:cubicBezTo>
                    <a:pt x="5595" y="6814"/>
                    <a:pt x="5445" y="5696"/>
                    <a:pt x="5445" y="4534"/>
                  </a:cubicBezTo>
                  <a:cubicBezTo>
                    <a:pt x="5445" y="2873"/>
                    <a:pt x="5754" y="1310"/>
                    <a:pt x="6282" y="0"/>
                  </a:cubicBezTo>
                  <a:lnTo>
                    <a:pt x="0" y="0"/>
                  </a:lnTo>
                  <a:lnTo>
                    <a:pt x="0" y="11360"/>
                  </a:lnTo>
                  <a:cubicBezTo>
                    <a:pt x="0" y="17015"/>
                    <a:pt x="2901" y="21600"/>
                    <a:pt x="6480" y="21600"/>
                  </a:cubicBezTo>
                  <a:lnTo>
                    <a:pt x="15120" y="21600"/>
                  </a:lnTo>
                  <a:cubicBezTo>
                    <a:pt x="18699" y="21600"/>
                    <a:pt x="21600" y="17015"/>
                    <a:pt x="21600" y="11360"/>
                  </a:cubicBezTo>
                  <a:lnTo>
                    <a:pt x="21600" y="0"/>
                  </a:lnTo>
                  <a:cubicBezTo>
                    <a:pt x="21600" y="0"/>
                    <a:pt x="15318" y="0"/>
                    <a:pt x="15318" y="0"/>
                  </a:cubicBezTo>
                  <a:close/>
                  <a:moveTo>
                    <a:pt x="15318" y="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36" name="AutoShape 25"/>
            <p:cNvSpPr>
              <a:spLocks/>
            </p:cNvSpPr>
            <p:nvPr/>
          </p:nvSpPr>
          <p:spPr bwMode="auto">
            <a:xfrm>
              <a:off x="4354513" y="3509169"/>
              <a:ext cx="95250" cy="95250"/>
            </a:xfrm>
            <a:custGeom>
              <a:avLst/>
              <a:gdLst>
                <a:gd name="T0" fmla="*/ 291703 w 21600"/>
                <a:gd name="T1" fmla="*/ 16453 h 21600"/>
                <a:gd name="T2" fmla="*/ 210013 w 21600"/>
                <a:gd name="T3" fmla="*/ 0 h 21600"/>
                <a:gd name="T4" fmla="*/ 92679 w 21600"/>
                <a:gd name="T5" fmla="*/ 35780 h 21600"/>
                <a:gd name="T6" fmla="*/ 16453 w 21600"/>
                <a:gd name="T7" fmla="*/ 128323 h 21600"/>
                <a:gd name="T8" fmla="*/ 0 w 21600"/>
                <a:gd name="T9" fmla="*/ 210013 h 21600"/>
                <a:gd name="T10" fmla="*/ 35780 w 21600"/>
                <a:gd name="T11" fmla="*/ 327307 h 21600"/>
                <a:gd name="T12" fmla="*/ 128301 w 21600"/>
                <a:gd name="T13" fmla="*/ 403556 h 21600"/>
                <a:gd name="T14" fmla="*/ 210013 w 21600"/>
                <a:gd name="T15" fmla="*/ 420026 h 21600"/>
                <a:gd name="T16" fmla="*/ 327347 w 21600"/>
                <a:gd name="T17" fmla="*/ 384246 h 21600"/>
                <a:gd name="T18" fmla="*/ 403556 w 21600"/>
                <a:gd name="T19" fmla="*/ 291703 h 21600"/>
                <a:gd name="T20" fmla="*/ 420026 w 21600"/>
                <a:gd name="T21" fmla="*/ 210013 h 21600"/>
                <a:gd name="T22" fmla="*/ 384246 w 21600"/>
                <a:gd name="T23" fmla="*/ 92657 h 21600"/>
                <a:gd name="T24" fmla="*/ 291703 w 21600"/>
                <a:gd name="T25" fmla="*/ 16453 h 21600"/>
                <a:gd name="T26" fmla="*/ 291703 w 21600"/>
                <a:gd name="T27" fmla="*/ 16453 h 216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1600" h="21600">
                  <a:moveTo>
                    <a:pt x="15001" y="846"/>
                  </a:moveTo>
                  <a:cubicBezTo>
                    <a:pt x="13713" y="302"/>
                    <a:pt x="12309" y="0"/>
                    <a:pt x="10800" y="0"/>
                  </a:cubicBezTo>
                  <a:cubicBezTo>
                    <a:pt x="8541" y="3"/>
                    <a:pt x="6498" y="675"/>
                    <a:pt x="4766" y="1840"/>
                  </a:cubicBezTo>
                  <a:cubicBezTo>
                    <a:pt x="3039" y="3007"/>
                    <a:pt x="1661" y="4667"/>
                    <a:pt x="846" y="6599"/>
                  </a:cubicBezTo>
                  <a:cubicBezTo>
                    <a:pt x="302" y="7886"/>
                    <a:pt x="1" y="9291"/>
                    <a:pt x="0" y="10800"/>
                  </a:cubicBezTo>
                  <a:cubicBezTo>
                    <a:pt x="3" y="13058"/>
                    <a:pt x="675" y="15102"/>
                    <a:pt x="1840" y="16832"/>
                  </a:cubicBezTo>
                  <a:cubicBezTo>
                    <a:pt x="3006" y="18560"/>
                    <a:pt x="4668" y="19939"/>
                    <a:pt x="6598" y="20753"/>
                  </a:cubicBezTo>
                  <a:cubicBezTo>
                    <a:pt x="7887" y="21297"/>
                    <a:pt x="9291" y="21597"/>
                    <a:pt x="10800" y="21600"/>
                  </a:cubicBezTo>
                  <a:cubicBezTo>
                    <a:pt x="13058" y="21596"/>
                    <a:pt x="15102" y="20925"/>
                    <a:pt x="16834" y="19760"/>
                  </a:cubicBezTo>
                  <a:cubicBezTo>
                    <a:pt x="18561" y="18593"/>
                    <a:pt x="19939" y="16932"/>
                    <a:pt x="20753" y="15001"/>
                  </a:cubicBezTo>
                  <a:cubicBezTo>
                    <a:pt x="21297" y="13713"/>
                    <a:pt x="21598" y="12308"/>
                    <a:pt x="21600" y="10800"/>
                  </a:cubicBezTo>
                  <a:cubicBezTo>
                    <a:pt x="21597" y="8541"/>
                    <a:pt x="20924" y="6497"/>
                    <a:pt x="19760" y="4765"/>
                  </a:cubicBezTo>
                  <a:cubicBezTo>
                    <a:pt x="18593" y="3040"/>
                    <a:pt x="16931" y="1661"/>
                    <a:pt x="15001" y="846"/>
                  </a:cubicBezTo>
                  <a:close/>
                  <a:moveTo>
                    <a:pt x="15001" y="846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37" name="AutoShape 26"/>
            <p:cNvSpPr>
              <a:spLocks/>
            </p:cNvSpPr>
            <p:nvPr/>
          </p:nvSpPr>
          <p:spPr bwMode="auto">
            <a:xfrm>
              <a:off x="4895850" y="3295652"/>
              <a:ext cx="247650" cy="532607"/>
            </a:xfrm>
            <a:custGeom>
              <a:avLst/>
              <a:gdLst>
                <a:gd name="T0" fmla="*/ 2839376 w 21600"/>
                <a:gd name="T1" fmla="*/ 3081 h 21437"/>
                <a:gd name="T2" fmla="*/ 2839376 w 21600"/>
                <a:gd name="T3" fmla="*/ 2261735 h 21437"/>
                <a:gd name="T4" fmla="*/ 1947607 w 21600"/>
                <a:gd name="T5" fmla="*/ 2577791 h 21437"/>
                <a:gd name="T6" fmla="*/ 1874642 w 21600"/>
                <a:gd name="T7" fmla="*/ 4353703 h 21437"/>
                <a:gd name="T8" fmla="*/ 2839376 w 21600"/>
                <a:gd name="T9" fmla="*/ 4353703 h 21437"/>
                <a:gd name="T10" fmla="*/ 2730135 w 21600"/>
                <a:gd name="T11" fmla="*/ 6642593 h 21437"/>
                <a:gd name="T12" fmla="*/ 1911055 w 21600"/>
                <a:gd name="T13" fmla="*/ 6642593 h 21437"/>
                <a:gd name="T14" fmla="*/ 1911055 w 21600"/>
                <a:gd name="T15" fmla="*/ 13232739 h 21437"/>
                <a:gd name="T16" fmla="*/ 618747 w 21600"/>
                <a:gd name="T17" fmla="*/ 13232739 h 21437"/>
                <a:gd name="T18" fmla="*/ 618747 w 21600"/>
                <a:gd name="T19" fmla="*/ 6642593 h 21437"/>
                <a:gd name="T20" fmla="*/ 0 w 21600"/>
                <a:gd name="T21" fmla="*/ 6642593 h 21437"/>
                <a:gd name="T22" fmla="*/ 0 w 21600"/>
                <a:gd name="T23" fmla="*/ 4353703 h 21437"/>
                <a:gd name="T24" fmla="*/ 600609 w 21600"/>
                <a:gd name="T25" fmla="*/ 4353703 h 21437"/>
                <a:gd name="T26" fmla="*/ 946459 w 21600"/>
                <a:gd name="T27" fmla="*/ 762351 h 21437"/>
                <a:gd name="T28" fmla="*/ 2839376 w 21600"/>
                <a:gd name="T29" fmla="*/ 3081 h 21437"/>
                <a:gd name="T30" fmla="*/ 2839376 w 21600"/>
                <a:gd name="T31" fmla="*/ 3081 h 2143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1600" h="21437">
                  <a:moveTo>
                    <a:pt x="21600" y="5"/>
                  </a:moveTo>
                  <a:cubicBezTo>
                    <a:pt x="21600" y="1241"/>
                    <a:pt x="21600" y="3664"/>
                    <a:pt x="21600" y="3664"/>
                  </a:cubicBezTo>
                  <a:cubicBezTo>
                    <a:pt x="21600" y="3664"/>
                    <a:pt x="15693" y="3516"/>
                    <a:pt x="14816" y="4176"/>
                  </a:cubicBezTo>
                  <a:cubicBezTo>
                    <a:pt x="14095" y="4718"/>
                    <a:pt x="14328" y="5933"/>
                    <a:pt x="14261" y="7053"/>
                  </a:cubicBezTo>
                  <a:cubicBezTo>
                    <a:pt x="16662" y="7053"/>
                    <a:pt x="19200" y="7053"/>
                    <a:pt x="21600" y="7053"/>
                  </a:cubicBezTo>
                  <a:cubicBezTo>
                    <a:pt x="21438" y="8341"/>
                    <a:pt x="21132" y="9564"/>
                    <a:pt x="20769" y="10761"/>
                  </a:cubicBezTo>
                  <a:cubicBezTo>
                    <a:pt x="18692" y="10761"/>
                    <a:pt x="14538" y="10761"/>
                    <a:pt x="14538" y="10761"/>
                  </a:cubicBezTo>
                  <a:lnTo>
                    <a:pt x="14538" y="21437"/>
                  </a:lnTo>
                  <a:cubicBezTo>
                    <a:pt x="14538" y="21437"/>
                    <a:pt x="7938" y="21437"/>
                    <a:pt x="4707" y="21437"/>
                  </a:cubicBezTo>
                  <a:cubicBezTo>
                    <a:pt x="4709" y="18133"/>
                    <a:pt x="4705" y="14278"/>
                    <a:pt x="4707" y="10761"/>
                  </a:cubicBezTo>
                  <a:cubicBezTo>
                    <a:pt x="3137" y="10761"/>
                    <a:pt x="1568" y="10761"/>
                    <a:pt x="0" y="10761"/>
                  </a:cubicBezTo>
                  <a:cubicBezTo>
                    <a:pt x="0" y="9525"/>
                    <a:pt x="0" y="8288"/>
                    <a:pt x="0" y="7053"/>
                  </a:cubicBezTo>
                  <a:cubicBezTo>
                    <a:pt x="1522" y="7053"/>
                    <a:pt x="3046" y="7053"/>
                    <a:pt x="4569" y="7053"/>
                  </a:cubicBezTo>
                  <a:cubicBezTo>
                    <a:pt x="4787" y="4587"/>
                    <a:pt x="4552" y="2480"/>
                    <a:pt x="7200" y="1235"/>
                  </a:cubicBezTo>
                  <a:cubicBezTo>
                    <a:pt x="10176" y="-163"/>
                    <a:pt x="15466" y="8"/>
                    <a:pt x="21600" y="5"/>
                  </a:cubicBezTo>
                  <a:close/>
                  <a:moveTo>
                    <a:pt x="21600" y="5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4159250" y="4082257"/>
              <a:ext cx="381000" cy="336550"/>
              <a:chOff x="0" y="0"/>
              <a:chExt cx="479" cy="424"/>
            </a:xfrm>
            <a:solidFill>
              <a:schemeClr val="bg1"/>
            </a:solidFill>
          </p:grpSpPr>
          <p:sp>
            <p:nvSpPr>
              <p:cNvPr id="30" name="AutoShape 27"/>
              <p:cNvSpPr>
                <a:spLocks/>
              </p:cNvSpPr>
              <p:nvPr/>
            </p:nvSpPr>
            <p:spPr bwMode="auto">
              <a:xfrm>
                <a:off x="0" y="0"/>
                <a:ext cx="289" cy="424"/>
              </a:xfrm>
              <a:custGeom>
                <a:avLst/>
                <a:gdLst>
                  <a:gd name="T0" fmla="*/ 5932 w 21594"/>
                  <a:gd name="T1" fmla="*/ 14439 h 21481"/>
                  <a:gd name="T2" fmla="*/ 4051 w 21594"/>
                  <a:gd name="T3" fmla="*/ 15925 h 21481"/>
                  <a:gd name="T4" fmla="*/ 3978 w 21594"/>
                  <a:gd name="T5" fmla="*/ 17683 h 21481"/>
                  <a:gd name="T6" fmla="*/ 9983 w 21594"/>
                  <a:gd name="T7" fmla="*/ 20234 h 21481"/>
                  <a:gd name="T8" fmla="*/ 17254 w 21594"/>
                  <a:gd name="T9" fmla="*/ 18650 h 21481"/>
                  <a:gd name="T10" fmla="*/ 17290 w 21594"/>
                  <a:gd name="T11" fmla="*/ 15949 h 21481"/>
                  <a:gd name="T12" fmla="*/ 14179 w 21594"/>
                  <a:gd name="T13" fmla="*/ 14068 h 21481"/>
                  <a:gd name="T14" fmla="*/ 12986 w 21594"/>
                  <a:gd name="T15" fmla="*/ 13522 h 21481"/>
                  <a:gd name="T16" fmla="*/ 11611 w 21594"/>
                  <a:gd name="T17" fmla="*/ 13522 h 21481"/>
                  <a:gd name="T18" fmla="*/ 5932 w 21594"/>
                  <a:gd name="T19" fmla="*/ 14439 h 21481"/>
                  <a:gd name="T20" fmla="*/ 6258 w 21594"/>
                  <a:gd name="T21" fmla="*/ 2650 h 21481"/>
                  <a:gd name="T22" fmla="*/ 6727 w 21594"/>
                  <a:gd name="T23" fmla="*/ 6340 h 21481"/>
                  <a:gd name="T24" fmla="*/ 9622 w 21594"/>
                  <a:gd name="T25" fmla="*/ 8718 h 21481"/>
                  <a:gd name="T26" fmla="*/ 15048 w 21594"/>
                  <a:gd name="T27" fmla="*/ 7554 h 21481"/>
                  <a:gd name="T28" fmla="*/ 15409 w 21594"/>
                  <a:gd name="T29" fmla="*/ 6414 h 21481"/>
                  <a:gd name="T30" fmla="*/ 11935 w 21594"/>
                  <a:gd name="T31" fmla="*/ 1263 h 21481"/>
                  <a:gd name="T32" fmla="*/ 9513 w 21594"/>
                  <a:gd name="T33" fmla="*/ 966 h 21481"/>
                  <a:gd name="T34" fmla="*/ 6258 w 21594"/>
                  <a:gd name="T35" fmla="*/ 2650 h 21481"/>
                  <a:gd name="T36" fmla="*/ 18845 w 21594"/>
                  <a:gd name="T37" fmla="*/ 1015 h 21481"/>
                  <a:gd name="T38" fmla="*/ 16240 w 21594"/>
                  <a:gd name="T39" fmla="*/ 1015 h 21481"/>
                  <a:gd name="T40" fmla="*/ 19243 w 21594"/>
                  <a:gd name="T41" fmla="*/ 5102 h 21481"/>
                  <a:gd name="T42" fmla="*/ 15625 w 21594"/>
                  <a:gd name="T43" fmla="*/ 8792 h 21481"/>
                  <a:gd name="T44" fmla="*/ 14505 w 21594"/>
                  <a:gd name="T45" fmla="*/ 9708 h 21481"/>
                  <a:gd name="T46" fmla="*/ 16349 w 21594"/>
                  <a:gd name="T47" fmla="*/ 11838 h 21481"/>
                  <a:gd name="T48" fmla="*/ 18339 w 21594"/>
                  <a:gd name="T49" fmla="*/ 12903 h 21481"/>
                  <a:gd name="T50" fmla="*/ 20726 w 21594"/>
                  <a:gd name="T51" fmla="*/ 16148 h 21481"/>
                  <a:gd name="T52" fmla="*/ 17615 w 21594"/>
                  <a:gd name="T53" fmla="*/ 19913 h 21481"/>
                  <a:gd name="T54" fmla="*/ 11213 w 21594"/>
                  <a:gd name="T55" fmla="*/ 21423 h 21481"/>
                  <a:gd name="T56" fmla="*/ 3725 w 21594"/>
                  <a:gd name="T57" fmla="*/ 20755 h 21481"/>
                  <a:gd name="T58" fmla="*/ 0 w 21594"/>
                  <a:gd name="T59" fmla="*/ 17436 h 21481"/>
                  <a:gd name="T60" fmla="*/ 1265 w 21594"/>
                  <a:gd name="T61" fmla="*/ 15132 h 21481"/>
                  <a:gd name="T62" fmla="*/ 11575 w 21594"/>
                  <a:gd name="T63" fmla="*/ 12705 h 21481"/>
                  <a:gd name="T64" fmla="*/ 10453 w 21594"/>
                  <a:gd name="T65" fmla="*/ 11516 h 21481"/>
                  <a:gd name="T66" fmla="*/ 10742 w 21594"/>
                  <a:gd name="T67" fmla="*/ 9708 h 21481"/>
                  <a:gd name="T68" fmla="*/ 4086 w 21594"/>
                  <a:gd name="T69" fmla="*/ 8396 h 21481"/>
                  <a:gd name="T70" fmla="*/ 2314 w 21594"/>
                  <a:gd name="T71" fmla="*/ 4433 h 21481"/>
                  <a:gd name="T72" fmla="*/ 5534 w 21594"/>
                  <a:gd name="T73" fmla="*/ 1263 h 21481"/>
                  <a:gd name="T74" fmla="*/ 11684 w 21594"/>
                  <a:gd name="T75" fmla="*/ 0 h 21481"/>
                  <a:gd name="T76" fmla="*/ 21594 w 21594"/>
                  <a:gd name="T77" fmla="*/ 0 h 21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1594" h="21481">
                    <a:moveTo>
                      <a:pt x="5932" y="14439"/>
                    </a:moveTo>
                    <a:cubicBezTo>
                      <a:pt x="5273" y="14717"/>
                      <a:pt x="4486" y="15132"/>
                      <a:pt x="4051" y="15925"/>
                    </a:cubicBezTo>
                    <a:cubicBezTo>
                      <a:pt x="3759" y="16454"/>
                      <a:pt x="3756" y="17150"/>
                      <a:pt x="3978" y="17683"/>
                    </a:cubicBezTo>
                    <a:cubicBezTo>
                      <a:pt x="4608" y="19197"/>
                      <a:pt x="7232" y="20072"/>
                      <a:pt x="9983" y="20234"/>
                    </a:cubicBezTo>
                    <a:cubicBezTo>
                      <a:pt x="12956" y="20410"/>
                      <a:pt x="15960" y="20095"/>
                      <a:pt x="17254" y="18650"/>
                    </a:cubicBezTo>
                    <a:cubicBezTo>
                      <a:pt x="17955" y="17866"/>
                      <a:pt x="17984" y="16727"/>
                      <a:pt x="17290" y="15949"/>
                    </a:cubicBezTo>
                    <a:cubicBezTo>
                      <a:pt x="16475" y="15037"/>
                      <a:pt x="15361" y="14638"/>
                      <a:pt x="14179" y="14068"/>
                    </a:cubicBezTo>
                    <a:cubicBezTo>
                      <a:pt x="13820" y="13894"/>
                      <a:pt x="13466" y="13609"/>
                      <a:pt x="12986" y="13522"/>
                    </a:cubicBezTo>
                    <a:cubicBezTo>
                      <a:pt x="12654" y="13463"/>
                      <a:pt x="11973" y="13511"/>
                      <a:pt x="11611" y="13522"/>
                    </a:cubicBezTo>
                    <a:cubicBezTo>
                      <a:pt x="9250" y="13600"/>
                      <a:pt x="7368" y="13834"/>
                      <a:pt x="5932" y="14439"/>
                    </a:cubicBezTo>
                    <a:close/>
                    <a:moveTo>
                      <a:pt x="6258" y="2650"/>
                    </a:moveTo>
                    <a:cubicBezTo>
                      <a:pt x="5686" y="3797"/>
                      <a:pt x="6129" y="5340"/>
                      <a:pt x="6727" y="6340"/>
                    </a:cubicBezTo>
                    <a:cubicBezTo>
                      <a:pt x="7378" y="7427"/>
                      <a:pt x="8390" y="8316"/>
                      <a:pt x="9622" y="8718"/>
                    </a:cubicBezTo>
                    <a:cubicBezTo>
                      <a:pt x="11602" y="9365"/>
                      <a:pt x="14233" y="8713"/>
                      <a:pt x="15048" y="7554"/>
                    </a:cubicBezTo>
                    <a:cubicBezTo>
                      <a:pt x="15273" y="7233"/>
                      <a:pt x="15376" y="6761"/>
                      <a:pt x="15409" y="6414"/>
                    </a:cubicBezTo>
                    <a:cubicBezTo>
                      <a:pt x="15622" y="4186"/>
                      <a:pt x="13889" y="2022"/>
                      <a:pt x="11935" y="1263"/>
                    </a:cubicBezTo>
                    <a:cubicBezTo>
                      <a:pt x="11340" y="1030"/>
                      <a:pt x="10391" y="902"/>
                      <a:pt x="9513" y="966"/>
                    </a:cubicBezTo>
                    <a:cubicBezTo>
                      <a:pt x="7789" y="1092"/>
                      <a:pt x="6661" y="1840"/>
                      <a:pt x="6258" y="2650"/>
                    </a:cubicBezTo>
                    <a:close/>
                    <a:moveTo>
                      <a:pt x="18845" y="1015"/>
                    </a:moveTo>
                    <a:cubicBezTo>
                      <a:pt x="18029" y="1015"/>
                      <a:pt x="17240" y="1015"/>
                      <a:pt x="16240" y="1015"/>
                    </a:cubicBezTo>
                    <a:cubicBezTo>
                      <a:pt x="17894" y="1951"/>
                      <a:pt x="19363" y="3151"/>
                      <a:pt x="19243" y="5102"/>
                    </a:cubicBezTo>
                    <a:cubicBezTo>
                      <a:pt x="19122" y="7073"/>
                      <a:pt x="17294" y="7867"/>
                      <a:pt x="15625" y="8792"/>
                    </a:cubicBezTo>
                    <a:cubicBezTo>
                      <a:pt x="15241" y="9005"/>
                      <a:pt x="14651" y="9444"/>
                      <a:pt x="14505" y="9708"/>
                    </a:cubicBezTo>
                    <a:cubicBezTo>
                      <a:pt x="13900" y="10800"/>
                      <a:pt x="15517" y="11415"/>
                      <a:pt x="16349" y="11838"/>
                    </a:cubicBezTo>
                    <a:cubicBezTo>
                      <a:pt x="17110" y="12225"/>
                      <a:pt x="17756" y="12561"/>
                      <a:pt x="18339" y="12903"/>
                    </a:cubicBezTo>
                    <a:cubicBezTo>
                      <a:pt x="19569" y="13625"/>
                      <a:pt x="20734" y="14550"/>
                      <a:pt x="20726" y="16148"/>
                    </a:cubicBezTo>
                    <a:cubicBezTo>
                      <a:pt x="20718" y="17893"/>
                      <a:pt x="19252" y="19109"/>
                      <a:pt x="17615" y="19913"/>
                    </a:cubicBezTo>
                    <a:cubicBezTo>
                      <a:pt x="15973" y="20718"/>
                      <a:pt x="13608" y="21273"/>
                      <a:pt x="11213" y="21423"/>
                    </a:cubicBezTo>
                    <a:cubicBezTo>
                      <a:pt x="8407" y="21600"/>
                      <a:pt x="5762" y="21374"/>
                      <a:pt x="3725" y="20755"/>
                    </a:cubicBezTo>
                    <a:cubicBezTo>
                      <a:pt x="1883" y="20194"/>
                      <a:pt x="-6" y="19159"/>
                      <a:pt x="0" y="17436"/>
                    </a:cubicBezTo>
                    <a:cubicBezTo>
                      <a:pt x="3" y="16550"/>
                      <a:pt x="593" y="15684"/>
                      <a:pt x="1265" y="15132"/>
                    </a:cubicBezTo>
                    <a:cubicBezTo>
                      <a:pt x="3418" y="13366"/>
                      <a:pt x="7108" y="12934"/>
                      <a:pt x="11575" y="12705"/>
                    </a:cubicBezTo>
                    <a:cubicBezTo>
                      <a:pt x="11335" y="12383"/>
                      <a:pt x="10683" y="11999"/>
                      <a:pt x="10453" y="11516"/>
                    </a:cubicBezTo>
                    <a:cubicBezTo>
                      <a:pt x="10158" y="10897"/>
                      <a:pt x="10341" y="10209"/>
                      <a:pt x="10742" y="9708"/>
                    </a:cubicBezTo>
                    <a:cubicBezTo>
                      <a:pt x="7884" y="9960"/>
                      <a:pt x="5600" y="9393"/>
                      <a:pt x="4086" y="8396"/>
                    </a:cubicBezTo>
                    <a:cubicBezTo>
                      <a:pt x="2796" y="7544"/>
                      <a:pt x="1798" y="6101"/>
                      <a:pt x="2314" y="4433"/>
                    </a:cubicBezTo>
                    <a:cubicBezTo>
                      <a:pt x="2755" y="3007"/>
                      <a:pt x="3989" y="1978"/>
                      <a:pt x="5534" y="1263"/>
                    </a:cubicBezTo>
                    <a:cubicBezTo>
                      <a:pt x="7148" y="516"/>
                      <a:pt x="9116" y="0"/>
                      <a:pt x="11684" y="0"/>
                    </a:cubicBezTo>
                    <a:cubicBezTo>
                      <a:pt x="14848" y="0"/>
                      <a:pt x="18228" y="0"/>
                      <a:pt x="21594" y="0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  <p:sp>
            <p:nvSpPr>
              <p:cNvPr id="31" name="AutoShape 28"/>
              <p:cNvSpPr>
                <a:spLocks/>
              </p:cNvSpPr>
              <p:nvPr/>
            </p:nvSpPr>
            <p:spPr bwMode="auto">
              <a:xfrm>
                <a:off x="296" y="69"/>
                <a:ext cx="183" cy="185"/>
              </a:xfrm>
              <a:custGeom>
                <a:avLst/>
                <a:gdLst>
                  <a:gd name="T0" fmla="*/ 9382 w 21600"/>
                  <a:gd name="T1" fmla="*/ 0 h 21600"/>
                  <a:gd name="T2" fmla="*/ 12285 w 21600"/>
                  <a:gd name="T3" fmla="*/ 0 h 21600"/>
                  <a:gd name="T4" fmla="*/ 12285 w 21600"/>
                  <a:gd name="T5" fmla="*/ 9210 h 21600"/>
                  <a:gd name="T6" fmla="*/ 21600 w 21600"/>
                  <a:gd name="T7" fmla="*/ 9210 h 21600"/>
                  <a:gd name="T8" fmla="*/ 21600 w 21600"/>
                  <a:gd name="T9" fmla="*/ 12218 h 21600"/>
                  <a:gd name="T10" fmla="*/ 12285 w 21600"/>
                  <a:gd name="T11" fmla="*/ 12218 h 21600"/>
                  <a:gd name="T12" fmla="*/ 12285 w 21600"/>
                  <a:gd name="T13" fmla="*/ 21600 h 21600"/>
                  <a:gd name="T14" fmla="*/ 9382 w 21600"/>
                  <a:gd name="T15" fmla="*/ 21600 h 21600"/>
                  <a:gd name="T16" fmla="*/ 9382 w 21600"/>
                  <a:gd name="T17" fmla="*/ 12218 h 21600"/>
                  <a:gd name="T18" fmla="*/ 0 w 21600"/>
                  <a:gd name="T19" fmla="*/ 12218 h 21600"/>
                  <a:gd name="T20" fmla="*/ 0 w 21600"/>
                  <a:gd name="T21" fmla="*/ 9210 h 21600"/>
                  <a:gd name="T22" fmla="*/ 9382 w 21600"/>
                  <a:gd name="T23" fmla="*/ 9210 h 21600"/>
                  <a:gd name="T24" fmla="*/ 9382 w 21600"/>
                  <a:gd name="T25" fmla="*/ 171 h 21600"/>
                  <a:gd name="T26" fmla="*/ 9382 w 21600"/>
                  <a:gd name="T27" fmla="*/ 0 h 21600"/>
                  <a:gd name="T28" fmla="*/ 9382 w 21600"/>
                  <a:gd name="T29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1600" h="21600">
                    <a:moveTo>
                      <a:pt x="9382" y="0"/>
                    </a:moveTo>
                    <a:cubicBezTo>
                      <a:pt x="10335" y="0"/>
                      <a:pt x="11333" y="0"/>
                      <a:pt x="12285" y="0"/>
                    </a:cubicBezTo>
                    <a:cubicBezTo>
                      <a:pt x="12285" y="3056"/>
                      <a:pt x="12285" y="6154"/>
                      <a:pt x="12285" y="9210"/>
                    </a:cubicBezTo>
                    <a:cubicBezTo>
                      <a:pt x="15184" y="9210"/>
                      <a:pt x="18514" y="9210"/>
                      <a:pt x="21600" y="9210"/>
                    </a:cubicBezTo>
                    <a:cubicBezTo>
                      <a:pt x="21600" y="10204"/>
                      <a:pt x="21600" y="11225"/>
                      <a:pt x="21600" y="12218"/>
                    </a:cubicBezTo>
                    <a:cubicBezTo>
                      <a:pt x="18423" y="12218"/>
                      <a:pt x="15390" y="12218"/>
                      <a:pt x="12285" y="12218"/>
                    </a:cubicBezTo>
                    <a:cubicBezTo>
                      <a:pt x="12285" y="15351"/>
                      <a:pt x="12285" y="18467"/>
                      <a:pt x="12285" y="21600"/>
                    </a:cubicBezTo>
                    <a:cubicBezTo>
                      <a:pt x="11313" y="21600"/>
                      <a:pt x="10354" y="21600"/>
                      <a:pt x="9382" y="21600"/>
                    </a:cubicBezTo>
                    <a:cubicBezTo>
                      <a:pt x="9382" y="18486"/>
                      <a:pt x="9382" y="15331"/>
                      <a:pt x="9382" y="12218"/>
                    </a:cubicBezTo>
                    <a:cubicBezTo>
                      <a:pt x="6247" y="12218"/>
                      <a:pt x="3125" y="12218"/>
                      <a:pt x="0" y="12218"/>
                    </a:cubicBezTo>
                    <a:cubicBezTo>
                      <a:pt x="0" y="11225"/>
                      <a:pt x="0" y="10204"/>
                      <a:pt x="0" y="9210"/>
                    </a:cubicBezTo>
                    <a:cubicBezTo>
                      <a:pt x="3124" y="9210"/>
                      <a:pt x="6259" y="9210"/>
                      <a:pt x="9382" y="9210"/>
                    </a:cubicBezTo>
                    <a:cubicBezTo>
                      <a:pt x="9382" y="6192"/>
                      <a:pt x="9382" y="3190"/>
                      <a:pt x="9382" y="171"/>
                    </a:cubicBezTo>
                    <a:cubicBezTo>
                      <a:pt x="9379" y="90"/>
                      <a:pt x="9315" y="10"/>
                      <a:pt x="9382" y="0"/>
                    </a:cubicBezTo>
                    <a:close/>
                    <a:moveTo>
                      <a:pt x="9382" y="0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</p:grpSp>
        <p:grpSp>
          <p:nvGrpSpPr>
            <p:cNvPr id="25" name="Group 33"/>
            <p:cNvGrpSpPr>
              <a:grpSpLocks/>
            </p:cNvGrpSpPr>
            <p:nvPr/>
          </p:nvGrpSpPr>
          <p:grpSpPr bwMode="auto">
            <a:xfrm>
              <a:off x="4451350" y="2584450"/>
              <a:ext cx="593725" cy="435769"/>
              <a:chOff x="0" y="0"/>
              <a:chExt cx="748" cy="549"/>
            </a:xfrm>
            <a:solidFill>
              <a:schemeClr val="bg1"/>
            </a:solidFill>
          </p:grpSpPr>
          <p:sp>
            <p:nvSpPr>
              <p:cNvPr id="27" name="AutoShape 30"/>
              <p:cNvSpPr>
                <a:spLocks/>
              </p:cNvSpPr>
              <p:nvPr/>
            </p:nvSpPr>
            <p:spPr bwMode="auto">
              <a:xfrm>
                <a:off x="0" y="148"/>
                <a:ext cx="748" cy="401"/>
              </a:xfrm>
              <a:custGeom>
                <a:avLst/>
                <a:gdLst>
                  <a:gd name="T0" fmla="*/ 20668 w 20701"/>
                  <a:gd name="T1" fmla="*/ 37 h 20627"/>
                  <a:gd name="T2" fmla="*/ 18371 w 20701"/>
                  <a:gd name="T3" fmla="*/ 1837 h 20627"/>
                  <a:gd name="T4" fmla="*/ 12570 w 20701"/>
                  <a:gd name="T5" fmla="*/ 3637 h 20627"/>
                  <a:gd name="T6" fmla="*/ 10515 w 20701"/>
                  <a:gd name="T7" fmla="*/ 5437 h 20627"/>
                  <a:gd name="T8" fmla="*/ 10262 w 20701"/>
                  <a:gd name="T9" fmla="*/ 5874 h 20627"/>
                  <a:gd name="T10" fmla="*/ 10187 w 20701"/>
                  <a:gd name="T11" fmla="*/ 5662 h 20627"/>
                  <a:gd name="T12" fmla="*/ 8132 w 20701"/>
                  <a:gd name="T13" fmla="*/ 3862 h 20627"/>
                  <a:gd name="T14" fmla="*/ 2331 w 20701"/>
                  <a:gd name="T15" fmla="*/ 2062 h 20627"/>
                  <a:gd name="T16" fmla="*/ 34 w 20701"/>
                  <a:gd name="T17" fmla="*/ 262 h 20627"/>
                  <a:gd name="T18" fmla="*/ 4385 w 20701"/>
                  <a:gd name="T19" fmla="*/ 7462 h 20627"/>
                  <a:gd name="T20" fmla="*/ 5111 w 20701"/>
                  <a:gd name="T21" fmla="*/ 18487 h 20627"/>
                  <a:gd name="T22" fmla="*/ 8736 w 20701"/>
                  <a:gd name="T23" fmla="*/ 20287 h 20627"/>
                  <a:gd name="T24" fmla="*/ 10066 w 20701"/>
                  <a:gd name="T25" fmla="*/ 17812 h 20627"/>
                  <a:gd name="T26" fmla="*/ 10066 w 20701"/>
                  <a:gd name="T27" fmla="*/ 9487 h 20627"/>
                  <a:gd name="T28" fmla="*/ 10623 w 20701"/>
                  <a:gd name="T29" fmla="*/ 9257 h 20627"/>
                  <a:gd name="T30" fmla="*/ 10636 w 20701"/>
                  <a:gd name="T31" fmla="*/ 9262 h 20627"/>
                  <a:gd name="T32" fmla="*/ 10636 w 20701"/>
                  <a:gd name="T33" fmla="*/ 17587 h 20627"/>
                  <a:gd name="T34" fmla="*/ 11966 w 20701"/>
                  <a:gd name="T35" fmla="*/ 20062 h 20627"/>
                  <a:gd name="T36" fmla="*/ 15591 w 20701"/>
                  <a:gd name="T37" fmla="*/ 18262 h 20627"/>
                  <a:gd name="T38" fmla="*/ 16317 w 20701"/>
                  <a:gd name="T39" fmla="*/ 7237 h 20627"/>
                  <a:gd name="T40" fmla="*/ 20668 w 20701"/>
                  <a:gd name="T41" fmla="*/ 37 h 20627"/>
                  <a:gd name="T42" fmla="*/ 20668 w 20701"/>
                  <a:gd name="T43" fmla="*/ 37 h 206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0701" h="20627">
                    <a:moveTo>
                      <a:pt x="20668" y="37"/>
                    </a:moveTo>
                    <a:cubicBezTo>
                      <a:pt x="20668" y="37"/>
                      <a:pt x="20668" y="-413"/>
                      <a:pt x="18371" y="1837"/>
                    </a:cubicBezTo>
                    <a:cubicBezTo>
                      <a:pt x="16075" y="4087"/>
                      <a:pt x="13899" y="3637"/>
                      <a:pt x="12570" y="3637"/>
                    </a:cubicBezTo>
                    <a:cubicBezTo>
                      <a:pt x="11240" y="3637"/>
                      <a:pt x="10757" y="4312"/>
                      <a:pt x="10515" y="5437"/>
                    </a:cubicBezTo>
                    <a:cubicBezTo>
                      <a:pt x="10473" y="5634"/>
                      <a:pt x="10382" y="5775"/>
                      <a:pt x="10262" y="5874"/>
                    </a:cubicBezTo>
                    <a:cubicBezTo>
                      <a:pt x="10230" y="5812"/>
                      <a:pt x="10204" y="5742"/>
                      <a:pt x="10187" y="5662"/>
                    </a:cubicBezTo>
                    <a:cubicBezTo>
                      <a:pt x="9945" y="4537"/>
                      <a:pt x="9462" y="3862"/>
                      <a:pt x="8132" y="3862"/>
                    </a:cubicBezTo>
                    <a:cubicBezTo>
                      <a:pt x="6803" y="3862"/>
                      <a:pt x="4627" y="4312"/>
                      <a:pt x="2331" y="2062"/>
                    </a:cubicBezTo>
                    <a:cubicBezTo>
                      <a:pt x="34" y="-188"/>
                      <a:pt x="34" y="262"/>
                      <a:pt x="34" y="262"/>
                    </a:cubicBezTo>
                    <a:cubicBezTo>
                      <a:pt x="-449" y="3862"/>
                      <a:pt x="4385" y="7462"/>
                      <a:pt x="4385" y="7462"/>
                    </a:cubicBezTo>
                    <a:cubicBezTo>
                      <a:pt x="4385" y="7462"/>
                      <a:pt x="3902" y="15787"/>
                      <a:pt x="5111" y="18487"/>
                    </a:cubicBezTo>
                    <a:cubicBezTo>
                      <a:pt x="6319" y="21187"/>
                      <a:pt x="7890" y="20737"/>
                      <a:pt x="8736" y="20287"/>
                    </a:cubicBezTo>
                    <a:cubicBezTo>
                      <a:pt x="9582" y="19837"/>
                      <a:pt x="10066" y="17812"/>
                      <a:pt x="10066" y="17812"/>
                    </a:cubicBezTo>
                    <a:lnTo>
                      <a:pt x="10066" y="9487"/>
                    </a:lnTo>
                    <a:lnTo>
                      <a:pt x="10623" y="9257"/>
                    </a:lnTo>
                    <a:lnTo>
                      <a:pt x="10636" y="9262"/>
                    </a:lnTo>
                    <a:lnTo>
                      <a:pt x="10636" y="17587"/>
                    </a:lnTo>
                    <a:cubicBezTo>
                      <a:pt x="10636" y="17587"/>
                      <a:pt x="11120" y="19612"/>
                      <a:pt x="11966" y="20062"/>
                    </a:cubicBezTo>
                    <a:cubicBezTo>
                      <a:pt x="12812" y="20512"/>
                      <a:pt x="14383" y="20962"/>
                      <a:pt x="15591" y="18262"/>
                    </a:cubicBezTo>
                    <a:cubicBezTo>
                      <a:pt x="16800" y="15562"/>
                      <a:pt x="16317" y="7237"/>
                      <a:pt x="16317" y="7237"/>
                    </a:cubicBezTo>
                    <a:cubicBezTo>
                      <a:pt x="16317" y="7237"/>
                      <a:pt x="21151" y="3637"/>
                      <a:pt x="20668" y="37"/>
                    </a:cubicBezTo>
                    <a:close/>
                    <a:moveTo>
                      <a:pt x="20668" y="37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  <p:sp>
            <p:nvSpPr>
              <p:cNvPr id="28" name="AutoShape 31"/>
              <p:cNvSpPr>
                <a:spLocks/>
              </p:cNvSpPr>
              <p:nvPr/>
            </p:nvSpPr>
            <p:spPr bwMode="auto">
              <a:xfrm>
                <a:off x="169" y="0"/>
                <a:ext cx="188" cy="188"/>
              </a:xfrm>
              <a:custGeom>
                <a:avLst/>
                <a:gdLst>
                  <a:gd name="T0" fmla="*/ 21600 w 21600"/>
                  <a:gd name="T1" fmla="*/ 10800 h 21600"/>
                  <a:gd name="T2" fmla="*/ 10800 w 21600"/>
                  <a:gd name="T3" fmla="*/ 21600 h 21600"/>
                  <a:gd name="T4" fmla="*/ 0 w 21600"/>
                  <a:gd name="T5" fmla="*/ 10800 h 21600"/>
                  <a:gd name="T6" fmla="*/ 10800 w 21600"/>
                  <a:gd name="T7" fmla="*/ 0 h 21600"/>
                  <a:gd name="T8" fmla="*/ 21600 w 21600"/>
                  <a:gd name="T9" fmla="*/ 10800 h 21600"/>
                  <a:gd name="T10" fmla="*/ 21600 w 21600"/>
                  <a:gd name="T11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600" h="21600">
                    <a:moveTo>
                      <a:pt x="21600" y="10800"/>
                    </a:moveTo>
                    <a:cubicBezTo>
                      <a:pt x="21600" y="16764"/>
                      <a:pt x="16765" y="21600"/>
                      <a:pt x="10800" y="21600"/>
                    </a:cubicBezTo>
                    <a:cubicBezTo>
                      <a:pt x="4836" y="21600"/>
                      <a:pt x="0" y="16764"/>
                      <a:pt x="0" y="10800"/>
                    </a:cubicBezTo>
                    <a:cubicBezTo>
                      <a:pt x="0" y="4835"/>
                      <a:pt x="4836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lose/>
                    <a:moveTo>
                      <a:pt x="21600" y="10800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  <p:sp>
            <p:nvSpPr>
              <p:cNvPr id="29" name="AutoShape 32"/>
              <p:cNvSpPr>
                <a:spLocks/>
              </p:cNvSpPr>
              <p:nvPr/>
            </p:nvSpPr>
            <p:spPr bwMode="auto">
              <a:xfrm>
                <a:off x="392" y="0"/>
                <a:ext cx="188" cy="188"/>
              </a:xfrm>
              <a:custGeom>
                <a:avLst/>
                <a:gdLst>
                  <a:gd name="T0" fmla="*/ 21600 w 21600"/>
                  <a:gd name="T1" fmla="*/ 10800 h 21600"/>
                  <a:gd name="T2" fmla="*/ 10800 w 21600"/>
                  <a:gd name="T3" fmla="*/ 21600 h 21600"/>
                  <a:gd name="T4" fmla="*/ 0 w 21600"/>
                  <a:gd name="T5" fmla="*/ 10800 h 21600"/>
                  <a:gd name="T6" fmla="*/ 10800 w 21600"/>
                  <a:gd name="T7" fmla="*/ 0 h 21600"/>
                  <a:gd name="T8" fmla="*/ 21600 w 21600"/>
                  <a:gd name="T9" fmla="*/ 10800 h 21600"/>
                  <a:gd name="T10" fmla="*/ 21600 w 21600"/>
                  <a:gd name="T11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600" h="21600">
                    <a:moveTo>
                      <a:pt x="21600" y="10800"/>
                    </a:moveTo>
                    <a:cubicBezTo>
                      <a:pt x="21600" y="16764"/>
                      <a:pt x="16764" y="21600"/>
                      <a:pt x="10800" y="21600"/>
                    </a:cubicBezTo>
                    <a:cubicBezTo>
                      <a:pt x="4835" y="21600"/>
                      <a:pt x="0" y="16764"/>
                      <a:pt x="0" y="10800"/>
                    </a:cubicBez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4" y="0"/>
                      <a:pt x="21600" y="4835"/>
                      <a:pt x="21600" y="10800"/>
                    </a:cubicBezTo>
                    <a:close/>
                    <a:moveTo>
                      <a:pt x="21600" y="10800"/>
                    </a:moveTo>
                  </a:path>
                </a:pathLst>
              </a:custGeom>
              <a:grpFill/>
              <a:ln>
                <a:noFill/>
              </a:ln>
            </p:spPr>
            <p:txBody>
              <a:bodyPr lIns="0" tIns="0" rIns="0" bIns="0"/>
              <a:lstStyle/>
              <a:p>
                <a:pPr algn="ctr" eaLnBrk="1" hangingPunct="1">
                  <a:defRPr/>
                </a:pPr>
                <a:endParaRPr lang="en-US" sz="2800">
                  <a:solidFill>
                    <a:srgbClr val="000000"/>
                  </a:solidFill>
                  <a:latin typeface="+mn-lt"/>
                  <a:ea typeface="+mn-ea"/>
                  <a:sym typeface="Gill Sans" charset="0"/>
                </a:endParaRPr>
              </a:p>
            </p:txBody>
          </p:sp>
        </p:grpSp>
        <p:sp>
          <p:nvSpPr>
            <p:cNvPr id="13340" name="AutoShape 34"/>
            <p:cNvSpPr>
              <a:spLocks/>
            </p:cNvSpPr>
            <p:nvPr/>
          </p:nvSpPr>
          <p:spPr bwMode="auto">
            <a:xfrm>
              <a:off x="4159250" y="1995488"/>
              <a:ext cx="406400" cy="406400"/>
            </a:xfrm>
            <a:custGeom>
              <a:avLst/>
              <a:gdLst>
                <a:gd name="T0" fmla="*/ 5636335 w 21600"/>
                <a:gd name="T1" fmla="*/ 6547894 h 21600"/>
                <a:gd name="T2" fmla="*/ 4943931 w 21600"/>
                <a:gd name="T3" fmla="*/ 4198056 h 21600"/>
                <a:gd name="T4" fmla="*/ 7055518 w 21600"/>
                <a:gd name="T5" fmla="*/ 4345677 h 21600"/>
                <a:gd name="T6" fmla="*/ 5636335 w 21600"/>
                <a:gd name="T7" fmla="*/ 6547894 h 21600"/>
                <a:gd name="T8" fmla="*/ 1671583 w 21600"/>
                <a:gd name="T9" fmla="*/ 6288062 h 21600"/>
                <a:gd name="T10" fmla="*/ 4400183 w 21600"/>
                <a:gd name="T11" fmla="*/ 4315234 h 21600"/>
                <a:gd name="T12" fmla="*/ 5136501 w 21600"/>
                <a:gd name="T13" fmla="*/ 6821876 h 21600"/>
                <a:gd name="T14" fmla="*/ 3823170 w 21600"/>
                <a:gd name="T15" fmla="*/ 7097644 h 21600"/>
                <a:gd name="T16" fmla="*/ 1671583 w 21600"/>
                <a:gd name="T17" fmla="*/ 6288062 h 21600"/>
                <a:gd name="T18" fmla="*/ 551519 w 21600"/>
                <a:gd name="T19" fmla="*/ 3722643 h 21600"/>
                <a:gd name="T20" fmla="*/ 3942475 w 21600"/>
                <a:gd name="T21" fmla="*/ 3182074 h 21600"/>
                <a:gd name="T22" fmla="*/ 4204076 w 21600"/>
                <a:gd name="T23" fmla="*/ 3799106 h 21600"/>
                <a:gd name="T24" fmla="*/ 1285014 w 21600"/>
                <a:gd name="T25" fmla="*/ 5889093 h 21600"/>
                <a:gd name="T26" fmla="*/ 548696 w 21600"/>
                <a:gd name="T27" fmla="*/ 3823170 h 21600"/>
                <a:gd name="T28" fmla="*/ 551519 w 21600"/>
                <a:gd name="T29" fmla="*/ 3722643 h 21600"/>
                <a:gd name="T30" fmla="*/ 2545249 w 21600"/>
                <a:gd name="T31" fmla="*/ 808529 h 21600"/>
                <a:gd name="T32" fmla="*/ 3704938 w 21600"/>
                <a:gd name="T33" fmla="*/ 2676934 h 21600"/>
                <a:gd name="T34" fmla="*/ 614191 w 21600"/>
                <a:gd name="T35" fmla="*/ 3171463 h 21600"/>
                <a:gd name="T36" fmla="*/ 2545249 w 21600"/>
                <a:gd name="T37" fmla="*/ 808529 h 21600"/>
                <a:gd name="T38" fmla="*/ 5904315 w 21600"/>
                <a:gd name="T39" fmla="*/ 1297037 h 21600"/>
                <a:gd name="T40" fmla="*/ 4234161 w 21600"/>
                <a:gd name="T41" fmla="*/ 2500997 h 21600"/>
                <a:gd name="T42" fmla="*/ 3105611 w 21600"/>
                <a:gd name="T43" fmla="*/ 628697 h 21600"/>
                <a:gd name="T44" fmla="*/ 3823170 w 21600"/>
                <a:gd name="T45" fmla="*/ 548696 h 21600"/>
                <a:gd name="T46" fmla="*/ 5904315 w 21600"/>
                <a:gd name="T47" fmla="*/ 1297037 h 21600"/>
                <a:gd name="T48" fmla="*/ 7096591 w 21600"/>
                <a:gd name="T49" fmla="*/ 3788476 h 21600"/>
                <a:gd name="T50" fmla="*/ 4746037 w 21600"/>
                <a:gd name="T51" fmla="*/ 3672370 h 21600"/>
                <a:gd name="T52" fmla="*/ 4467089 w 21600"/>
                <a:gd name="T53" fmla="*/ 3002600 h 21600"/>
                <a:gd name="T54" fmla="*/ 6307874 w 21600"/>
                <a:gd name="T55" fmla="*/ 1694236 h 21600"/>
                <a:gd name="T56" fmla="*/ 7096591 w 21600"/>
                <a:gd name="T57" fmla="*/ 3788476 h 21600"/>
                <a:gd name="T58" fmla="*/ 3823170 w 21600"/>
                <a:gd name="T59" fmla="*/ 0 h 21600"/>
                <a:gd name="T60" fmla="*/ 0 w 21600"/>
                <a:gd name="T61" fmla="*/ 3823170 h 21600"/>
                <a:gd name="T62" fmla="*/ 3823170 w 21600"/>
                <a:gd name="T63" fmla="*/ 7646341 h 21600"/>
                <a:gd name="T64" fmla="*/ 7646341 w 21600"/>
                <a:gd name="T65" fmla="*/ 3823170 h 21600"/>
                <a:gd name="T66" fmla="*/ 3823170 w 21600"/>
                <a:gd name="T67" fmla="*/ 0 h 21600"/>
                <a:gd name="T68" fmla="*/ 3823170 w 21600"/>
                <a:gd name="T69" fmla="*/ 0 h 21600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21600" h="21600">
                  <a:moveTo>
                    <a:pt x="15922" y="18497"/>
                  </a:moveTo>
                  <a:cubicBezTo>
                    <a:pt x="15325" y="15989"/>
                    <a:pt x="14656" y="13783"/>
                    <a:pt x="13966" y="11859"/>
                  </a:cubicBezTo>
                  <a:cubicBezTo>
                    <a:pt x="15714" y="11595"/>
                    <a:pt x="17703" y="11666"/>
                    <a:pt x="19931" y="12276"/>
                  </a:cubicBezTo>
                  <a:cubicBezTo>
                    <a:pt x="19513" y="14865"/>
                    <a:pt x="18019" y="17097"/>
                    <a:pt x="15922" y="18497"/>
                  </a:cubicBezTo>
                  <a:close/>
                  <a:moveTo>
                    <a:pt x="4722" y="17763"/>
                  </a:moveTo>
                  <a:cubicBezTo>
                    <a:pt x="5597" y="16525"/>
                    <a:pt x="8166" y="13390"/>
                    <a:pt x="12430" y="12190"/>
                  </a:cubicBezTo>
                  <a:cubicBezTo>
                    <a:pt x="13167" y="14211"/>
                    <a:pt x="13882" y="16562"/>
                    <a:pt x="14510" y="19271"/>
                  </a:cubicBezTo>
                  <a:cubicBezTo>
                    <a:pt x="13373" y="19770"/>
                    <a:pt x="12119" y="20050"/>
                    <a:pt x="10800" y="20050"/>
                  </a:cubicBezTo>
                  <a:cubicBezTo>
                    <a:pt x="8474" y="20050"/>
                    <a:pt x="6348" y="19185"/>
                    <a:pt x="4722" y="17763"/>
                  </a:cubicBezTo>
                  <a:close/>
                  <a:moveTo>
                    <a:pt x="1558" y="10516"/>
                  </a:moveTo>
                  <a:cubicBezTo>
                    <a:pt x="3246" y="10441"/>
                    <a:pt x="7361" y="10143"/>
                    <a:pt x="11137" y="8989"/>
                  </a:cubicBezTo>
                  <a:cubicBezTo>
                    <a:pt x="11383" y="9536"/>
                    <a:pt x="11628" y="10115"/>
                    <a:pt x="11876" y="10732"/>
                  </a:cubicBezTo>
                  <a:cubicBezTo>
                    <a:pt x="7512" y="12015"/>
                    <a:pt x="4761" y="15118"/>
                    <a:pt x="3630" y="16636"/>
                  </a:cubicBezTo>
                  <a:cubicBezTo>
                    <a:pt x="2331" y="15043"/>
                    <a:pt x="1550" y="13011"/>
                    <a:pt x="1550" y="10800"/>
                  </a:cubicBezTo>
                  <a:cubicBezTo>
                    <a:pt x="1550" y="10705"/>
                    <a:pt x="1555" y="10611"/>
                    <a:pt x="1558" y="10516"/>
                  </a:cubicBezTo>
                  <a:close/>
                  <a:moveTo>
                    <a:pt x="7190" y="2284"/>
                  </a:moveTo>
                  <a:cubicBezTo>
                    <a:pt x="7767" y="2979"/>
                    <a:pt x="9037" y="4667"/>
                    <a:pt x="10466" y="7562"/>
                  </a:cubicBezTo>
                  <a:cubicBezTo>
                    <a:pt x="7408" y="8463"/>
                    <a:pt x="3977" y="8850"/>
                    <a:pt x="1735" y="8959"/>
                  </a:cubicBezTo>
                  <a:cubicBezTo>
                    <a:pt x="2345" y="5946"/>
                    <a:pt x="4425" y="3461"/>
                    <a:pt x="7190" y="2284"/>
                  </a:cubicBezTo>
                  <a:close/>
                  <a:moveTo>
                    <a:pt x="16679" y="3664"/>
                  </a:moveTo>
                  <a:cubicBezTo>
                    <a:pt x="15880" y="5165"/>
                    <a:pt x="14096" y="6267"/>
                    <a:pt x="11961" y="7065"/>
                  </a:cubicBezTo>
                  <a:cubicBezTo>
                    <a:pt x="10689" y="4451"/>
                    <a:pt x="9517" y="2738"/>
                    <a:pt x="8773" y="1776"/>
                  </a:cubicBezTo>
                  <a:cubicBezTo>
                    <a:pt x="9426" y="1630"/>
                    <a:pt x="10103" y="1550"/>
                    <a:pt x="10800" y="1550"/>
                  </a:cubicBezTo>
                  <a:cubicBezTo>
                    <a:pt x="13031" y="1550"/>
                    <a:pt x="15080" y="2344"/>
                    <a:pt x="16679" y="3664"/>
                  </a:cubicBezTo>
                  <a:close/>
                  <a:moveTo>
                    <a:pt x="20047" y="10702"/>
                  </a:moveTo>
                  <a:cubicBezTo>
                    <a:pt x="17562" y="10063"/>
                    <a:pt x="15349" y="10032"/>
                    <a:pt x="13407" y="10374"/>
                  </a:cubicBezTo>
                  <a:cubicBezTo>
                    <a:pt x="13144" y="9705"/>
                    <a:pt x="12880" y="9074"/>
                    <a:pt x="12619" y="8482"/>
                  </a:cubicBezTo>
                  <a:cubicBezTo>
                    <a:pt x="14816" y="7641"/>
                    <a:pt x="16752" y="6454"/>
                    <a:pt x="17819" y="4786"/>
                  </a:cubicBezTo>
                  <a:cubicBezTo>
                    <a:pt x="19188" y="6381"/>
                    <a:pt x="20024" y="8446"/>
                    <a:pt x="20047" y="10702"/>
                  </a:cubicBezTo>
                  <a:close/>
                  <a:moveTo>
                    <a:pt x="10800" y="0"/>
                  </a:moveTo>
                  <a:cubicBezTo>
                    <a:pt x="4845" y="0"/>
                    <a:pt x="0" y="4845"/>
                    <a:pt x="0" y="10800"/>
                  </a:cubicBezTo>
                  <a:cubicBezTo>
                    <a:pt x="0" y="16755"/>
                    <a:pt x="4845" y="21600"/>
                    <a:pt x="10800" y="21600"/>
                  </a:cubicBezTo>
                  <a:cubicBezTo>
                    <a:pt x="16755" y="21600"/>
                    <a:pt x="21600" y="16755"/>
                    <a:pt x="21600" y="10800"/>
                  </a:cubicBezTo>
                  <a:cubicBezTo>
                    <a:pt x="21600" y="4845"/>
                    <a:pt x="16755" y="0"/>
                    <a:pt x="10800" y="0"/>
                  </a:cubicBezTo>
                  <a:close/>
                  <a:moveTo>
                    <a:pt x="10800" y="0"/>
                  </a:move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zh-CN" altLang="en-US"/>
            </a:p>
          </p:txBody>
        </p:sp>
      </p:grpSp>
      <p:grpSp>
        <p:nvGrpSpPr>
          <p:cNvPr id="13316" name="组合 36"/>
          <p:cNvGrpSpPr>
            <a:grpSpLocks/>
          </p:cNvGrpSpPr>
          <p:nvPr/>
        </p:nvGrpSpPr>
        <p:grpSpPr bwMode="auto">
          <a:xfrm>
            <a:off x="6136547" y="348392"/>
            <a:ext cx="5396389" cy="4593574"/>
            <a:chOff x="6597788" y="1765039"/>
            <a:chExt cx="4013200" cy="3205925"/>
          </a:xfrm>
        </p:grpSpPr>
        <p:sp>
          <p:nvSpPr>
            <p:cNvPr id="13321" name="AutoShape 11"/>
            <p:cNvSpPr>
              <a:spLocks/>
            </p:cNvSpPr>
            <p:nvPr/>
          </p:nvSpPr>
          <p:spPr bwMode="auto">
            <a:xfrm>
              <a:off x="6597788" y="1765039"/>
              <a:ext cx="4013200" cy="3194050"/>
            </a:xfrm>
            <a:custGeom>
              <a:avLst/>
              <a:gdLst>
                <a:gd name="T0" fmla="*/ 280238923 w 20796"/>
                <a:gd name="T1" fmla="*/ 0 h 21600"/>
                <a:gd name="T2" fmla="*/ 0 w 20796"/>
                <a:gd name="T3" fmla="*/ 214727405 h 21600"/>
                <a:gd name="T4" fmla="*/ 0 w 20796"/>
                <a:gd name="T5" fmla="*/ 257585345 h 21600"/>
                <a:gd name="T6" fmla="*/ 37687916 w 20796"/>
                <a:gd name="T7" fmla="*/ 365102096 h 21600"/>
                <a:gd name="T8" fmla="*/ -29941722 w 20796"/>
                <a:gd name="T9" fmla="*/ 448697187 h 21600"/>
                <a:gd name="T10" fmla="*/ 91128934 w 20796"/>
                <a:gd name="T11" fmla="*/ 416028857 h 21600"/>
                <a:gd name="T12" fmla="*/ 280238923 w 20796"/>
                <a:gd name="T13" fmla="*/ 472312750 h 21600"/>
                <a:gd name="T14" fmla="*/ 494226082 w 20796"/>
                <a:gd name="T15" fmla="*/ 472312750 h 21600"/>
                <a:gd name="T16" fmla="*/ 774465005 w 20796"/>
                <a:gd name="T17" fmla="*/ 257585345 h 21600"/>
                <a:gd name="T18" fmla="*/ 774465005 w 20796"/>
                <a:gd name="T19" fmla="*/ 214727405 h 21600"/>
                <a:gd name="T20" fmla="*/ 494226082 w 20796"/>
                <a:gd name="T21" fmla="*/ 0 h 21600"/>
                <a:gd name="T22" fmla="*/ 280238923 w 20796"/>
                <a:gd name="T23" fmla="*/ 0 h 21600"/>
                <a:gd name="T24" fmla="*/ 280238923 w 20796"/>
                <a:gd name="T25" fmla="*/ 0 h 216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0796" h="21600">
                  <a:moveTo>
                    <a:pt x="7525" y="0"/>
                  </a:moveTo>
                  <a:cubicBezTo>
                    <a:pt x="3369" y="0"/>
                    <a:pt x="0" y="4397"/>
                    <a:pt x="0" y="9820"/>
                  </a:cubicBezTo>
                  <a:lnTo>
                    <a:pt x="0" y="11780"/>
                  </a:lnTo>
                  <a:cubicBezTo>
                    <a:pt x="0" y="13572"/>
                    <a:pt x="369" y="15250"/>
                    <a:pt x="1012" y="16697"/>
                  </a:cubicBezTo>
                  <a:lnTo>
                    <a:pt x="-804" y="20520"/>
                  </a:lnTo>
                  <a:lnTo>
                    <a:pt x="2447" y="19026"/>
                  </a:lnTo>
                  <a:cubicBezTo>
                    <a:pt x="3786" y="20625"/>
                    <a:pt x="5568" y="21600"/>
                    <a:pt x="7525" y="21600"/>
                  </a:cubicBezTo>
                  <a:lnTo>
                    <a:pt x="13271" y="21600"/>
                  </a:lnTo>
                  <a:cubicBezTo>
                    <a:pt x="17427" y="21600"/>
                    <a:pt x="20796" y="17203"/>
                    <a:pt x="20796" y="11780"/>
                  </a:cubicBezTo>
                  <a:lnTo>
                    <a:pt x="20796" y="9820"/>
                  </a:lnTo>
                  <a:cubicBezTo>
                    <a:pt x="20796" y="4397"/>
                    <a:pt x="17427" y="0"/>
                    <a:pt x="13271" y="0"/>
                  </a:cubicBezTo>
                  <a:lnTo>
                    <a:pt x="7525" y="0"/>
                  </a:lnTo>
                  <a:close/>
                  <a:moveTo>
                    <a:pt x="7525" y="0"/>
                  </a:moveTo>
                </a:path>
              </a:pathLst>
            </a:custGeom>
            <a:solidFill>
              <a:srgbClr val="3DA591"/>
            </a:solidFill>
            <a:ln w="25400" cap="flat">
              <a:solidFill>
                <a:schemeClr val="tx1">
                  <a:alpha val="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322" name="文本框 38"/>
            <p:cNvSpPr txBox="1">
              <a:spLocks noChangeArrowheads="1"/>
            </p:cNvSpPr>
            <p:nvPr/>
          </p:nvSpPr>
          <p:spPr bwMode="auto">
            <a:xfrm>
              <a:off x="7081193" y="2328900"/>
              <a:ext cx="3215005" cy="264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>
                <a:defRPr sz="2000"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eaLnBrk="0" fontAlgn="base" hangingPunct="0"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marL="609600" indent="-609600" eaLnBrk="1" hangingPunct="1"/>
              <a:r>
                <a:rPr lang="zh-CN" altLang="en-US" sz="32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社会教育可能是继续教</a:t>
              </a:r>
              <a:endParaRPr lang="en-US" altLang="zh-CN" sz="32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marL="609600" indent="-609600" eaLnBrk="1" hangingPunct="1"/>
              <a:r>
                <a:rPr lang="zh-CN" altLang="en-US" sz="32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育阶段的教育主力。即</a:t>
              </a:r>
              <a:endParaRPr lang="en-US" altLang="zh-CN" sz="32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marL="609600" indent="-609600" eaLnBrk="1" hangingPunct="1"/>
              <a:r>
                <a:rPr lang="zh-CN" altLang="en-US" sz="32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使如此，某些个体还是</a:t>
              </a:r>
              <a:endParaRPr lang="en-US" altLang="zh-CN" sz="32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marL="609600" indent="-609600" eaLnBrk="1" hangingPunct="1"/>
              <a:r>
                <a:rPr lang="zh-CN" altLang="en-US" sz="32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有可能继续接受着家庭</a:t>
              </a:r>
              <a:endParaRPr lang="en-US" altLang="zh-CN" sz="32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marL="609600" indent="-609600" eaLnBrk="1" hangingPunct="1"/>
              <a:r>
                <a:rPr lang="zh-CN" altLang="en-US" sz="32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教育及学校教育。</a:t>
              </a:r>
              <a:r>
                <a:rPr lang="zh-CN" altLang="en-US" sz="24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
</a:t>
              </a:r>
              <a:r>
                <a:rPr lang="zh-CN" altLang="en-US" sz="2400" dirty="0">
                  <a:latin typeface="黑体" panose="02010609060101010101" pitchFamily="49" charset="-122"/>
                  <a:ea typeface="黑体" panose="02010609060101010101" pitchFamily="49" charset="-122"/>
                </a:rPr>
                <a:t>
</a:t>
              </a:r>
              <a:r>
                <a:rPr lang="zh-CN" altLang="en-US" dirty="0">
                  <a:solidFill>
                    <a:schemeClr val="folHlink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
</a:t>
              </a:r>
              <a:endParaRPr lang="zh-TW" altLang="en-US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0" y="381189"/>
            <a:ext cx="694944" cy="505779"/>
            <a:chOff x="0" y="244029"/>
            <a:chExt cx="694944" cy="624651"/>
          </a:xfrm>
          <a:solidFill>
            <a:srgbClr val="3DA591"/>
          </a:solidFill>
        </p:grpSpPr>
        <p:sp>
          <p:nvSpPr>
            <p:cNvPr id="41" name="矩形 40"/>
            <p:cNvSpPr/>
            <p:nvPr/>
          </p:nvSpPr>
          <p:spPr>
            <a:xfrm>
              <a:off x="0" y="244029"/>
              <a:ext cx="548640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42" name="矩形 41"/>
            <p:cNvSpPr/>
            <p:nvPr/>
          </p:nvSpPr>
          <p:spPr>
            <a:xfrm>
              <a:off x="612648" y="244029"/>
              <a:ext cx="82296" cy="624651"/>
            </a:xfrm>
            <a:prstGeom prst="rect">
              <a:avLst/>
            </a:prstGeom>
            <a:solidFill>
              <a:srgbClr val="8CD4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3318" name="矩形 42"/>
          <p:cNvSpPr>
            <a:spLocks noChangeArrowheads="1"/>
          </p:cNvSpPr>
          <p:nvPr/>
        </p:nvSpPr>
        <p:spPr bwMode="auto">
          <a:xfrm>
            <a:off x="988219" y="349727"/>
            <a:ext cx="3000375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zh-CN" altLang="en-US" sz="3600" b="1" dirty="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小结</a:t>
            </a:r>
            <a:endParaRPr lang="zh-CN" altLang="en-US" sz="3600" b="1" dirty="0">
              <a:solidFill>
                <a:srgbClr val="404040"/>
              </a:solidFill>
            </a:endParaRPr>
          </a:p>
        </p:txBody>
      </p:sp>
      <p:sp>
        <p:nvSpPr>
          <p:cNvPr id="2" name="等腰三角形 1"/>
          <p:cNvSpPr/>
          <p:nvPr/>
        </p:nvSpPr>
        <p:spPr>
          <a:xfrm>
            <a:off x="0" y="5013325"/>
            <a:ext cx="3133725" cy="1844675"/>
          </a:xfrm>
          <a:prstGeom prst="triangle">
            <a:avLst>
              <a:gd name="adj" fmla="val 0"/>
            </a:avLst>
          </a:prstGeom>
          <a:solidFill>
            <a:srgbClr val="8CD4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4" name="等腰三角形 43"/>
          <p:cNvSpPr/>
          <p:nvPr/>
        </p:nvSpPr>
        <p:spPr>
          <a:xfrm>
            <a:off x="9058275" y="5011738"/>
            <a:ext cx="3133725" cy="1844675"/>
          </a:xfrm>
          <a:prstGeom prst="triangle">
            <a:avLst>
              <a:gd name="adj" fmla="val 100000"/>
            </a:avLst>
          </a:prstGeom>
          <a:solidFill>
            <a:srgbClr val="3DA5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62966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A591">
            <a:alpha val="7686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/>
        </p:nvGrpSpPr>
        <p:grpSpPr>
          <a:xfrm>
            <a:off x="0" y="381189"/>
            <a:ext cx="694944" cy="505779"/>
            <a:chOff x="0" y="244029"/>
            <a:chExt cx="694944" cy="624651"/>
          </a:xfrm>
          <a:solidFill>
            <a:schemeClr val="bg1"/>
          </a:solidFill>
        </p:grpSpPr>
        <p:sp>
          <p:nvSpPr>
            <p:cNvPr id="17" name="矩形 16"/>
            <p:cNvSpPr/>
            <p:nvPr/>
          </p:nvSpPr>
          <p:spPr>
            <a:xfrm>
              <a:off x="0" y="244029"/>
              <a:ext cx="548640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8" name="矩形 17"/>
            <p:cNvSpPr/>
            <p:nvPr/>
          </p:nvSpPr>
          <p:spPr>
            <a:xfrm>
              <a:off x="612648" y="244029"/>
              <a:ext cx="82296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8209" name="矩形 18"/>
          <p:cNvSpPr>
            <a:spLocks noChangeArrowheads="1"/>
          </p:cNvSpPr>
          <p:nvPr/>
        </p:nvSpPr>
        <p:spPr bwMode="auto">
          <a:xfrm>
            <a:off x="858838" y="341690"/>
            <a:ext cx="3000375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zh-CN" altLang="en-US" sz="3200" b="1" dirty="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启示</a:t>
            </a:r>
            <a:endParaRPr lang="zh-CN" altLang="en-US" sz="3200" b="1" dirty="0">
              <a:solidFill>
                <a:srgbClr val="404040"/>
              </a:solidFill>
            </a:endParaRP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57EA8C39-9A13-4246-BDEE-C4DFD1C27C88}"/>
              </a:ext>
            </a:extLst>
          </p:cNvPr>
          <p:cNvSpPr txBox="1">
            <a:spLocks noRot="1" noChangeArrowheads="1"/>
          </p:cNvSpPr>
          <p:nvPr/>
        </p:nvSpPr>
        <p:spPr bwMode="auto">
          <a:xfrm>
            <a:off x="694944" y="1472245"/>
            <a:ext cx="10963834" cy="452906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800" indent="-812800" eaLnBrk="1" hangingPunct="1">
              <a:buFont typeface="Wingdings 2" panose="05020102010507070707" pitchFamily="18" charset="2"/>
              <a:buNone/>
            </a:pP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第一，教育是人生全历程与全向面的活动，在教育行政上应该建立</a:t>
            </a: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812800" indent="-812800" eaLnBrk="1" hangingPunct="1">
              <a:buFont typeface="Wingdings 2" panose="05020102010507070707" pitchFamily="18" charset="2"/>
              <a:buNone/>
            </a:pP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或规划相应的政策、体制或机会，来提供教育机会，此即「终身教</a:t>
            </a: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812800" indent="-812800" eaLnBrk="1" hangingPunct="1">
              <a:buFont typeface="Wingdings 2" panose="05020102010507070707" pitchFamily="18" charset="2"/>
              <a:buNone/>
            </a:pP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育」。 教育人员在教育过程中，也应该教育受教者人一生应不断接</a:t>
            </a: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812800" indent="-812800" eaLnBrk="1" hangingPunct="1">
              <a:buFont typeface="Wingdings 2" panose="05020102010507070707" pitchFamily="18" charset="2"/>
              <a:buNone/>
            </a:pP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受教育、从事学习，养成这种理念、行动与习惯，此即「终身学</a:t>
            </a: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812800" indent="-812800" eaLnBrk="1" hangingPunct="1">
              <a:buFont typeface="Wingdings 2" panose="05020102010507070707" pitchFamily="18" charset="2"/>
              <a:buNone/>
            </a:pP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习」。 终身教育体制的建立，必须兼顾纵向衔接与横向统合两层面。 </a:t>
            </a: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812800" indent="-812800" eaLnBrk="1" hangingPunct="1">
              <a:buFont typeface="Wingdings 2" panose="05020102010507070707" pitchFamily="18" charset="2"/>
              <a:buNone/>
            </a:pP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纵向衔接方面指各阶段之教育应该能够形成环环相扣的连续性历程；</a:t>
            </a: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812800" indent="-812800" eaLnBrk="1" hangingPunct="1">
              <a:buFont typeface="Wingdings 2" panose="05020102010507070707" pitchFamily="18" charset="2"/>
              <a:buNone/>
            </a:pP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横向统合则指不同领域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例如家庭教育、学校教育、社会教育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、不</a:t>
            </a: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812800" indent="-812800" eaLnBrk="1" hangingPunct="1">
              <a:buFont typeface="Wingdings 2" panose="05020102010507070707" pitchFamily="18" charset="2"/>
              <a:buNone/>
            </a:pP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同类型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例如普通高中大学、技职体系学校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的教育之间，能够顺利</a:t>
            </a: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812800" indent="-812800" eaLnBrk="1" hangingPunct="1">
              <a:buFont typeface="Wingdings 2" panose="05020102010507070707" pitchFamily="18" charset="2"/>
              <a:buNone/>
            </a:pP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的转换。</a:t>
            </a:r>
            <a:r>
              <a:rPr lang="zh-CN" altLang="en-US" dirty="0">
                <a:solidFill>
                  <a:srgbClr val="009900"/>
                </a:solidFill>
                <a:latin typeface="標楷體" pitchFamily="65" charset="-128"/>
                <a:ea typeface="標楷體" pitchFamily="65" charset="-128"/>
              </a:rPr>
              <a:t>
</a:t>
            </a:r>
            <a:endParaRPr lang="zh-TW" altLang="en-US" dirty="0">
              <a:latin typeface="標楷體" pitchFamily="65" charset="-128"/>
              <a:ea typeface="標楷體" pitchFamily="65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A591">
            <a:alpha val="7686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/>
        </p:nvGrpSpPr>
        <p:grpSpPr>
          <a:xfrm>
            <a:off x="0" y="381189"/>
            <a:ext cx="694944" cy="505779"/>
            <a:chOff x="0" y="244029"/>
            <a:chExt cx="694944" cy="624651"/>
          </a:xfrm>
          <a:solidFill>
            <a:schemeClr val="bg1"/>
          </a:solidFill>
        </p:grpSpPr>
        <p:sp>
          <p:nvSpPr>
            <p:cNvPr id="17" name="矩形 16"/>
            <p:cNvSpPr/>
            <p:nvPr/>
          </p:nvSpPr>
          <p:spPr>
            <a:xfrm>
              <a:off x="0" y="244029"/>
              <a:ext cx="548640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8" name="矩形 17"/>
            <p:cNvSpPr/>
            <p:nvPr/>
          </p:nvSpPr>
          <p:spPr>
            <a:xfrm>
              <a:off x="612648" y="244029"/>
              <a:ext cx="82296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8209" name="矩形 18"/>
          <p:cNvSpPr>
            <a:spLocks noChangeArrowheads="1"/>
          </p:cNvSpPr>
          <p:nvPr/>
        </p:nvSpPr>
        <p:spPr bwMode="auto">
          <a:xfrm>
            <a:off x="858838" y="341690"/>
            <a:ext cx="3000375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zh-CN" altLang="en-US" sz="3200" b="1" dirty="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启示</a:t>
            </a:r>
            <a:endParaRPr lang="zh-CN" altLang="en-US" sz="3200" b="1" dirty="0">
              <a:solidFill>
                <a:srgbClr val="404040"/>
              </a:solidFill>
            </a:endParaRP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57EA8C39-9A13-4246-BDEE-C4DFD1C27C88}"/>
              </a:ext>
            </a:extLst>
          </p:cNvPr>
          <p:cNvSpPr txBox="1">
            <a:spLocks noRot="1" noChangeArrowheads="1"/>
          </p:cNvSpPr>
          <p:nvPr/>
        </p:nvSpPr>
        <p:spPr bwMode="auto">
          <a:xfrm>
            <a:off x="694944" y="1498878"/>
            <a:ext cx="10963834" cy="452906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100000"/>
              </a:lnSpc>
              <a:buFont typeface="Wingdings 2" panose="05020102010507070707" pitchFamily="18" charset="2"/>
              <a:buNone/>
            </a:pP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第二，特定教育人员可能仅立足于特定空间场域，或负责特定时间阶</a:t>
            </a: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100000"/>
              </a:lnSpc>
              <a:buFont typeface="Wingdings 2" panose="05020102010507070707" pitchFamily="18" charset="2"/>
              <a:buNone/>
            </a:pP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段的教育工作，但对于受教者其他时间阶段的教育、其他空间领域的
教育，并不是毫无着力之处，也不应该漠不关心。 以中等学校的老</a:t>
            </a: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100000"/>
              </a:lnSpc>
              <a:buFont typeface="Wingdings 2" panose="05020102010507070707" pitchFamily="18" charset="2"/>
              <a:buNone/>
            </a:pP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师为例，虽然其主要负责的是中等教育阶段的学校教育，但是在时间</a:t>
            </a: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100000"/>
              </a:lnSpc>
              <a:buFont typeface="Wingdings 2" panose="05020102010507070707" pitchFamily="18" charset="2"/>
              <a:buNone/>
            </a:pP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横面上，应往前了解学生先前的学前教育、幼稚教育、初等教育经验，</a:t>
            </a: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100000"/>
              </a:lnSpc>
              <a:buFont typeface="Wingdings 2" panose="05020102010507070707" pitchFamily="18" charset="2"/>
              <a:buNone/>
            </a:pP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并为学生指引或奠定接受高等教育、继续教育的方向或基础；在空间
纵面上，则应该对学生的家庭教育、社会教育进行适当的了解关切，</a:t>
            </a: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100000"/>
              </a:lnSpc>
              <a:buFont typeface="Wingdings 2" panose="05020102010507070707" pitchFamily="18" charset="2"/>
              <a:buNone/>
            </a:pP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甚至给予适当的辅导、纠正或弥补。
</a:t>
            </a:r>
            <a:r>
              <a:rPr lang="zh-CN" altLang="en-US" dirty="0">
                <a:solidFill>
                  <a:srgbClr val="009900"/>
                </a:solidFill>
                <a:latin typeface="標楷體" pitchFamily="65" charset="-128"/>
                <a:ea typeface="標楷體" pitchFamily="65" charset="-128"/>
              </a:rPr>
              <a:t>
</a:t>
            </a:r>
            <a:endParaRPr lang="zh-TW" altLang="en-US" dirty="0">
              <a:latin typeface="標楷體" pitchFamily="65" charset="-128"/>
              <a:ea typeface="標楷體" pitchFamily="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6767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任意多边形 43"/>
          <p:cNvSpPr/>
          <p:nvPr/>
        </p:nvSpPr>
        <p:spPr>
          <a:xfrm>
            <a:off x="0" y="-9718"/>
            <a:ext cx="12192000" cy="2628900"/>
          </a:xfrm>
          <a:custGeom>
            <a:avLst/>
            <a:gdLst>
              <a:gd name="connsiteX0" fmla="*/ 11524343 w 12192000"/>
              <a:gd name="connsiteY0" fmla="*/ 678471 h 2630466"/>
              <a:gd name="connsiteX1" fmla="*/ 12192000 w 12192000"/>
              <a:gd name="connsiteY1" fmla="*/ 678471 h 2630466"/>
              <a:gd name="connsiteX2" fmla="*/ 12192000 w 12192000"/>
              <a:gd name="connsiteY2" fmla="*/ 2630466 h 2630466"/>
              <a:gd name="connsiteX3" fmla="*/ 11524343 w 12192000"/>
              <a:gd name="connsiteY3" fmla="*/ 2630466 h 2630466"/>
              <a:gd name="connsiteX4" fmla="*/ 1088571 w 12192000"/>
              <a:gd name="connsiteY4" fmla="*/ 0 h 2630466"/>
              <a:gd name="connsiteX5" fmla="*/ 6096000 w 12192000"/>
              <a:gd name="connsiteY5" fmla="*/ 0 h 2630466"/>
              <a:gd name="connsiteX6" fmla="*/ 6096000 w 12192000"/>
              <a:gd name="connsiteY6" fmla="*/ 678471 h 2630466"/>
              <a:gd name="connsiteX7" fmla="*/ 11190515 w 12192000"/>
              <a:gd name="connsiteY7" fmla="*/ 678471 h 2630466"/>
              <a:gd name="connsiteX8" fmla="*/ 11190515 w 12192000"/>
              <a:gd name="connsiteY8" fmla="*/ 2630466 h 2630466"/>
              <a:gd name="connsiteX9" fmla="*/ 7590773 w 12192000"/>
              <a:gd name="connsiteY9" fmla="*/ 2630466 h 2630466"/>
              <a:gd name="connsiteX10" fmla="*/ 7590773 w 12192000"/>
              <a:gd name="connsiteY10" fmla="*/ 1931075 h 2630466"/>
              <a:gd name="connsiteX11" fmla="*/ 1088571 w 12192000"/>
              <a:gd name="connsiteY11" fmla="*/ 1931075 h 2630466"/>
              <a:gd name="connsiteX12" fmla="*/ 0 w 12192000"/>
              <a:gd name="connsiteY12" fmla="*/ 0 h 2630466"/>
              <a:gd name="connsiteX13" fmla="*/ 754743 w 12192000"/>
              <a:gd name="connsiteY13" fmla="*/ 0 h 2630466"/>
              <a:gd name="connsiteX14" fmla="*/ 754743 w 12192000"/>
              <a:gd name="connsiteY14" fmla="*/ 1931075 h 2630466"/>
              <a:gd name="connsiteX15" fmla="*/ 0 w 12192000"/>
              <a:gd name="connsiteY15" fmla="*/ 1931075 h 2630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2000" h="2630466">
                <a:moveTo>
                  <a:pt x="11524343" y="678471"/>
                </a:moveTo>
                <a:lnTo>
                  <a:pt x="12192000" y="678471"/>
                </a:lnTo>
                <a:lnTo>
                  <a:pt x="12192000" y="2630466"/>
                </a:lnTo>
                <a:lnTo>
                  <a:pt x="11524343" y="2630466"/>
                </a:lnTo>
                <a:close/>
                <a:moveTo>
                  <a:pt x="1088571" y="0"/>
                </a:moveTo>
                <a:lnTo>
                  <a:pt x="6096000" y="0"/>
                </a:lnTo>
                <a:lnTo>
                  <a:pt x="6096000" y="678471"/>
                </a:lnTo>
                <a:lnTo>
                  <a:pt x="11190515" y="678471"/>
                </a:lnTo>
                <a:lnTo>
                  <a:pt x="11190515" y="2630466"/>
                </a:lnTo>
                <a:lnTo>
                  <a:pt x="7590773" y="2630466"/>
                </a:lnTo>
                <a:lnTo>
                  <a:pt x="7590773" y="1931075"/>
                </a:lnTo>
                <a:lnTo>
                  <a:pt x="1088571" y="1931075"/>
                </a:lnTo>
                <a:close/>
                <a:moveTo>
                  <a:pt x="0" y="0"/>
                </a:moveTo>
                <a:lnTo>
                  <a:pt x="754743" y="0"/>
                </a:lnTo>
                <a:lnTo>
                  <a:pt x="754743" y="1931075"/>
                </a:lnTo>
                <a:lnTo>
                  <a:pt x="0" y="1931075"/>
                </a:lnTo>
                <a:close/>
              </a:path>
            </a:pathLst>
          </a:custGeom>
          <a:solidFill>
            <a:srgbClr val="3DA59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5123" name="组合 38"/>
          <p:cNvGrpSpPr>
            <a:grpSpLocks/>
          </p:cNvGrpSpPr>
          <p:nvPr/>
        </p:nvGrpSpPr>
        <p:grpSpPr bwMode="auto">
          <a:xfrm>
            <a:off x="1960177" y="365433"/>
            <a:ext cx="1335088" cy="1327150"/>
            <a:chOff x="868363" y="2749550"/>
            <a:chExt cx="1182688" cy="1174750"/>
          </a:xfrm>
        </p:grpSpPr>
        <p:sp>
          <p:nvSpPr>
            <p:cNvPr id="5125" name="Freeform 25"/>
            <p:cNvSpPr>
              <a:spLocks/>
            </p:cNvSpPr>
            <p:nvPr/>
          </p:nvSpPr>
          <p:spPr bwMode="auto">
            <a:xfrm>
              <a:off x="876300" y="2749550"/>
              <a:ext cx="1174750" cy="938212"/>
            </a:xfrm>
            <a:custGeom>
              <a:avLst/>
              <a:gdLst>
                <a:gd name="T0" fmla="*/ 0 w 740"/>
                <a:gd name="T1" fmla="*/ 456147244 h 591"/>
                <a:gd name="T2" fmla="*/ 1406247188 w 740"/>
                <a:gd name="T3" fmla="*/ 1489410756 h 591"/>
                <a:gd name="T4" fmla="*/ 1864915625 w 740"/>
                <a:gd name="T5" fmla="*/ 0 h 591"/>
                <a:gd name="T6" fmla="*/ 0 w 740"/>
                <a:gd name="T7" fmla="*/ 456147244 h 59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40" h="591">
                  <a:moveTo>
                    <a:pt x="0" y="181"/>
                  </a:moveTo>
                  <a:lnTo>
                    <a:pt x="558" y="591"/>
                  </a:lnTo>
                  <a:lnTo>
                    <a:pt x="740" y="0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26" name="Freeform 26"/>
            <p:cNvSpPr>
              <a:spLocks/>
            </p:cNvSpPr>
            <p:nvPr/>
          </p:nvSpPr>
          <p:spPr bwMode="auto">
            <a:xfrm>
              <a:off x="1216025" y="2749550"/>
              <a:ext cx="835025" cy="782637"/>
            </a:xfrm>
            <a:custGeom>
              <a:avLst/>
              <a:gdLst>
                <a:gd name="T0" fmla="*/ 12601575 w 526"/>
                <a:gd name="T1" fmla="*/ 1242435444 h 493"/>
                <a:gd name="T2" fmla="*/ 0 w 526"/>
                <a:gd name="T3" fmla="*/ 839210701 h 493"/>
                <a:gd name="T4" fmla="*/ 1325602188 w 526"/>
                <a:gd name="T5" fmla="*/ 0 h 493"/>
                <a:gd name="T6" fmla="*/ 304939700 w 526"/>
                <a:gd name="T7" fmla="*/ 1083666495 h 493"/>
                <a:gd name="T8" fmla="*/ 12601575 w 526"/>
                <a:gd name="T9" fmla="*/ 1242435444 h 4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26" h="493">
                  <a:moveTo>
                    <a:pt x="5" y="493"/>
                  </a:moveTo>
                  <a:lnTo>
                    <a:pt x="0" y="333"/>
                  </a:lnTo>
                  <a:lnTo>
                    <a:pt x="526" y="0"/>
                  </a:lnTo>
                  <a:lnTo>
                    <a:pt x="121" y="430"/>
                  </a:lnTo>
                  <a:lnTo>
                    <a:pt x="5" y="493"/>
                  </a:lnTo>
                  <a:close/>
                </a:path>
              </a:pathLst>
            </a:custGeom>
            <a:solidFill>
              <a:srgbClr val="1AAE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27" name="Freeform 27"/>
            <p:cNvSpPr>
              <a:spLocks/>
            </p:cNvSpPr>
            <p:nvPr/>
          </p:nvSpPr>
          <p:spPr bwMode="auto">
            <a:xfrm>
              <a:off x="1216025" y="2749550"/>
              <a:ext cx="835025" cy="682625"/>
            </a:xfrm>
            <a:custGeom>
              <a:avLst/>
              <a:gdLst>
                <a:gd name="T0" fmla="*/ 1058465625 w 526"/>
                <a:gd name="T1" fmla="*/ 219254388 h 430"/>
                <a:gd name="T2" fmla="*/ 0 w 526"/>
                <a:gd name="T3" fmla="*/ 839212825 h 430"/>
                <a:gd name="T4" fmla="*/ 1325602188 w 526"/>
                <a:gd name="T5" fmla="*/ 0 h 430"/>
                <a:gd name="T6" fmla="*/ 304939700 w 526"/>
                <a:gd name="T7" fmla="*/ 1083667188 h 430"/>
                <a:gd name="T8" fmla="*/ 1058465625 w 526"/>
                <a:gd name="T9" fmla="*/ 219254388 h 4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26" h="430">
                  <a:moveTo>
                    <a:pt x="420" y="87"/>
                  </a:moveTo>
                  <a:lnTo>
                    <a:pt x="0" y="333"/>
                  </a:lnTo>
                  <a:lnTo>
                    <a:pt x="526" y="0"/>
                  </a:lnTo>
                  <a:lnTo>
                    <a:pt x="121" y="430"/>
                  </a:lnTo>
                  <a:lnTo>
                    <a:pt x="420" y="87"/>
                  </a:lnTo>
                  <a:close/>
                </a:path>
              </a:pathLst>
            </a:custGeom>
            <a:solidFill>
              <a:srgbClr val="25C4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28" name="Freeform 28"/>
            <p:cNvSpPr>
              <a:spLocks/>
            </p:cNvSpPr>
            <p:nvPr/>
          </p:nvSpPr>
          <p:spPr bwMode="auto">
            <a:xfrm>
              <a:off x="1223963" y="2749550"/>
              <a:ext cx="827088" cy="782637"/>
            </a:xfrm>
            <a:custGeom>
              <a:avLst/>
              <a:gdLst>
                <a:gd name="T0" fmla="*/ 0 w 521"/>
                <a:gd name="T1" fmla="*/ 1242435444 h 493"/>
                <a:gd name="T2" fmla="*/ 1313002994 w 521"/>
                <a:gd name="T3" fmla="*/ 0 h 493"/>
                <a:gd name="T4" fmla="*/ 292338302 w 521"/>
                <a:gd name="T5" fmla="*/ 1083666495 h 493"/>
                <a:gd name="T6" fmla="*/ 0 w 521"/>
                <a:gd name="T7" fmla="*/ 1242435444 h 49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21" h="493">
                  <a:moveTo>
                    <a:pt x="0" y="493"/>
                  </a:moveTo>
                  <a:lnTo>
                    <a:pt x="521" y="0"/>
                  </a:lnTo>
                  <a:lnTo>
                    <a:pt x="116" y="430"/>
                  </a:lnTo>
                  <a:lnTo>
                    <a:pt x="0" y="493"/>
                  </a:lnTo>
                  <a:close/>
                </a:path>
              </a:pathLst>
            </a:custGeom>
            <a:solidFill>
              <a:srgbClr val="1099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29" name="Freeform 29"/>
            <p:cNvSpPr>
              <a:spLocks/>
            </p:cNvSpPr>
            <p:nvPr/>
          </p:nvSpPr>
          <p:spPr bwMode="auto">
            <a:xfrm>
              <a:off x="890588" y="3376613"/>
              <a:ext cx="303213" cy="352425"/>
            </a:xfrm>
            <a:custGeom>
              <a:avLst/>
              <a:gdLst>
                <a:gd name="T0" fmla="*/ 292338607 w 191"/>
                <a:gd name="T1" fmla="*/ 100806250 h 222"/>
                <a:gd name="T2" fmla="*/ 481351431 w 191"/>
                <a:gd name="T3" fmla="*/ 0 h 222"/>
                <a:gd name="T4" fmla="*/ 410786940 w 191"/>
                <a:gd name="T5" fmla="*/ 199093138 h 222"/>
                <a:gd name="T6" fmla="*/ 0 w 191"/>
                <a:gd name="T7" fmla="*/ 559474688 h 222"/>
                <a:gd name="T8" fmla="*/ 292338607 w 191"/>
                <a:gd name="T9" fmla="*/ 100806250 h 2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1" h="222">
                  <a:moveTo>
                    <a:pt x="116" y="40"/>
                  </a:moveTo>
                  <a:lnTo>
                    <a:pt x="191" y="0"/>
                  </a:lnTo>
                  <a:lnTo>
                    <a:pt x="163" y="79"/>
                  </a:lnTo>
                  <a:lnTo>
                    <a:pt x="0" y="222"/>
                  </a:lnTo>
                  <a:lnTo>
                    <a:pt x="116" y="40"/>
                  </a:lnTo>
                  <a:close/>
                </a:path>
              </a:pathLst>
            </a:custGeom>
            <a:solidFill>
              <a:srgbClr val="DDA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30" name="Freeform 30"/>
            <p:cNvSpPr>
              <a:spLocks/>
            </p:cNvSpPr>
            <p:nvPr/>
          </p:nvSpPr>
          <p:spPr bwMode="auto">
            <a:xfrm>
              <a:off x="1065213" y="3525838"/>
              <a:ext cx="303213" cy="354012"/>
            </a:xfrm>
            <a:custGeom>
              <a:avLst/>
              <a:gdLst>
                <a:gd name="T0" fmla="*/ 294859561 w 191"/>
                <a:gd name="T1" fmla="*/ 100806108 h 223"/>
                <a:gd name="T2" fmla="*/ 481351431 w 191"/>
                <a:gd name="T3" fmla="*/ 0 h 223"/>
                <a:gd name="T4" fmla="*/ 410786940 w 191"/>
                <a:gd name="T5" fmla="*/ 201612215 h 223"/>
                <a:gd name="T6" fmla="*/ 0 w 191"/>
                <a:gd name="T7" fmla="*/ 561993256 h 223"/>
                <a:gd name="T8" fmla="*/ 294859561 w 191"/>
                <a:gd name="T9" fmla="*/ 100806108 h 2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1" h="223">
                  <a:moveTo>
                    <a:pt x="117" y="40"/>
                  </a:moveTo>
                  <a:lnTo>
                    <a:pt x="191" y="0"/>
                  </a:lnTo>
                  <a:lnTo>
                    <a:pt x="163" y="80"/>
                  </a:lnTo>
                  <a:lnTo>
                    <a:pt x="0" y="223"/>
                  </a:lnTo>
                  <a:lnTo>
                    <a:pt x="117" y="40"/>
                  </a:lnTo>
                  <a:close/>
                </a:path>
              </a:pathLst>
            </a:custGeom>
            <a:solidFill>
              <a:srgbClr val="DDA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31" name="Freeform 31"/>
            <p:cNvSpPr>
              <a:spLocks/>
            </p:cNvSpPr>
            <p:nvPr/>
          </p:nvSpPr>
          <p:spPr bwMode="auto">
            <a:xfrm>
              <a:off x="868363" y="3570288"/>
              <a:ext cx="303213" cy="354012"/>
            </a:xfrm>
            <a:custGeom>
              <a:avLst/>
              <a:gdLst>
                <a:gd name="T0" fmla="*/ 294859561 w 191"/>
                <a:gd name="T1" fmla="*/ 100806108 h 223"/>
                <a:gd name="T2" fmla="*/ 481351431 w 191"/>
                <a:gd name="T3" fmla="*/ 0 h 223"/>
                <a:gd name="T4" fmla="*/ 410786940 w 191"/>
                <a:gd name="T5" fmla="*/ 201612215 h 223"/>
                <a:gd name="T6" fmla="*/ 0 w 191"/>
                <a:gd name="T7" fmla="*/ 561993256 h 223"/>
                <a:gd name="T8" fmla="*/ 294859561 w 191"/>
                <a:gd name="T9" fmla="*/ 100806108 h 2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1" h="223">
                  <a:moveTo>
                    <a:pt x="117" y="40"/>
                  </a:moveTo>
                  <a:lnTo>
                    <a:pt x="191" y="0"/>
                  </a:lnTo>
                  <a:lnTo>
                    <a:pt x="163" y="80"/>
                  </a:lnTo>
                  <a:lnTo>
                    <a:pt x="0" y="223"/>
                  </a:lnTo>
                  <a:lnTo>
                    <a:pt x="117" y="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5124" name="文本框 39"/>
          <p:cNvSpPr txBox="1">
            <a:spLocks noChangeArrowheads="1"/>
          </p:cNvSpPr>
          <p:nvPr/>
        </p:nvSpPr>
        <p:spPr bwMode="auto">
          <a:xfrm>
            <a:off x="3703638" y="2973388"/>
            <a:ext cx="46990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44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单击此处添加标题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F6B187-B0E8-4E82-B486-00F642C8DCB1}"/>
              </a:ext>
            </a:extLst>
          </p:cNvPr>
          <p:cNvSpPr txBox="1"/>
          <p:nvPr/>
        </p:nvSpPr>
        <p:spPr>
          <a:xfrm>
            <a:off x="3932808" y="480316"/>
            <a:ext cx="15802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意义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4D54D6-019F-4E7C-870F-32A46C46ECD1}"/>
              </a:ext>
            </a:extLst>
          </p:cNvPr>
          <p:cNvSpPr txBox="1"/>
          <p:nvPr/>
        </p:nvSpPr>
        <p:spPr>
          <a:xfrm>
            <a:off x="771624" y="2973388"/>
            <a:ext cx="1064875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12800" indent="-812800" eaLnBrk="1" hangingPunct="1">
              <a:buFont typeface="Wingdings 2" panose="05020102010507070707" pitchFamily="18" charset="2"/>
              <a:buNone/>
            </a:pP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教育的范围，亦即“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发生教育行为或活动之‘时间’与</a:t>
            </a:r>
            <a:endParaRPr lang="en-US" altLang="zh-CN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812800" indent="-812800" eaLnBrk="1" hangingPunct="1">
              <a:buFont typeface="Wingdings 2" panose="05020102010507070707" pitchFamily="18" charset="2"/>
              <a:buNone/>
            </a:pP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‘空间’而言”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，从最广义的角度来看，将涉及人生的
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「全历程」：时间面而言
「全向面」：空间面而言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
换言之，人生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随时随地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均有教育活动或教育行为的机会或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812800" indent="-812800" eaLnBrk="1" hangingPunct="1">
              <a:buFont typeface="Wingdings 2" panose="05020102010507070707" pitchFamily="18" charset="2"/>
              <a:buNone/>
            </a:pP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可能。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
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1C78515-E17B-4C47-8ED1-E8D08BEA87CB}"/>
              </a:ext>
            </a:extLst>
          </p:cNvPr>
          <p:cNvGrpSpPr/>
          <p:nvPr/>
        </p:nvGrpSpPr>
        <p:grpSpPr>
          <a:xfrm>
            <a:off x="1263588" y="1101123"/>
            <a:ext cx="4743636" cy="5408721"/>
            <a:chOff x="396535" y="751764"/>
            <a:chExt cx="4864963" cy="531772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F2395D0-6DF2-44C8-A819-10A4B9ECBF6A}"/>
                </a:ext>
              </a:extLst>
            </p:cNvPr>
            <p:cNvSpPr/>
            <p:nvPr/>
          </p:nvSpPr>
          <p:spPr>
            <a:xfrm>
              <a:off x="396535" y="751764"/>
              <a:ext cx="4864963" cy="5317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 </a:t>
              </a:r>
              <a:endParaRPr lang="zh-CN" altLang="en-US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6354576-423B-48AE-AD37-B4E1992E9B8E}"/>
                </a:ext>
              </a:extLst>
            </p:cNvPr>
            <p:cNvSpPr txBox="1"/>
            <p:nvPr/>
          </p:nvSpPr>
          <p:spPr>
            <a:xfrm>
              <a:off x="665825" y="1029057"/>
              <a:ext cx="15092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学前教育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51E9FC5-4E7E-4CEE-B7B0-5E0B7CB3A784}"/>
                </a:ext>
              </a:extLst>
            </p:cNvPr>
            <p:cNvCxnSpPr>
              <a:cxnSpLocks/>
            </p:cNvCxnSpPr>
            <p:nvPr/>
          </p:nvCxnSpPr>
          <p:spPr>
            <a:xfrm>
              <a:off x="506027" y="1461285"/>
              <a:ext cx="1580225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88E3E48-26B3-4F02-8E16-C0222857D738}"/>
                </a:ext>
              </a:extLst>
            </p:cNvPr>
            <p:cNvSpPr txBox="1"/>
            <p:nvPr/>
          </p:nvSpPr>
          <p:spPr>
            <a:xfrm>
              <a:off x="479394" y="1580226"/>
              <a:ext cx="197972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（幼稚教育）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BB6A81B-E9C9-4E4D-A181-BE479A5ED913}"/>
                </a:ext>
              </a:extLst>
            </p:cNvPr>
            <p:cNvCxnSpPr/>
            <p:nvPr/>
          </p:nvCxnSpPr>
          <p:spPr>
            <a:xfrm>
              <a:off x="506027" y="2192784"/>
              <a:ext cx="4429957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9F4AD75-8E19-4BF6-B412-7695A3F1D47C}"/>
                </a:ext>
              </a:extLst>
            </p:cNvPr>
            <p:cNvSpPr txBox="1"/>
            <p:nvPr/>
          </p:nvSpPr>
          <p:spPr>
            <a:xfrm>
              <a:off x="690977" y="2428743"/>
              <a:ext cx="15092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初等教育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EAE2B6F-A7F8-441E-847A-658C70EF101C}"/>
                </a:ext>
              </a:extLst>
            </p:cNvPr>
            <p:cNvCxnSpPr/>
            <p:nvPr/>
          </p:nvCxnSpPr>
          <p:spPr>
            <a:xfrm>
              <a:off x="479394" y="2993253"/>
              <a:ext cx="4429957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02A0FED-8C1D-44BD-A453-2E4604DA79F4}"/>
                </a:ext>
              </a:extLst>
            </p:cNvPr>
            <p:cNvSpPr txBox="1"/>
            <p:nvPr/>
          </p:nvSpPr>
          <p:spPr>
            <a:xfrm>
              <a:off x="674703" y="3210572"/>
              <a:ext cx="15092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中等教育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A3A4F48-B0F7-43F1-B94D-0B5833FD23B3}"/>
                </a:ext>
              </a:extLst>
            </p:cNvPr>
            <p:cNvCxnSpPr>
              <a:cxnSpLocks/>
            </p:cNvCxnSpPr>
            <p:nvPr/>
          </p:nvCxnSpPr>
          <p:spPr>
            <a:xfrm>
              <a:off x="506027" y="3811479"/>
              <a:ext cx="3808521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5C2269E-69D9-4F93-9CD8-031B6CDDCA4A}"/>
                </a:ext>
              </a:extLst>
            </p:cNvPr>
            <p:cNvSpPr txBox="1"/>
            <p:nvPr/>
          </p:nvSpPr>
          <p:spPr>
            <a:xfrm>
              <a:off x="690977" y="4621691"/>
              <a:ext cx="15092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继续教育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3FC3EA4-CC46-4E12-961C-60DE00D36CC1}"/>
                </a:ext>
              </a:extLst>
            </p:cNvPr>
            <p:cNvCxnSpPr>
              <a:cxnSpLocks/>
            </p:cNvCxnSpPr>
            <p:nvPr/>
          </p:nvCxnSpPr>
          <p:spPr>
            <a:xfrm>
              <a:off x="479394" y="4540927"/>
              <a:ext cx="3045041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40D7F80-3759-4B92-8FB0-29A9ED273A9A}"/>
                </a:ext>
              </a:extLst>
            </p:cNvPr>
            <p:cNvSpPr txBox="1"/>
            <p:nvPr/>
          </p:nvSpPr>
          <p:spPr>
            <a:xfrm>
              <a:off x="655467" y="3921835"/>
              <a:ext cx="15092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高等教育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10FC0FE-B259-4F51-89AD-925AA4CDD534}"/>
              </a:ext>
            </a:extLst>
          </p:cNvPr>
          <p:cNvSpPr txBox="1"/>
          <p:nvPr/>
        </p:nvSpPr>
        <p:spPr>
          <a:xfrm>
            <a:off x="381741" y="710491"/>
            <a:ext cx="854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出生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07FA60B-6B93-4236-998D-E08CEB69FCEC}"/>
              </a:ext>
            </a:extLst>
          </p:cNvPr>
          <p:cNvSpPr txBox="1"/>
          <p:nvPr/>
        </p:nvSpPr>
        <p:spPr>
          <a:xfrm>
            <a:off x="389586" y="6096600"/>
            <a:ext cx="854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死亡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5076CB2-DB42-4A76-95D3-200D36220ADD}"/>
              </a:ext>
            </a:extLst>
          </p:cNvPr>
          <p:cNvCxnSpPr/>
          <p:nvPr/>
        </p:nvCxnSpPr>
        <p:spPr>
          <a:xfrm flipV="1">
            <a:off x="886734" y="1172156"/>
            <a:ext cx="0" cy="79520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EDD6B94-EC74-465C-ADA8-2479F36F52D8}"/>
              </a:ext>
            </a:extLst>
          </p:cNvPr>
          <p:cNvCxnSpPr>
            <a:cxnSpLocks/>
          </p:cNvCxnSpPr>
          <p:nvPr/>
        </p:nvCxnSpPr>
        <p:spPr>
          <a:xfrm>
            <a:off x="816747" y="5240750"/>
            <a:ext cx="0" cy="83614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AA11CBBC-9877-41FB-AD4B-3C669DA3EF3E}"/>
              </a:ext>
            </a:extLst>
          </p:cNvPr>
          <p:cNvSpPr txBox="1"/>
          <p:nvPr/>
        </p:nvSpPr>
        <p:spPr>
          <a:xfrm>
            <a:off x="2782825" y="285172"/>
            <a:ext cx="2756077" cy="7211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时间横面的解析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（阶段）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1422659-E63D-4189-A536-C3C6F89CA1DE}"/>
              </a:ext>
            </a:extLst>
          </p:cNvPr>
          <p:cNvSpPr txBox="1"/>
          <p:nvPr/>
        </p:nvSpPr>
        <p:spPr>
          <a:xfrm>
            <a:off x="1005244" y="683370"/>
            <a:ext cx="1384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（？胎教）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E426DD3-DCF0-4067-9B95-8B55B8AA618C}"/>
              </a:ext>
            </a:extLst>
          </p:cNvPr>
          <p:cNvSpPr txBox="1"/>
          <p:nvPr/>
        </p:nvSpPr>
        <p:spPr>
          <a:xfrm>
            <a:off x="7018405" y="1116543"/>
            <a:ext cx="4500979" cy="521088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B834367-0AAD-4756-A22A-97101AAA4EE8}"/>
              </a:ext>
            </a:extLst>
          </p:cNvPr>
          <p:cNvCxnSpPr/>
          <p:nvPr/>
        </p:nvCxnSpPr>
        <p:spPr>
          <a:xfrm>
            <a:off x="8389399" y="1187564"/>
            <a:ext cx="0" cy="5139867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A920D09-9825-4936-9324-9143E9F7A371}"/>
              </a:ext>
            </a:extLst>
          </p:cNvPr>
          <p:cNvCxnSpPr/>
          <p:nvPr/>
        </p:nvCxnSpPr>
        <p:spPr>
          <a:xfrm>
            <a:off x="10157534" y="1187564"/>
            <a:ext cx="0" cy="5139867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F7A75687-283F-4CF3-8932-E6962CFC6C99}"/>
              </a:ext>
            </a:extLst>
          </p:cNvPr>
          <p:cNvSpPr txBox="1"/>
          <p:nvPr/>
        </p:nvSpPr>
        <p:spPr>
          <a:xfrm>
            <a:off x="9058978" y="1822785"/>
            <a:ext cx="492443" cy="220747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学校教育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2123926-FF96-4D6F-A64A-457F588C77FE}"/>
              </a:ext>
            </a:extLst>
          </p:cNvPr>
          <p:cNvSpPr txBox="1"/>
          <p:nvPr/>
        </p:nvSpPr>
        <p:spPr>
          <a:xfrm>
            <a:off x="7468006" y="1801484"/>
            <a:ext cx="492443" cy="220747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家庭教育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78FAE2B-F81C-4D69-8B09-75307D34280B}"/>
              </a:ext>
            </a:extLst>
          </p:cNvPr>
          <p:cNvSpPr txBox="1"/>
          <p:nvPr/>
        </p:nvSpPr>
        <p:spPr>
          <a:xfrm>
            <a:off x="10624517" y="1801484"/>
            <a:ext cx="492443" cy="220747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社会教育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207EBDD-0731-4C44-B3E0-FCD5419141BD}"/>
              </a:ext>
            </a:extLst>
          </p:cNvPr>
          <p:cNvSpPr txBox="1"/>
          <p:nvPr/>
        </p:nvSpPr>
        <p:spPr>
          <a:xfrm>
            <a:off x="7868440" y="285172"/>
            <a:ext cx="2756077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空间纵面的解析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（领域）</a:t>
            </a:r>
          </a:p>
        </p:txBody>
      </p:sp>
    </p:spTree>
    <p:extLst>
      <p:ext uri="{BB962C8B-B14F-4D97-AF65-F5344CB8AC3E}">
        <p14:creationId xmlns:p14="http://schemas.microsoft.com/office/powerpoint/2010/main" val="1493684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任意多边形 43"/>
          <p:cNvSpPr/>
          <p:nvPr/>
        </p:nvSpPr>
        <p:spPr>
          <a:xfrm>
            <a:off x="0" y="-9718"/>
            <a:ext cx="12192000" cy="2628900"/>
          </a:xfrm>
          <a:custGeom>
            <a:avLst/>
            <a:gdLst>
              <a:gd name="connsiteX0" fmla="*/ 11524343 w 12192000"/>
              <a:gd name="connsiteY0" fmla="*/ 678471 h 2630466"/>
              <a:gd name="connsiteX1" fmla="*/ 12192000 w 12192000"/>
              <a:gd name="connsiteY1" fmla="*/ 678471 h 2630466"/>
              <a:gd name="connsiteX2" fmla="*/ 12192000 w 12192000"/>
              <a:gd name="connsiteY2" fmla="*/ 2630466 h 2630466"/>
              <a:gd name="connsiteX3" fmla="*/ 11524343 w 12192000"/>
              <a:gd name="connsiteY3" fmla="*/ 2630466 h 2630466"/>
              <a:gd name="connsiteX4" fmla="*/ 1088571 w 12192000"/>
              <a:gd name="connsiteY4" fmla="*/ 0 h 2630466"/>
              <a:gd name="connsiteX5" fmla="*/ 6096000 w 12192000"/>
              <a:gd name="connsiteY5" fmla="*/ 0 h 2630466"/>
              <a:gd name="connsiteX6" fmla="*/ 6096000 w 12192000"/>
              <a:gd name="connsiteY6" fmla="*/ 678471 h 2630466"/>
              <a:gd name="connsiteX7" fmla="*/ 11190515 w 12192000"/>
              <a:gd name="connsiteY7" fmla="*/ 678471 h 2630466"/>
              <a:gd name="connsiteX8" fmla="*/ 11190515 w 12192000"/>
              <a:gd name="connsiteY8" fmla="*/ 2630466 h 2630466"/>
              <a:gd name="connsiteX9" fmla="*/ 7590773 w 12192000"/>
              <a:gd name="connsiteY9" fmla="*/ 2630466 h 2630466"/>
              <a:gd name="connsiteX10" fmla="*/ 7590773 w 12192000"/>
              <a:gd name="connsiteY10" fmla="*/ 1931075 h 2630466"/>
              <a:gd name="connsiteX11" fmla="*/ 1088571 w 12192000"/>
              <a:gd name="connsiteY11" fmla="*/ 1931075 h 2630466"/>
              <a:gd name="connsiteX12" fmla="*/ 0 w 12192000"/>
              <a:gd name="connsiteY12" fmla="*/ 0 h 2630466"/>
              <a:gd name="connsiteX13" fmla="*/ 754743 w 12192000"/>
              <a:gd name="connsiteY13" fmla="*/ 0 h 2630466"/>
              <a:gd name="connsiteX14" fmla="*/ 754743 w 12192000"/>
              <a:gd name="connsiteY14" fmla="*/ 1931075 h 2630466"/>
              <a:gd name="connsiteX15" fmla="*/ 0 w 12192000"/>
              <a:gd name="connsiteY15" fmla="*/ 1931075 h 2630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2000" h="2630466">
                <a:moveTo>
                  <a:pt x="11524343" y="678471"/>
                </a:moveTo>
                <a:lnTo>
                  <a:pt x="12192000" y="678471"/>
                </a:lnTo>
                <a:lnTo>
                  <a:pt x="12192000" y="2630466"/>
                </a:lnTo>
                <a:lnTo>
                  <a:pt x="11524343" y="2630466"/>
                </a:lnTo>
                <a:close/>
                <a:moveTo>
                  <a:pt x="1088571" y="0"/>
                </a:moveTo>
                <a:lnTo>
                  <a:pt x="6096000" y="0"/>
                </a:lnTo>
                <a:lnTo>
                  <a:pt x="6096000" y="678471"/>
                </a:lnTo>
                <a:lnTo>
                  <a:pt x="11190515" y="678471"/>
                </a:lnTo>
                <a:lnTo>
                  <a:pt x="11190515" y="2630466"/>
                </a:lnTo>
                <a:lnTo>
                  <a:pt x="7590773" y="2630466"/>
                </a:lnTo>
                <a:lnTo>
                  <a:pt x="7590773" y="1931075"/>
                </a:lnTo>
                <a:lnTo>
                  <a:pt x="1088571" y="1931075"/>
                </a:lnTo>
                <a:close/>
                <a:moveTo>
                  <a:pt x="0" y="0"/>
                </a:moveTo>
                <a:lnTo>
                  <a:pt x="754743" y="0"/>
                </a:lnTo>
                <a:lnTo>
                  <a:pt x="754743" y="1931075"/>
                </a:lnTo>
                <a:lnTo>
                  <a:pt x="0" y="1931075"/>
                </a:lnTo>
                <a:close/>
              </a:path>
            </a:pathLst>
          </a:custGeom>
          <a:solidFill>
            <a:srgbClr val="3DA59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5123" name="组合 38"/>
          <p:cNvGrpSpPr>
            <a:grpSpLocks/>
          </p:cNvGrpSpPr>
          <p:nvPr/>
        </p:nvGrpSpPr>
        <p:grpSpPr bwMode="auto">
          <a:xfrm rot="14941583">
            <a:off x="9003128" y="1012501"/>
            <a:ext cx="1335088" cy="1327150"/>
            <a:chOff x="868363" y="2749550"/>
            <a:chExt cx="1182688" cy="1174750"/>
          </a:xfrm>
        </p:grpSpPr>
        <p:sp>
          <p:nvSpPr>
            <p:cNvPr id="5125" name="Freeform 25"/>
            <p:cNvSpPr>
              <a:spLocks/>
            </p:cNvSpPr>
            <p:nvPr/>
          </p:nvSpPr>
          <p:spPr bwMode="auto">
            <a:xfrm>
              <a:off x="876300" y="2749550"/>
              <a:ext cx="1174750" cy="938212"/>
            </a:xfrm>
            <a:custGeom>
              <a:avLst/>
              <a:gdLst>
                <a:gd name="T0" fmla="*/ 0 w 740"/>
                <a:gd name="T1" fmla="*/ 456147244 h 591"/>
                <a:gd name="T2" fmla="*/ 1406247188 w 740"/>
                <a:gd name="T3" fmla="*/ 1489410756 h 591"/>
                <a:gd name="T4" fmla="*/ 1864915625 w 740"/>
                <a:gd name="T5" fmla="*/ 0 h 591"/>
                <a:gd name="T6" fmla="*/ 0 w 740"/>
                <a:gd name="T7" fmla="*/ 456147244 h 59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40" h="591">
                  <a:moveTo>
                    <a:pt x="0" y="181"/>
                  </a:moveTo>
                  <a:lnTo>
                    <a:pt x="558" y="591"/>
                  </a:lnTo>
                  <a:lnTo>
                    <a:pt x="740" y="0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26" name="Freeform 26"/>
            <p:cNvSpPr>
              <a:spLocks/>
            </p:cNvSpPr>
            <p:nvPr/>
          </p:nvSpPr>
          <p:spPr bwMode="auto">
            <a:xfrm>
              <a:off x="1216025" y="2749550"/>
              <a:ext cx="835025" cy="782637"/>
            </a:xfrm>
            <a:custGeom>
              <a:avLst/>
              <a:gdLst>
                <a:gd name="T0" fmla="*/ 12601575 w 526"/>
                <a:gd name="T1" fmla="*/ 1242435444 h 493"/>
                <a:gd name="T2" fmla="*/ 0 w 526"/>
                <a:gd name="T3" fmla="*/ 839210701 h 493"/>
                <a:gd name="T4" fmla="*/ 1325602188 w 526"/>
                <a:gd name="T5" fmla="*/ 0 h 493"/>
                <a:gd name="T6" fmla="*/ 304939700 w 526"/>
                <a:gd name="T7" fmla="*/ 1083666495 h 493"/>
                <a:gd name="T8" fmla="*/ 12601575 w 526"/>
                <a:gd name="T9" fmla="*/ 1242435444 h 4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26" h="493">
                  <a:moveTo>
                    <a:pt x="5" y="493"/>
                  </a:moveTo>
                  <a:lnTo>
                    <a:pt x="0" y="333"/>
                  </a:lnTo>
                  <a:lnTo>
                    <a:pt x="526" y="0"/>
                  </a:lnTo>
                  <a:lnTo>
                    <a:pt x="121" y="430"/>
                  </a:lnTo>
                  <a:lnTo>
                    <a:pt x="5" y="493"/>
                  </a:lnTo>
                  <a:close/>
                </a:path>
              </a:pathLst>
            </a:custGeom>
            <a:solidFill>
              <a:srgbClr val="1AAE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27" name="Freeform 27"/>
            <p:cNvSpPr>
              <a:spLocks/>
            </p:cNvSpPr>
            <p:nvPr/>
          </p:nvSpPr>
          <p:spPr bwMode="auto">
            <a:xfrm>
              <a:off x="1216025" y="2749550"/>
              <a:ext cx="835025" cy="682625"/>
            </a:xfrm>
            <a:custGeom>
              <a:avLst/>
              <a:gdLst>
                <a:gd name="T0" fmla="*/ 1058465625 w 526"/>
                <a:gd name="T1" fmla="*/ 219254388 h 430"/>
                <a:gd name="T2" fmla="*/ 0 w 526"/>
                <a:gd name="T3" fmla="*/ 839212825 h 430"/>
                <a:gd name="T4" fmla="*/ 1325602188 w 526"/>
                <a:gd name="T5" fmla="*/ 0 h 430"/>
                <a:gd name="T6" fmla="*/ 304939700 w 526"/>
                <a:gd name="T7" fmla="*/ 1083667188 h 430"/>
                <a:gd name="T8" fmla="*/ 1058465625 w 526"/>
                <a:gd name="T9" fmla="*/ 219254388 h 4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26" h="430">
                  <a:moveTo>
                    <a:pt x="420" y="87"/>
                  </a:moveTo>
                  <a:lnTo>
                    <a:pt x="0" y="333"/>
                  </a:lnTo>
                  <a:lnTo>
                    <a:pt x="526" y="0"/>
                  </a:lnTo>
                  <a:lnTo>
                    <a:pt x="121" y="430"/>
                  </a:lnTo>
                  <a:lnTo>
                    <a:pt x="420" y="87"/>
                  </a:lnTo>
                  <a:close/>
                </a:path>
              </a:pathLst>
            </a:custGeom>
            <a:solidFill>
              <a:srgbClr val="25C4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28" name="Freeform 28"/>
            <p:cNvSpPr>
              <a:spLocks/>
            </p:cNvSpPr>
            <p:nvPr/>
          </p:nvSpPr>
          <p:spPr bwMode="auto">
            <a:xfrm>
              <a:off x="1223963" y="2749550"/>
              <a:ext cx="827088" cy="782637"/>
            </a:xfrm>
            <a:custGeom>
              <a:avLst/>
              <a:gdLst>
                <a:gd name="T0" fmla="*/ 0 w 521"/>
                <a:gd name="T1" fmla="*/ 1242435444 h 493"/>
                <a:gd name="T2" fmla="*/ 1313002994 w 521"/>
                <a:gd name="T3" fmla="*/ 0 h 493"/>
                <a:gd name="T4" fmla="*/ 292338302 w 521"/>
                <a:gd name="T5" fmla="*/ 1083666495 h 493"/>
                <a:gd name="T6" fmla="*/ 0 w 521"/>
                <a:gd name="T7" fmla="*/ 1242435444 h 49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21" h="493">
                  <a:moveTo>
                    <a:pt x="0" y="493"/>
                  </a:moveTo>
                  <a:lnTo>
                    <a:pt x="521" y="0"/>
                  </a:lnTo>
                  <a:lnTo>
                    <a:pt x="116" y="430"/>
                  </a:lnTo>
                  <a:lnTo>
                    <a:pt x="0" y="493"/>
                  </a:lnTo>
                  <a:close/>
                </a:path>
              </a:pathLst>
            </a:custGeom>
            <a:solidFill>
              <a:srgbClr val="1099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29" name="Freeform 29"/>
            <p:cNvSpPr>
              <a:spLocks/>
            </p:cNvSpPr>
            <p:nvPr/>
          </p:nvSpPr>
          <p:spPr bwMode="auto">
            <a:xfrm>
              <a:off x="890588" y="3376613"/>
              <a:ext cx="303213" cy="352425"/>
            </a:xfrm>
            <a:custGeom>
              <a:avLst/>
              <a:gdLst>
                <a:gd name="T0" fmla="*/ 292338607 w 191"/>
                <a:gd name="T1" fmla="*/ 100806250 h 222"/>
                <a:gd name="T2" fmla="*/ 481351431 w 191"/>
                <a:gd name="T3" fmla="*/ 0 h 222"/>
                <a:gd name="T4" fmla="*/ 410786940 w 191"/>
                <a:gd name="T5" fmla="*/ 199093138 h 222"/>
                <a:gd name="T6" fmla="*/ 0 w 191"/>
                <a:gd name="T7" fmla="*/ 559474688 h 222"/>
                <a:gd name="T8" fmla="*/ 292338607 w 191"/>
                <a:gd name="T9" fmla="*/ 100806250 h 2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1" h="222">
                  <a:moveTo>
                    <a:pt x="116" y="40"/>
                  </a:moveTo>
                  <a:lnTo>
                    <a:pt x="191" y="0"/>
                  </a:lnTo>
                  <a:lnTo>
                    <a:pt x="163" y="79"/>
                  </a:lnTo>
                  <a:lnTo>
                    <a:pt x="0" y="222"/>
                  </a:lnTo>
                  <a:lnTo>
                    <a:pt x="116" y="40"/>
                  </a:lnTo>
                  <a:close/>
                </a:path>
              </a:pathLst>
            </a:custGeom>
            <a:solidFill>
              <a:srgbClr val="DDA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30" name="Freeform 30"/>
            <p:cNvSpPr>
              <a:spLocks/>
            </p:cNvSpPr>
            <p:nvPr/>
          </p:nvSpPr>
          <p:spPr bwMode="auto">
            <a:xfrm>
              <a:off x="1065213" y="3525838"/>
              <a:ext cx="303213" cy="354012"/>
            </a:xfrm>
            <a:custGeom>
              <a:avLst/>
              <a:gdLst>
                <a:gd name="T0" fmla="*/ 294859561 w 191"/>
                <a:gd name="T1" fmla="*/ 100806108 h 223"/>
                <a:gd name="T2" fmla="*/ 481351431 w 191"/>
                <a:gd name="T3" fmla="*/ 0 h 223"/>
                <a:gd name="T4" fmla="*/ 410786940 w 191"/>
                <a:gd name="T5" fmla="*/ 201612215 h 223"/>
                <a:gd name="T6" fmla="*/ 0 w 191"/>
                <a:gd name="T7" fmla="*/ 561993256 h 223"/>
                <a:gd name="T8" fmla="*/ 294859561 w 191"/>
                <a:gd name="T9" fmla="*/ 100806108 h 2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1" h="223">
                  <a:moveTo>
                    <a:pt x="117" y="40"/>
                  </a:moveTo>
                  <a:lnTo>
                    <a:pt x="191" y="0"/>
                  </a:lnTo>
                  <a:lnTo>
                    <a:pt x="163" y="80"/>
                  </a:lnTo>
                  <a:lnTo>
                    <a:pt x="0" y="223"/>
                  </a:lnTo>
                  <a:lnTo>
                    <a:pt x="117" y="40"/>
                  </a:lnTo>
                  <a:close/>
                </a:path>
              </a:pathLst>
            </a:custGeom>
            <a:solidFill>
              <a:srgbClr val="DDA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31" name="Freeform 31"/>
            <p:cNvSpPr>
              <a:spLocks/>
            </p:cNvSpPr>
            <p:nvPr/>
          </p:nvSpPr>
          <p:spPr bwMode="auto">
            <a:xfrm>
              <a:off x="868363" y="3570288"/>
              <a:ext cx="303213" cy="354012"/>
            </a:xfrm>
            <a:custGeom>
              <a:avLst/>
              <a:gdLst>
                <a:gd name="T0" fmla="*/ 294859561 w 191"/>
                <a:gd name="T1" fmla="*/ 100806108 h 223"/>
                <a:gd name="T2" fmla="*/ 481351431 w 191"/>
                <a:gd name="T3" fmla="*/ 0 h 223"/>
                <a:gd name="T4" fmla="*/ 410786940 w 191"/>
                <a:gd name="T5" fmla="*/ 201612215 h 223"/>
                <a:gd name="T6" fmla="*/ 0 w 191"/>
                <a:gd name="T7" fmla="*/ 561993256 h 223"/>
                <a:gd name="T8" fmla="*/ 294859561 w 191"/>
                <a:gd name="T9" fmla="*/ 100806108 h 2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1" h="223">
                  <a:moveTo>
                    <a:pt x="117" y="40"/>
                  </a:moveTo>
                  <a:lnTo>
                    <a:pt x="191" y="0"/>
                  </a:lnTo>
                  <a:lnTo>
                    <a:pt x="163" y="80"/>
                  </a:lnTo>
                  <a:lnTo>
                    <a:pt x="0" y="223"/>
                  </a:lnTo>
                  <a:lnTo>
                    <a:pt x="117" y="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5124" name="文本框 39"/>
          <p:cNvSpPr txBox="1">
            <a:spLocks noChangeArrowheads="1"/>
          </p:cNvSpPr>
          <p:nvPr/>
        </p:nvSpPr>
        <p:spPr bwMode="auto">
          <a:xfrm>
            <a:off x="3703638" y="2973388"/>
            <a:ext cx="46990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44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单击此处添加标题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F6B187-B0E8-4E82-B486-00F642C8DCB1}"/>
              </a:ext>
            </a:extLst>
          </p:cNvPr>
          <p:cNvSpPr txBox="1"/>
          <p:nvPr/>
        </p:nvSpPr>
        <p:spPr>
          <a:xfrm>
            <a:off x="1251752" y="815241"/>
            <a:ext cx="58975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时间</a:t>
            </a:r>
            <a:r>
              <a:rPr lang="en-US" altLang="zh-CN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横面的解析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4D54D6-019F-4E7C-870F-32A46C46ECD1}"/>
              </a:ext>
            </a:extLst>
          </p:cNvPr>
          <p:cNvSpPr txBox="1"/>
          <p:nvPr/>
        </p:nvSpPr>
        <p:spPr>
          <a:xfrm>
            <a:off x="665092" y="2943892"/>
            <a:ext cx="11133331" cy="4219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教育活动、教育行为</a:t>
            </a:r>
            <a:r>
              <a:rPr lang="en-US" altLang="zh-CN" sz="3000" dirty="0">
                <a:latin typeface="黑体" panose="02010609060101010101" pitchFamily="49" charset="-122"/>
                <a:ea typeface="黑体" panose="02010609060101010101" pitchFamily="49" charset="-122"/>
                <a:sym typeface="Wingdings" panose="05000000000000000000" pitchFamily="2" charset="2"/>
              </a:rPr>
              <a:t>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从人</a:t>
            </a:r>
            <a:r>
              <a:rPr lang="zh-CN" altLang="en-US" sz="3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出生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开始，甚至从</a:t>
            </a:r>
            <a:r>
              <a:rPr lang="zh-CN" altLang="en-US" sz="3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胚胎形成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即已开始，一直持续到死亡为止。 </a:t>
            </a:r>
            <a:endParaRPr lang="en-US" altLang="zh-CN" sz="3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其中历经</a:t>
            </a:r>
            <a:r>
              <a:rPr lang="zh-CN" altLang="en-US" sz="3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学前教育、幼稚教育、初等教育、中等教育、高等教育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，乃至于</a:t>
            </a:r>
            <a:r>
              <a:rPr lang="zh-CN" altLang="en-US" sz="3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继续教育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等阶段。</a:t>
            </a:r>
            <a:endParaRPr lang="en-US" altLang="zh-CN" sz="3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 
这些教育阶段的划分是依据目前</a:t>
            </a:r>
            <a:r>
              <a:rPr lang="zh-CN" altLang="en-US" sz="3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多数国家的教育体制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，并不是一种本质必然的阶段区分，而且各阶段间的界线亦不一定，也未必截然明确，因此图中系以</a:t>
            </a:r>
            <a:r>
              <a:rPr lang="zh-CN" altLang="en-US" sz="3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虚线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表示。</a:t>
            </a:r>
            <a:r>
              <a:rPr lang="zh-CN" altLang="en-US" sz="3200" dirty="0">
                <a:latin typeface="標楷體" pitchFamily="65" charset="-128"/>
                <a:ea typeface="標楷體" pitchFamily="65" charset="-128"/>
              </a:rPr>
              <a:t>
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
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30464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任意多边形 43"/>
          <p:cNvSpPr/>
          <p:nvPr/>
        </p:nvSpPr>
        <p:spPr>
          <a:xfrm>
            <a:off x="0" y="-9718"/>
            <a:ext cx="12192000" cy="2628900"/>
          </a:xfrm>
          <a:custGeom>
            <a:avLst/>
            <a:gdLst>
              <a:gd name="connsiteX0" fmla="*/ 11524343 w 12192000"/>
              <a:gd name="connsiteY0" fmla="*/ 678471 h 2630466"/>
              <a:gd name="connsiteX1" fmla="*/ 12192000 w 12192000"/>
              <a:gd name="connsiteY1" fmla="*/ 678471 h 2630466"/>
              <a:gd name="connsiteX2" fmla="*/ 12192000 w 12192000"/>
              <a:gd name="connsiteY2" fmla="*/ 2630466 h 2630466"/>
              <a:gd name="connsiteX3" fmla="*/ 11524343 w 12192000"/>
              <a:gd name="connsiteY3" fmla="*/ 2630466 h 2630466"/>
              <a:gd name="connsiteX4" fmla="*/ 1088571 w 12192000"/>
              <a:gd name="connsiteY4" fmla="*/ 0 h 2630466"/>
              <a:gd name="connsiteX5" fmla="*/ 6096000 w 12192000"/>
              <a:gd name="connsiteY5" fmla="*/ 0 h 2630466"/>
              <a:gd name="connsiteX6" fmla="*/ 6096000 w 12192000"/>
              <a:gd name="connsiteY6" fmla="*/ 678471 h 2630466"/>
              <a:gd name="connsiteX7" fmla="*/ 11190515 w 12192000"/>
              <a:gd name="connsiteY7" fmla="*/ 678471 h 2630466"/>
              <a:gd name="connsiteX8" fmla="*/ 11190515 w 12192000"/>
              <a:gd name="connsiteY8" fmla="*/ 2630466 h 2630466"/>
              <a:gd name="connsiteX9" fmla="*/ 7590773 w 12192000"/>
              <a:gd name="connsiteY9" fmla="*/ 2630466 h 2630466"/>
              <a:gd name="connsiteX10" fmla="*/ 7590773 w 12192000"/>
              <a:gd name="connsiteY10" fmla="*/ 1931075 h 2630466"/>
              <a:gd name="connsiteX11" fmla="*/ 1088571 w 12192000"/>
              <a:gd name="connsiteY11" fmla="*/ 1931075 h 2630466"/>
              <a:gd name="connsiteX12" fmla="*/ 0 w 12192000"/>
              <a:gd name="connsiteY12" fmla="*/ 0 h 2630466"/>
              <a:gd name="connsiteX13" fmla="*/ 754743 w 12192000"/>
              <a:gd name="connsiteY13" fmla="*/ 0 h 2630466"/>
              <a:gd name="connsiteX14" fmla="*/ 754743 w 12192000"/>
              <a:gd name="connsiteY14" fmla="*/ 1931075 h 2630466"/>
              <a:gd name="connsiteX15" fmla="*/ 0 w 12192000"/>
              <a:gd name="connsiteY15" fmla="*/ 1931075 h 2630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2000" h="2630466">
                <a:moveTo>
                  <a:pt x="11524343" y="678471"/>
                </a:moveTo>
                <a:lnTo>
                  <a:pt x="12192000" y="678471"/>
                </a:lnTo>
                <a:lnTo>
                  <a:pt x="12192000" y="2630466"/>
                </a:lnTo>
                <a:lnTo>
                  <a:pt x="11524343" y="2630466"/>
                </a:lnTo>
                <a:close/>
                <a:moveTo>
                  <a:pt x="1088571" y="0"/>
                </a:moveTo>
                <a:lnTo>
                  <a:pt x="6096000" y="0"/>
                </a:lnTo>
                <a:lnTo>
                  <a:pt x="6096000" y="678471"/>
                </a:lnTo>
                <a:lnTo>
                  <a:pt x="11190515" y="678471"/>
                </a:lnTo>
                <a:lnTo>
                  <a:pt x="11190515" y="2630466"/>
                </a:lnTo>
                <a:lnTo>
                  <a:pt x="7590773" y="2630466"/>
                </a:lnTo>
                <a:lnTo>
                  <a:pt x="7590773" y="1931075"/>
                </a:lnTo>
                <a:lnTo>
                  <a:pt x="1088571" y="1931075"/>
                </a:lnTo>
                <a:close/>
                <a:moveTo>
                  <a:pt x="0" y="0"/>
                </a:moveTo>
                <a:lnTo>
                  <a:pt x="754743" y="0"/>
                </a:lnTo>
                <a:lnTo>
                  <a:pt x="754743" y="1931075"/>
                </a:lnTo>
                <a:lnTo>
                  <a:pt x="0" y="1931075"/>
                </a:lnTo>
                <a:close/>
              </a:path>
            </a:pathLst>
          </a:custGeom>
          <a:solidFill>
            <a:srgbClr val="3DA59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5123" name="组合 38"/>
          <p:cNvGrpSpPr>
            <a:grpSpLocks/>
          </p:cNvGrpSpPr>
          <p:nvPr/>
        </p:nvGrpSpPr>
        <p:grpSpPr bwMode="auto">
          <a:xfrm rot="14941583">
            <a:off x="9003128" y="1012501"/>
            <a:ext cx="1335088" cy="1327150"/>
            <a:chOff x="868363" y="2749550"/>
            <a:chExt cx="1182688" cy="1174750"/>
          </a:xfrm>
        </p:grpSpPr>
        <p:sp>
          <p:nvSpPr>
            <p:cNvPr id="5125" name="Freeform 25"/>
            <p:cNvSpPr>
              <a:spLocks/>
            </p:cNvSpPr>
            <p:nvPr/>
          </p:nvSpPr>
          <p:spPr bwMode="auto">
            <a:xfrm>
              <a:off x="876300" y="2749550"/>
              <a:ext cx="1174750" cy="938212"/>
            </a:xfrm>
            <a:custGeom>
              <a:avLst/>
              <a:gdLst>
                <a:gd name="T0" fmla="*/ 0 w 740"/>
                <a:gd name="T1" fmla="*/ 456147244 h 591"/>
                <a:gd name="T2" fmla="*/ 1406247188 w 740"/>
                <a:gd name="T3" fmla="*/ 1489410756 h 591"/>
                <a:gd name="T4" fmla="*/ 1864915625 w 740"/>
                <a:gd name="T5" fmla="*/ 0 h 591"/>
                <a:gd name="T6" fmla="*/ 0 w 740"/>
                <a:gd name="T7" fmla="*/ 456147244 h 59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40" h="591">
                  <a:moveTo>
                    <a:pt x="0" y="181"/>
                  </a:moveTo>
                  <a:lnTo>
                    <a:pt x="558" y="591"/>
                  </a:lnTo>
                  <a:lnTo>
                    <a:pt x="740" y="0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26" name="Freeform 26"/>
            <p:cNvSpPr>
              <a:spLocks/>
            </p:cNvSpPr>
            <p:nvPr/>
          </p:nvSpPr>
          <p:spPr bwMode="auto">
            <a:xfrm>
              <a:off x="1216025" y="2749550"/>
              <a:ext cx="835025" cy="782637"/>
            </a:xfrm>
            <a:custGeom>
              <a:avLst/>
              <a:gdLst>
                <a:gd name="T0" fmla="*/ 12601575 w 526"/>
                <a:gd name="T1" fmla="*/ 1242435444 h 493"/>
                <a:gd name="T2" fmla="*/ 0 w 526"/>
                <a:gd name="T3" fmla="*/ 839210701 h 493"/>
                <a:gd name="T4" fmla="*/ 1325602188 w 526"/>
                <a:gd name="T5" fmla="*/ 0 h 493"/>
                <a:gd name="T6" fmla="*/ 304939700 w 526"/>
                <a:gd name="T7" fmla="*/ 1083666495 h 493"/>
                <a:gd name="T8" fmla="*/ 12601575 w 526"/>
                <a:gd name="T9" fmla="*/ 1242435444 h 4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26" h="493">
                  <a:moveTo>
                    <a:pt x="5" y="493"/>
                  </a:moveTo>
                  <a:lnTo>
                    <a:pt x="0" y="333"/>
                  </a:lnTo>
                  <a:lnTo>
                    <a:pt x="526" y="0"/>
                  </a:lnTo>
                  <a:lnTo>
                    <a:pt x="121" y="430"/>
                  </a:lnTo>
                  <a:lnTo>
                    <a:pt x="5" y="493"/>
                  </a:lnTo>
                  <a:close/>
                </a:path>
              </a:pathLst>
            </a:custGeom>
            <a:solidFill>
              <a:srgbClr val="1AAE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27" name="Freeform 27"/>
            <p:cNvSpPr>
              <a:spLocks/>
            </p:cNvSpPr>
            <p:nvPr/>
          </p:nvSpPr>
          <p:spPr bwMode="auto">
            <a:xfrm>
              <a:off x="1216025" y="2749550"/>
              <a:ext cx="835025" cy="682625"/>
            </a:xfrm>
            <a:custGeom>
              <a:avLst/>
              <a:gdLst>
                <a:gd name="T0" fmla="*/ 1058465625 w 526"/>
                <a:gd name="T1" fmla="*/ 219254388 h 430"/>
                <a:gd name="T2" fmla="*/ 0 w 526"/>
                <a:gd name="T3" fmla="*/ 839212825 h 430"/>
                <a:gd name="T4" fmla="*/ 1325602188 w 526"/>
                <a:gd name="T5" fmla="*/ 0 h 430"/>
                <a:gd name="T6" fmla="*/ 304939700 w 526"/>
                <a:gd name="T7" fmla="*/ 1083667188 h 430"/>
                <a:gd name="T8" fmla="*/ 1058465625 w 526"/>
                <a:gd name="T9" fmla="*/ 219254388 h 4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26" h="430">
                  <a:moveTo>
                    <a:pt x="420" y="87"/>
                  </a:moveTo>
                  <a:lnTo>
                    <a:pt x="0" y="333"/>
                  </a:lnTo>
                  <a:lnTo>
                    <a:pt x="526" y="0"/>
                  </a:lnTo>
                  <a:lnTo>
                    <a:pt x="121" y="430"/>
                  </a:lnTo>
                  <a:lnTo>
                    <a:pt x="420" y="87"/>
                  </a:lnTo>
                  <a:close/>
                </a:path>
              </a:pathLst>
            </a:custGeom>
            <a:solidFill>
              <a:srgbClr val="25C4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28" name="Freeform 28"/>
            <p:cNvSpPr>
              <a:spLocks/>
            </p:cNvSpPr>
            <p:nvPr/>
          </p:nvSpPr>
          <p:spPr bwMode="auto">
            <a:xfrm>
              <a:off x="1223963" y="2749550"/>
              <a:ext cx="827088" cy="782637"/>
            </a:xfrm>
            <a:custGeom>
              <a:avLst/>
              <a:gdLst>
                <a:gd name="T0" fmla="*/ 0 w 521"/>
                <a:gd name="T1" fmla="*/ 1242435444 h 493"/>
                <a:gd name="T2" fmla="*/ 1313002994 w 521"/>
                <a:gd name="T3" fmla="*/ 0 h 493"/>
                <a:gd name="T4" fmla="*/ 292338302 w 521"/>
                <a:gd name="T5" fmla="*/ 1083666495 h 493"/>
                <a:gd name="T6" fmla="*/ 0 w 521"/>
                <a:gd name="T7" fmla="*/ 1242435444 h 49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21" h="493">
                  <a:moveTo>
                    <a:pt x="0" y="493"/>
                  </a:moveTo>
                  <a:lnTo>
                    <a:pt x="521" y="0"/>
                  </a:lnTo>
                  <a:lnTo>
                    <a:pt x="116" y="430"/>
                  </a:lnTo>
                  <a:lnTo>
                    <a:pt x="0" y="493"/>
                  </a:lnTo>
                  <a:close/>
                </a:path>
              </a:pathLst>
            </a:custGeom>
            <a:solidFill>
              <a:srgbClr val="1099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29" name="Freeform 29"/>
            <p:cNvSpPr>
              <a:spLocks/>
            </p:cNvSpPr>
            <p:nvPr/>
          </p:nvSpPr>
          <p:spPr bwMode="auto">
            <a:xfrm>
              <a:off x="890588" y="3376613"/>
              <a:ext cx="303213" cy="352425"/>
            </a:xfrm>
            <a:custGeom>
              <a:avLst/>
              <a:gdLst>
                <a:gd name="T0" fmla="*/ 292338607 w 191"/>
                <a:gd name="T1" fmla="*/ 100806250 h 222"/>
                <a:gd name="T2" fmla="*/ 481351431 w 191"/>
                <a:gd name="T3" fmla="*/ 0 h 222"/>
                <a:gd name="T4" fmla="*/ 410786940 w 191"/>
                <a:gd name="T5" fmla="*/ 199093138 h 222"/>
                <a:gd name="T6" fmla="*/ 0 w 191"/>
                <a:gd name="T7" fmla="*/ 559474688 h 222"/>
                <a:gd name="T8" fmla="*/ 292338607 w 191"/>
                <a:gd name="T9" fmla="*/ 100806250 h 2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1" h="222">
                  <a:moveTo>
                    <a:pt x="116" y="40"/>
                  </a:moveTo>
                  <a:lnTo>
                    <a:pt x="191" y="0"/>
                  </a:lnTo>
                  <a:lnTo>
                    <a:pt x="163" y="79"/>
                  </a:lnTo>
                  <a:lnTo>
                    <a:pt x="0" y="222"/>
                  </a:lnTo>
                  <a:lnTo>
                    <a:pt x="116" y="40"/>
                  </a:lnTo>
                  <a:close/>
                </a:path>
              </a:pathLst>
            </a:custGeom>
            <a:solidFill>
              <a:srgbClr val="DDA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30" name="Freeform 30"/>
            <p:cNvSpPr>
              <a:spLocks/>
            </p:cNvSpPr>
            <p:nvPr/>
          </p:nvSpPr>
          <p:spPr bwMode="auto">
            <a:xfrm>
              <a:off x="1065213" y="3525838"/>
              <a:ext cx="303213" cy="354012"/>
            </a:xfrm>
            <a:custGeom>
              <a:avLst/>
              <a:gdLst>
                <a:gd name="T0" fmla="*/ 294859561 w 191"/>
                <a:gd name="T1" fmla="*/ 100806108 h 223"/>
                <a:gd name="T2" fmla="*/ 481351431 w 191"/>
                <a:gd name="T3" fmla="*/ 0 h 223"/>
                <a:gd name="T4" fmla="*/ 410786940 w 191"/>
                <a:gd name="T5" fmla="*/ 201612215 h 223"/>
                <a:gd name="T6" fmla="*/ 0 w 191"/>
                <a:gd name="T7" fmla="*/ 561993256 h 223"/>
                <a:gd name="T8" fmla="*/ 294859561 w 191"/>
                <a:gd name="T9" fmla="*/ 100806108 h 2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1" h="223">
                  <a:moveTo>
                    <a:pt x="117" y="40"/>
                  </a:moveTo>
                  <a:lnTo>
                    <a:pt x="191" y="0"/>
                  </a:lnTo>
                  <a:lnTo>
                    <a:pt x="163" y="80"/>
                  </a:lnTo>
                  <a:lnTo>
                    <a:pt x="0" y="223"/>
                  </a:lnTo>
                  <a:lnTo>
                    <a:pt x="117" y="40"/>
                  </a:lnTo>
                  <a:close/>
                </a:path>
              </a:pathLst>
            </a:custGeom>
            <a:solidFill>
              <a:srgbClr val="DDA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31" name="Freeform 31"/>
            <p:cNvSpPr>
              <a:spLocks/>
            </p:cNvSpPr>
            <p:nvPr/>
          </p:nvSpPr>
          <p:spPr bwMode="auto">
            <a:xfrm>
              <a:off x="868363" y="3570288"/>
              <a:ext cx="303213" cy="354012"/>
            </a:xfrm>
            <a:custGeom>
              <a:avLst/>
              <a:gdLst>
                <a:gd name="T0" fmla="*/ 294859561 w 191"/>
                <a:gd name="T1" fmla="*/ 100806108 h 223"/>
                <a:gd name="T2" fmla="*/ 481351431 w 191"/>
                <a:gd name="T3" fmla="*/ 0 h 223"/>
                <a:gd name="T4" fmla="*/ 410786940 w 191"/>
                <a:gd name="T5" fmla="*/ 201612215 h 223"/>
                <a:gd name="T6" fmla="*/ 0 w 191"/>
                <a:gd name="T7" fmla="*/ 561993256 h 223"/>
                <a:gd name="T8" fmla="*/ 294859561 w 191"/>
                <a:gd name="T9" fmla="*/ 100806108 h 2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1" h="223">
                  <a:moveTo>
                    <a:pt x="117" y="40"/>
                  </a:moveTo>
                  <a:lnTo>
                    <a:pt x="191" y="0"/>
                  </a:lnTo>
                  <a:lnTo>
                    <a:pt x="163" y="80"/>
                  </a:lnTo>
                  <a:lnTo>
                    <a:pt x="0" y="223"/>
                  </a:lnTo>
                  <a:lnTo>
                    <a:pt x="117" y="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5124" name="文本框 39"/>
          <p:cNvSpPr txBox="1">
            <a:spLocks noChangeArrowheads="1"/>
          </p:cNvSpPr>
          <p:nvPr/>
        </p:nvSpPr>
        <p:spPr bwMode="auto">
          <a:xfrm>
            <a:off x="3703638" y="2973388"/>
            <a:ext cx="46990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44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单击此处添加标题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F6B187-B0E8-4E82-B486-00F642C8DCB1}"/>
              </a:ext>
            </a:extLst>
          </p:cNvPr>
          <p:cNvSpPr txBox="1"/>
          <p:nvPr/>
        </p:nvSpPr>
        <p:spPr>
          <a:xfrm>
            <a:off x="1251752" y="815241"/>
            <a:ext cx="58975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时间</a:t>
            </a:r>
            <a:r>
              <a:rPr lang="en-US" altLang="zh-CN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横面的解析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4D54D6-019F-4E7C-870F-32A46C46ECD1}"/>
              </a:ext>
            </a:extLst>
          </p:cNvPr>
          <p:cNvSpPr txBox="1"/>
          <p:nvPr/>
        </p:nvSpPr>
        <p:spPr>
          <a:xfrm>
            <a:off x="665092" y="2943892"/>
            <a:ext cx="11133331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zh-CN" altLang="en-US" sz="3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幼稚教育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是学前教育的一部分，但未必所有儿童都会接受较正式的幼稚教育。</a:t>
            </a:r>
            <a:endParaRPr lang="en-US" altLang="zh-CN" sz="3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
基本上</a:t>
            </a:r>
            <a:r>
              <a:rPr lang="zh-CN" altLang="en-US" sz="3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大多数儿童都会接受初等教育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，但中等教育或高等教育的普及率就不是那么的高，前图里</a:t>
            </a:r>
            <a:r>
              <a:rPr lang="zh-CN" altLang="en-US" sz="3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中等教育、高等教育的虚线并不像初等教育那般地长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，因为初等教育结束后，可能已有部分儿童不再接受正规的中等教育及高等教育， </a:t>
            </a:r>
            <a:r>
              <a:rPr lang="zh-CN" altLang="en-US" sz="3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直接进入继续教育阶段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
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08540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1C78515-E17B-4C47-8ED1-E8D08BEA87CB}"/>
              </a:ext>
            </a:extLst>
          </p:cNvPr>
          <p:cNvGrpSpPr/>
          <p:nvPr/>
        </p:nvGrpSpPr>
        <p:grpSpPr>
          <a:xfrm>
            <a:off x="1263588" y="1101123"/>
            <a:ext cx="4743636" cy="5408721"/>
            <a:chOff x="396535" y="751764"/>
            <a:chExt cx="4864963" cy="531772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F2395D0-6DF2-44C8-A819-10A4B9ECBF6A}"/>
                </a:ext>
              </a:extLst>
            </p:cNvPr>
            <p:cNvSpPr/>
            <p:nvPr/>
          </p:nvSpPr>
          <p:spPr>
            <a:xfrm>
              <a:off x="396535" y="751764"/>
              <a:ext cx="4864963" cy="5317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 </a:t>
              </a:r>
              <a:endParaRPr lang="zh-CN" altLang="en-US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6354576-423B-48AE-AD37-B4E1992E9B8E}"/>
                </a:ext>
              </a:extLst>
            </p:cNvPr>
            <p:cNvSpPr txBox="1"/>
            <p:nvPr/>
          </p:nvSpPr>
          <p:spPr>
            <a:xfrm>
              <a:off x="665825" y="1029057"/>
              <a:ext cx="15092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学前教育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51E9FC5-4E7E-4CEE-B7B0-5E0B7CB3A784}"/>
                </a:ext>
              </a:extLst>
            </p:cNvPr>
            <p:cNvCxnSpPr>
              <a:cxnSpLocks/>
            </p:cNvCxnSpPr>
            <p:nvPr/>
          </p:nvCxnSpPr>
          <p:spPr>
            <a:xfrm>
              <a:off x="506027" y="1461285"/>
              <a:ext cx="1580225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88E3E48-26B3-4F02-8E16-C0222857D738}"/>
                </a:ext>
              </a:extLst>
            </p:cNvPr>
            <p:cNvSpPr txBox="1"/>
            <p:nvPr/>
          </p:nvSpPr>
          <p:spPr>
            <a:xfrm>
              <a:off x="479394" y="1580226"/>
              <a:ext cx="197972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（幼稚教育）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BB6A81B-E9C9-4E4D-A181-BE479A5ED913}"/>
                </a:ext>
              </a:extLst>
            </p:cNvPr>
            <p:cNvCxnSpPr/>
            <p:nvPr/>
          </p:nvCxnSpPr>
          <p:spPr>
            <a:xfrm>
              <a:off x="506027" y="2192784"/>
              <a:ext cx="4429957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9F4AD75-8E19-4BF6-B412-7695A3F1D47C}"/>
                </a:ext>
              </a:extLst>
            </p:cNvPr>
            <p:cNvSpPr txBox="1"/>
            <p:nvPr/>
          </p:nvSpPr>
          <p:spPr>
            <a:xfrm>
              <a:off x="690977" y="2428743"/>
              <a:ext cx="15092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初等教育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EAE2B6F-A7F8-441E-847A-658C70EF101C}"/>
                </a:ext>
              </a:extLst>
            </p:cNvPr>
            <p:cNvCxnSpPr/>
            <p:nvPr/>
          </p:nvCxnSpPr>
          <p:spPr>
            <a:xfrm>
              <a:off x="479394" y="2993253"/>
              <a:ext cx="4429957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02A0FED-8C1D-44BD-A453-2E4604DA79F4}"/>
                </a:ext>
              </a:extLst>
            </p:cNvPr>
            <p:cNvSpPr txBox="1"/>
            <p:nvPr/>
          </p:nvSpPr>
          <p:spPr>
            <a:xfrm>
              <a:off x="674703" y="3210572"/>
              <a:ext cx="15092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中等教育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A3A4F48-B0F7-43F1-B94D-0B5833FD23B3}"/>
                </a:ext>
              </a:extLst>
            </p:cNvPr>
            <p:cNvCxnSpPr>
              <a:cxnSpLocks/>
            </p:cNvCxnSpPr>
            <p:nvPr/>
          </p:nvCxnSpPr>
          <p:spPr>
            <a:xfrm>
              <a:off x="506027" y="3811479"/>
              <a:ext cx="3808521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5C2269E-69D9-4F93-9CD8-031B6CDDCA4A}"/>
                </a:ext>
              </a:extLst>
            </p:cNvPr>
            <p:cNvSpPr txBox="1"/>
            <p:nvPr/>
          </p:nvSpPr>
          <p:spPr>
            <a:xfrm>
              <a:off x="690977" y="4621691"/>
              <a:ext cx="15092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继续教育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3FC3EA4-CC46-4E12-961C-60DE00D36CC1}"/>
                </a:ext>
              </a:extLst>
            </p:cNvPr>
            <p:cNvCxnSpPr>
              <a:cxnSpLocks/>
            </p:cNvCxnSpPr>
            <p:nvPr/>
          </p:nvCxnSpPr>
          <p:spPr>
            <a:xfrm>
              <a:off x="479394" y="4540927"/>
              <a:ext cx="3045041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40D7F80-3759-4B92-8FB0-29A9ED273A9A}"/>
                </a:ext>
              </a:extLst>
            </p:cNvPr>
            <p:cNvSpPr txBox="1"/>
            <p:nvPr/>
          </p:nvSpPr>
          <p:spPr>
            <a:xfrm>
              <a:off x="655467" y="3921835"/>
              <a:ext cx="15092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高等教育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10FC0FE-B259-4F51-89AD-925AA4CDD534}"/>
              </a:ext>
            </a:extLst>
          </p:cNvPr>
          <p:cNvSpPr txBox="1"/>
          <p:nvPr/>
        </p:nvSpPr>
        <p:spPr>
          <a:xfrm>
            <a:off x="381741" y="710491"/>
            <a:ext cx="854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出生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07FA60B-6B93-4236-998D-E08CEB69FCEC}"/>
              </a:ext>
            </a:extLst>
          </p:cNvPr>
          <p:cNvSpPr txBox="1"/>
          <p:nvPr/>
        </p:nvSpPr>
        <p:spPr>
          <a:xfrm>
            <a:off x="389586" y="6096600"/>
            <a:ext cx="854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死亡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5076CB2-DB42-4A76-95D3-200D36220ADD}"/>
              </a:ext>
            </a:extLst>
          </p:cNvPr>
          <p:cNvCxnSpPr/>
          <p:nvPr/>
        </p:nvCxnSpPr>
        <p:spPr>
          <a:xfrm flipV="1">
            <a:off x="886734" y="1172156"/>
            <a:ext cx="0" cy="79520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EDD6B94-EC74-465C-ADA8-2479F36F52D8}"/>
              </a:ext>
            </a:extLst>
          </p:cNvPr>
          <p:cNvCxnSpPr>
            <a:cxnSpLocks/>
          </p:cNvCxnSpPr>
          <p:nvPr/>
        </p:nvCxnSpPr>
        <p:spPr>
          <a:xfrm>
            <a:off x="816747" y="5240750"/>
            <a:ext cx="0" cy="83614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AA11CBBC-9877-41FB-AD4B-3C669DA3EF3E}"/>
              </a:ext>
            </a:extLst>
          </p:cNvPr>
          <p:cNvSpPr txBox="1"/>
          <p:nvPr/>
        </p:nvSpPr>
        <p:spPr>
          <a:xfrm>
            <a:off x="2782825" y="285172"/>
            <a:ext cx="2756077" cy="7211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时间横面的解析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（阶段）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1422659-E63D-4189-A536-C3C6F89CA1DE}"/>
              </a:ext>
            </a:extLst>
          </p:cNvPr>
          <p:cNvSpPr txBox="1"/>
          <p:nvPr/>
        </p:nvSpPr>
        <p:spPr>
          <a:xfrm>
            <a:off x="1005244" y="683370"/>
            <a:ext cx="1384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（？胎教）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E426DD3-DCF0-4067-9B95-8B55B8AA618C}"/>
              </a:ext>
            </a:extLst>
          </p:cNvPr>
          <p:cNvSpPr txBox="1"/>
          <p:nvPr/>
        </p:nvSpPr>
        <p:spPr>
          <a:xfrm>
            <a:off x="7018405" y="1116543"/>
            <a:ext cx="4500979" cy="521088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B834367-0AAD-4756-A22A-97101AAA4EE8}"/>
              </a:ext>
            </a:extLst>
          </p:cNvPr>
          <p:cNvCxnSpPr/>
          <p:nvPr/>
        </p:nvCxnSpPr>
        <p:spPr>
          <a:xfrm>
            <a:off x="8389399" y="1187564"/>
            <a:ext cx="0" cy="5139867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A920D09-9825-4936-9324-9143E9F7A371}"/>
              </a:ext>
            </a:extLst>
          </p:cNvPr>
          <p:cNvCxnSpPr/>
          <p:nvPr/>
        </p:nvCxnSpPr>
        <p:spPr>
          <a:xfrm>
            <a:off x="10051002" y="1187565"/>
            <a:ext cx="0" cy="5139867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F7A75687-283F-4CF3-8932-E6962CFC6C99}"/>
              </a:ext>
            </a:extLst>
          </p:cNvPr>
          <p:cNvSpPr txBox="1"/>
          <p:nvPr/>
        </p:nvSpPr>
        <p:spPr>
          <a:xfrm>
            <a:off x="9058978" y="1822785"/>
            <a:ext cx="492443" cy="220747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学校教育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2123926-FF96-4D6F-A64A-457F588C77FE}"/>
              </a:ext>
            </a:extLst>
          </p:cNvPr>
          <p:cNvSpPr txBox="1"/>
          <p:nvPr/>
        </p:nvSpPr>
        <p:spPr>
          <a:xfrm>
            <a:off x="7468006" y="1801484"/>
            <a:ext cx="492443" cy="220747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家庭教育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78FAE2B-F81C-4D69-8B09-75307D34280B}"/>
              </a:ext>
            </a:extLst>
          </p:cNvPr>
          <p:cNvSpPr txBox="1"/>
          <p:nvPr/>
        </p:nvSpPr>
        <p:spPr>
          <a:xfrm>
            <a:off x="10624517" y="1801484"/>
            <a:ext cx="492443" cy="220747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社会教育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207EBDD-0731-4C44-B3E0-FCD5419141BD}"/>
              </a:ext>
            </a:extLst>
          </p:cNvPr>
          <p:cNvSpPr txBox="1"/>
          <p:nvPr/>
        </p:nvSpPr>
        <p:spPr>
          <a:xfrm>
            <a:off x="7868440" y="285172"/>
            <a:ext cx="2756077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空间纵面的解析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（领域）</a:t>
            </a:r>
          </a:p>
        </p:txBody>
      </p:sp>
    </p:spTree>
    <p:extLst>
      <p:ext uri="{BB962C8B-B14F-4D97-AF65-F5344CB8AC3E}">
        <p14:creationId xmlns:p14="http://schemas.microsoft.com/office/powerpoint/2010/main" val="4062948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任意多边形 43"/>
          <p:cNvSpPr/>
          <p:nvPr/>
        </p:nvSpPr>
        <p:spPr>
          <a:xfrm>
            <a:off x="0" y="-9718"/>
            <a:ext cx="12192000" cy="2628900"/>
          </a:xfrm>
          <a:custGeom>
            <a:avLst/>
            <a:gdLst>
              <a:gd name="connsiteX0" fmla="*/ 11524343 w 12192000"/>
              <a:gd name="connsiteY0" fmla="*/ 678471 h 2630466"/>
              <a:gd name="connsiteX1" fmla="*/ 12192000 w 12192000"/>
              <a:gd name="connsiteY1" fmla="*/ 678471 h 2630466"/>
              <a:gd name="connsiteX2" fmla="*/ 12192000 w 12192000"/>
              <a:gd name="connsiteY2" fmla="*/ 2630466 h 2630466"/>
              <a:gd name="connsiteX3" fmla="*/ 11524343 w 12192000"/>
              <a:gd name="connsiteY3" fmla="*/ 2630466 h 2630466"/>
              <a:gd name="connsiteX4" fmla="*/ 1088571 w 12192000"/>
              <a:gd name="connsiteY4" fmla="*/ 0 h 2630466"/>
              <a:gd name="connsiteX5" fmla="*/ 6096000 w 12192000"/>
              <a:gd name="connsiteY5" fmla="*/ 0 h 2630466"/>
              <a:gd name="connsiteX6" fmla="*/ 6096000 w 12192000"/>
              <a:gd name="connsiteY6" fmla="*/ 678471 h 2630466"/>
              <a:gd name="connsiteX7" fmla="*/ 11190515 w 12192000"/>
              <a:gd name="connsiteY7" fmla="*/ 678471 h 2630466"/>
              <a:gd name="connsiteX8" fmla="*/ 11190515 w 12192000"/>
              <a:gd name="connsiteY8" fmla="*/ 2630466 h 2630466"/>
              <a:gd name="connsiteX9" fmla="*/ 7590773 w 12192000"/>
              <a:gd name="connsiteY9" fmla="*/ 2630466 h 2630466"/>
              <a:gd name="connsiteX10" fmla="*/ 7590773 w 12192000"/>
              <a:gd name="connsiteY10" fmla="*/ 1931075 h 2630466"/>
              <a:gd name="connsiteX11" fmla="*/ 1088571 w 12192000"/>
              <a:gd name="connsiteY11" fmla="*/ 1931075 h 2630466"/>
              <a:gd name="connsiteX12" fmla="*/ 0 w 12192000"/>
              <a:gd name="connsiteY12" fmla="*/ 0 h 2630466"/>
              <a:gd name="connsiteX13" fmla="*/ 754743 w 12192000"/>
              <a:gd name="connsiteY13" fmla="*/ 0 h 2630466"/>
              <a:gd name="connsiteX14" fmla="*/ 754743 w 12192000"/>
              <a:gd name="connsiteY14" fmla="*/ 1931075 h 2630466"/>
              <a:gd name="connsiteX15" fmla="*/ 0 w 12192000"/>
              <a:gd name="connsiteY15" fmla="*/ 1931075 h 2630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2000" h="2630466">
                <a:moveTo>
                  <a:pt x="11524343" y="678471"/>
                </a:moveTo>
                <a:lnTo>
                  <a:pt x="12192000" y="678471"/>
                </a:lnTo>
                <a:lnTo>
                  <a:pt x="12192000" y="2630466"/>
                </a:lnTo>
                <a:lnTo>
                  <a:pt x="11524343" y="2630466"/>
                </a:lnTo>
                <a:close/>
                <a:moveTo>
                  <a:pt x="1088571" y="0"/>
                </a:moveTo>
                <a:lnTo>
                  <a:pt x="6096000" y="0"/>
                </a:lnTo>
                <a:lnTo>
                  <a:pt x="6096000" y="678471"/>
                </a:lnTo>
                <a:lnTo>
                  <a:pt x="11190515" y="678471"/>
                </a:lnTo>
                <a:lnTo>
                  <a:pt x="11190515" y="2630466"/>
                </a:lnTo>
                <a:lnTo>
                  <a:pt x="7590773" y="2630466"/>
                </a:lnTo>
                <a:lnTo>
                  <a:pt x="7590773" y="1931075"/>
                </a:lnTo>
                <a:lnTo>
                  <a:pt x="1088571" y="1931075"/>
                </a:lnTo>
                <a:close/>
                <a:moveTo>
                  <a:pt x="0" y="0"/>
                </a:moveTo>
                <a:lnTo>
                  <a:pt x="754743" y="0"/>
                </a:lnTo>
                <a:lnTo>
                  <a:pt x="754743" y="1931075"/>
                </a:lnTo>
                <a:lnTo>
                  <a:pt x="0" y="1931075"/>
                </a:lnTo>
                <a:close/>
              </a:path>
            </a:pathLst>
          </a:custGeom>
          <a:solidFill>
            <a:srgbClr val="3DA59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5123" name="组合 38"/>
          <p:cNvGrpSpPr>
            <a:grpSpLocks/>
          </p:cNvGrpSpPr>
          <p:nvPr/>
        </p:nvGrpSpPr>
        <p:grpSpPr bwMode="auto">
          <a:xfrm rot="14941583">
            <a:off x="9003128" y="1012501"/>
            <a:ext cx="1335088" cy="1327150"/>
            <a:chOff x="868363" y="2749550"/>
            <a:chExt cx="1182688" cy="1174750"/>
          </a:xfrm>
        </p:grpSpPr>
        <p:sp>
          <p:nvSpPr>
            <p:cNvPr id="5125" name="Freeform 25"/>
            <p:cNvSpPr>
              <a:spLocks/>
            </p:cNvSpPr>
            <p:nvPr/>
          </p:nvSpPr>
          <p:spPr bwMode="auto">
            <a:xfrm>
              <a:off x="876300" y="2749550"/>
              <a:ext cx="1174750" cy="938212"/>
            </a:xfrm>
            <a:custGeom>
              <a:avLst/>
              <a:gdLst>
                <a:gd name="T0" fmla="*/ 0 w 740"/>
                <a:gd name="T1" fmla="*/ 456147244 h 591"/>
                <a:gd name="T2" fmla="*/ 1406247188 w 740"/>
                <a:gd name="T3" fmla="*/ 1489410756 h 591"/>
                <a:gd name="T4" fmla="*/ 1864915625 w 740"/>
                <a:gd name="T5" fmla="*/ 0 h 591"/>
                <a:gd name="T6" fmla="*/ 0 w 740"/>
                <a:gd name="T7" fmla="*/ 456147244 h 59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40" h="591">
                  <a:moveTo>
                    <a:pt x="0" y="181"/>
                  </a:moveTo>
                  <a:lnTo>
                    <a:pt x="558" y="591"/>
                  </a:lnTo>
                  <a:lnTo>
                    <a:pt x="740" y="0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26" name="Freeform 26"/>
            <p:cNvSpPr>
              <a:spLocks/>
            </p:cNvSpPr>
            <p:nvPr/>
          </p:nvSpPr>
          <p:spPr bwMode="auto">
            <a:xfrm>
              <a:off x="1216025" y="2749550"/>
              <a:ext cx="835025" cy="782637"/>
            </a:xfrm>
            <a:custGeom>
              <a:avLst/>
              <a:gdLst>
                <a:gd name="T0" fmla="*/ 12601575 w 526"/>
                <a:gd name="T1" fmla="*/ 1242435444 h 493"/>
                <a:gd name="T2" fmla="*/ 0 w 526"/>
                <a:gd name="T3" fmla="*/ 839210701 h 493"/>
                <a:gd name="T4" fmla="*/ 1325602188 w 526"/>
                <a:gd name="T5" fmla="*/ 0 h 493"/>
                <a:gd name="T6" fmla="*/ 304939700 w 526"/>
                <a:gd name="T7" fmla="*/ 1083666495 h 493"/>
                <a:gd name="T8" fmla="*/ 12601575 w 526"/>
                <a:gd name="T9" fmla="*/ 1242435444 h 4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26" h="493">
                  <a:moveTo>
                    <a:pt x="5" y="493"/>
                  </a:moveTo>
                  <a:lnTo>
                    <a:pt x="0" y="333"/>
                  </a:lnTo>
                  <a:lnTo>
                    <a:pt x="526" y="0"/>
                  </a:lnTo>
                  <a:lnTo>
                    <a:pt x="121" y="430"/>
                  </a:lnTo>
                  <a:lnTo>
                    <a:pt x="5" y="493"/>
                  </a:lnTo>
                  <a:close/>
                </a:path>
              </a:pathLst>
            </a:custGeom>
            <a:solidFill>
              <a:srgbClr val="1AAE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27" name="Freeform 27"/>
            <p:cNvSpPr>
              <a:spLocks/>
            </p:cNvSpPr>
            <p:nvPr/>
          </p:nvSpPr>
          <p:spPr bwMode="auto">
            <a:xfrm>
              <a:off x="1216025" y="2749550"/>
              <a:ext cx="835025" cy="682625"/>
            </a:xfrm>
            <a:custGeom>
              <a:avLst/>
              <a:gdLst>
                <a:gd name="T0" fmla="*/ 1058465625 w 526"/>
                <a:gd name="T1" fmla="*/ 219254388 h 430"/>
                <a:gd name="T2" fmla="*/ 0 w 526"/>
                <a:gd name="T3" fmla="*/ 839212825 h 430"/>
                <a:gd name="T4" fmla="*/ 1325602188 w 526"/>
                <a:gd name="T5" fmla="*/ 0 h 430"/>
                <a:gd name="T6" fmla="*/ 304939700 w 526"/>
                <a:gd name="T7" fmla="*/ 1083667188 h 430"/>
                <a:gd name="T8" fmla="*/ 1058465625 w 526"/>
                <a:gd name="T9" fmla="*/ 219254388 h 4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26" h="430">
                  <a:moveTo>
                    <a:pt x="420" y="87"/>
                  </a:moveTo>
                  <a:lnTo>
                    <a:pt x="0" y="333"/>
                  </a:lnTo>
                  <a:lnTo>
                    <a:pt x="526" y="0"/>
                  </a:lnTo>
                  <a:lnTo>
                    <a:pt x="121" y="430"/>
                  </a:lnTo>
                  <a:lnTo>
                    <a:pt x="420" y="87"/>
                  </a:lnTo>
                  <a:close/>
                </a:path>
              </a:pathLst>
            </a:custGeom>
            <a:solidFill>
              <a:srgbClr val="25C4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28" name="Freeform 28"/>
            <p:cNvSpPr>
              <a:spLocks/>
            </p:cNvSpPr>
            <p:nvPr/>
          </p:nvSpPr>
          <p:spPr bwMode="auto">
            <a:xfrm>
              <a:off x="1223963" y="2749550"/>
              <a:ext cx="827088" cy="782637"/>
            </a:xfrm>
            <a:custGeom>
              <a:avLst/>
              <a:gdLst>
                <a:gd name="T0" fmla="*/ 0 w 521"/>
                <a:gd name="T1" fmla="*/ 1242435444 h 493"/>
                <a:gd name="T2" fmla="*/ 1313002994 w 521"/>
                <a:gd name="T3" fmla="*/ 0 h 493"/>
                <a:gd name="T4" fmla="*/ 292338302 w 521"/>
                <a:gd name="T5" fmla="*/ 1083666495 h 493"/>
                <a:gd name="T6" fmla="*/ 0 w 521"/>
                <a:gd name="T7" fmla="*/ 1242435444 h 49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21" h="493">
                  <a:moveTo>
                    <a:pt x="0" y="493"/>
                  </a:moveTo>
                  <a:lnTo>
                    <a:pt x="521" y="0"/>
                  </a:lnTo>
                  <a:lnTo>
                    <a:pt x="116" y="430"/>
                  </a:lnTo>
                  <a:lnTo>
                    <a:pt x="0" y="493"/>
                  </a:lnTo>
                  <a:close/>
                </a:path>
              </a:pathLst>
            </a:custGeom>
            <a:solidFill>
              <a:srgbClr val="1099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29" name="Freeform 29"/>
            <p:cNvSpPr>
              <a:spLocks/>
            </p:cNvSpPr>
            <p:nvPr/>
          </p:nvSpPr>
          <p:spPr bwMode="auto">
            <a:xfrm>
              <a:off x="890588" y="3376613"/>
              <a:ext cx="303213" cy="352425"/>
            </a:xfrm>
            <a:custGeom>
              <a:avLst/>
              <a:gdLst>
                <a:gd name="T0" fmla="*/ 292338607 w 191"/>
                <a:gd name="T1" fmla="*/ 100806250 h 222"/>
                <a:gd name="T2" fmla="*/ 481351431 w 191"/>
                <a:gd name="T3" fmla="*/ 0 h 222"/>
                <a:gd name="T4" fmla="*/ 410786940 w 191"/>
                <a:gd name="T5" fmla="*/ 199093138 h 222"/>
                <a:gd name="T6" fmla="*/ 0 w 191"/>
                <a:gd name="T7" fmla="*/ 559474688 h 222"/>
                <a:gd name="T8" fmla="*/ 292338607 w 191"/>
                <a:gd name="T9" fmla="*/ 100806250 h 2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1" h="222">
                  <a:moveTo>
                    <a:pt x="116" y="40"/>
                  </a:moveTo>
                  <a:lnTo>
                    <a:pt x="191" y="0"/>
                  </a:lnTo>
                  <a:lnTo>
                    <a:pt x="163" y="79"/>
                  </a:lnTo>
                  <a:lnTo>
                    <a:pt x="0" y="222"/>
                  </a:lnTo>
                  <a:lnTo>
                    <a:pt x="116" y="40"/>
                  </a:lnTo>
                  <a:close/>
                </a:path>
              </a:pathLst>
            </a:custGeom>
            <a:solidFill>
              <a:srgbClr val="DDA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30" name="Freeform 30"/>
            <p:cNvSpPr>
              <a:spLocks/>
            </p:cNvSpPr>
            <p:nvPr/>
          </p:nvSpPr>
          <p:spPr bwMode="auto">
            <a:xfrm>
              <a:off x="1065213" y="3525838"/>
              <a:ext cx="303213" cy="354012"/>
            </a:xfrm>
            <a:custGeom>
              <a:avLst/>
              <a:gdLst>
                <a:gd name="T0" fmla="*/ 294859561 w 191"/>
                <a:gd name="T1" fmla="*/ 100806108 h 223"/>
                <a:gd name="T2" fmla="*/ 481351431 w 191"/>
                <a:gd name="T3" fmla="*/ 0 h 223"/>
                <a:gd name="T4" fmla="*/ 410786940 w 191"/>
                <a:gd name="T5" fmla="*/ 201612215 h 223"/>
                <a:gd name="T6" fmla="*/ 0 w 191"/>
                <a:gd name="T7" fmla="*/ 561993256 h 223"/>
                <a:gd name="T8" fmla="*/ 294859561 w 191"/>
                <a:gd name="T9" fmla="*/ 100806108 h 2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1" h="223">
                  <a:moveTo>
                    <a:pt x="117" y="40"/>
                  </a:moveTo>
                  <a:lnTo>
                    <a:pt x="191" y="0"/>
                  </a:lnTo>
                  <a:lnTo>
                    <a:pt x="163" y="80"/>
                  </a:lnTo>
                  <a:lnTo>
                    <a:pt x="0" y="223"/>
                  </a:lnTo>
                  <a:lnTo>
                    <a:pt x="117" y="40"/>
                  </a:lnTo>
                  <a:close/>
                </a:path>
              </a:pathLst>
            </a:custGeom>
            <a:solidFill>
              <a:srgbClr val="DDAE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31" name="Freeform 31"/>
            <p:cNvSpPr>
              <a:spLocks/>
            </p:cNvSpPr>
            <p:nvPr/>
          </p:nvSpPr>
          <p:spPr bwMode="auto">
            <a:xfrm>
              <a:off x="868363" y="3570288"/>
              <a:ext cx="303213" cy="354012"/>
            </a:xfrm>
            <a:custGeom>
              <a:avLst/>
              <a:gdLst>
                <a:gd name="T0" fmla="*/ 294859561 w 191"/>
                <a:gd name="T1" fmla="*/ 100806108 h 223"/>
                <a:gd name="T2" fmla="*/ 481351431 w 191"/>
                <a:gd name="T3" fmla="*/ 0 h 223"/>
                <a:gd name="T4" fmla="*/ 410786940 w 191"/>
                <a:gd name="T5" fmla="*/ 201612215 h 223"/>
                <a:gd name="T6" fmla="*/ 0 w 191"/>
                <a:gd name="T7" fmla="*/ 561993256 h 223"/>
                <a:gd name="T8" fmla="*/ 294859561 w 191"/>
                <a:gd name="T9" fmla="*/ 100806108 h 2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1" h="223">
                  <a:moveTo>
                    <a:pt x="117" y="40"/>
                  </a:moveTo>
                  <a:lnTo>
                    <a:pt x="191" y="0"/>
                  </a:lnTo>
                  <a:lnTo>
                    <a:pt x="163" y="80"/>
                  </a:lnTo>
                  <a:lnTo>
                    <a:pt x="0" y="223"/>
                  </a:lnTo>
                  <a:lnTo>
                    <a:pt x="117" y="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5124" name="文本框 39"/>
          <p:cNvSpPr txBox="1">
            <a:spLocks noChangeArrowheads="1"/>
          </p:cNvSpPr>
          <p:nvPr/>
        </p:nvSpPr>
        <p:spPr bwMode="auto">
          <a:xfrm>
            <a:off x="3703638" y="2973388"/>
            <a:ext cx="46990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44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单击此处添加标题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F6B187-B0E8-4E82-B486-00F642C8DCB1}"/>
              </a:ext>
            </a:extLst>
          </p:cNvPr>
          <p:cNvSpPr txBox="1"/>
          <p:nvPr/>
        </p:nvSpPr>
        <p:spPr>
          <a:xfrm>
            <a:off x="1251752" y="815241"/>
            <a:ext cx="58975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时间</a:t>
            </a:r>
            <a:r>
              <a:rPr lang="en-US" altLang="zh-CN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横面的解析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4D54D6-019F-4E7C-870F-32A46C46ECD1}"/>
              </a:ext>
            </a:extLst>
          </p:cNvPr>
          <p:cNvSpPr txBox="1"/>
          <p:nvPr/>
        </p:nvSpPr>
        <p:spPr>
          <a:xfrm>
            <a:off x="594070" y="2771212"/>
            <a:ext cx="111333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继续教育，本课程是指个体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离开正规教育后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，所继续接受之教育，每个人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开始的时间并不一定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r>
              <a:rPr lang="zh-CN" altLang="en-US" sz="3200" b="1" dirty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
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
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089810-CE53-4D56-8CE6-AF6C7E62A759}"/>
              </a:ext>
            </a:extLst>
          </p:cNvPr>
          <p:cNvSpPr txBox="1"/>
          <p:nvPr/>
        </p:nvSpPr>
        <p:spPr>
          <a:xfrm>
            <a:off x="613018" y="3743325"/>
            <a:ext cx="3071673" cy="58477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问题来了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D05169-AC85-4C34-AA98-4EDBDE5E2713}"/>
              </a:ext>
            </a:extLst>
          </p:cNvPr>
          <p:cNvSpPr txBox="1"/>
          <p:nvPr/>
        </p:nvSpPr>
        <p:spPr>
          <a:xfrm>
            <a:off x="613017" y="4473099"/>
            <a:ext cx="1098121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胎教、幼稚教育、初等教育、中等教育、高等教育、继续教育几种教育阶段中，你认为哪一种教育阶段对个体一生的发展</a:t>
            </a:r>
            <a:r>
              <a:rPr lang="zh-CN" altLang="en-US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最为重要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3118506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1C78515-E17B-4C47-8ED1-E8D08BEA87CB}"/>
              </a:ext>
            </a:extLst>
          </p:cNvPr>
          <p:cNvGrpSpPr/>
          <p:nvPr/>
        </p:nvGrpSpPr>
        <p:grpSpPr>
          <a:xfrm>
            <a:off x="1263588" y="1101123"/>
            <a:ext cx="4743636" cy="5408721"/>
            <a:chOff x="396535" y="751764"/>
            <a:chExt cx="4864963" cy="531772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F2395D0-6DF2-44C8-A819-10A4B9ECBF6A}"/>
                </a:ext>
              </a:extLst>
            </p:cNvPr>
            <p:cNvSpPr/>
            <p:nvPr/>
          </p:nvSpPr>
          <p:spPr>
            <a:xfrm>
              <a:off x="396535" y="751764"/>
              <a:ext cx="4864963" cy="53177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/>
                <a:t> </a:t>
              </a:r>
              <a:endParaRPr lang="zh-CN" altLang="en-US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6354576-423B-48AE-AD37-B4E1992E9B8E}"/>
                </a:ext>
              </a:extLst>
            </p:cNvPr>
            <p:cNvSpPr txBox="1"/>
            <p:nvPr/>
          </p:nvSpPr>
          <p:spPr>
            <a:xfrm>
              <a:off x="665825" y="1029057"/>
              <a:ext cx="15092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学前教育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51E9FC5-4E7E-4CEE-B7B0-5E0B7CB3A784}"/>
                </a:ext>
              </a:extLst>
            </p:cNvPr>
            <p:cNvCxnSpPr>
              <a:cxnSpLocks/>
            </p:cNvCxnSpPr>
            <p:nvPr/>
          </p:nvCxnSpPr>
          <p:spPr>
            <a:xfrm>
              <a:off x="506027" y="1461285"/>
              <a:ext cx="1580225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88E3E48-26B3-4F02-8E16-C0222857D738}"/>
                </a:ext>
              </a:extLst>
            </p:cNvPr>
            <p:cNvSpPr txBox="1"/>
            <p:nvPr/>
          </p:nvSpPr>
          <p:spPr>
            <a:xfrm>
              <a:off x="479394" y="1580226"/>
              <a:ext cx="197972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（幼稚教育）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BB6A81B-E9C9-4E4D-A181-BE479A5ED913}"/>
                </a:ext>
              </a:extLst>
            </p:cNvPr>
            <p:cNvCxnSpPr/>
            <p:nvPr/>
          </p:nvCxnSpPr>
          <p:spPr>
            <a:xfrm>
              <a:off x="506027" y="2192784"/>
              <a:ext cx="4429957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9F4AD75-8E19-4BF6-B412-7695A3F1D47C}"/>
                </a:ext>
              </a:extLst>
            </p:cNvPr>
            <p:cNvSpPr txBox="1"/>
            <p:nvPr/>
          </p:nvSpPr>
          <p:spPr>
            <a:xfrm>
              <a:off x="690977" y="2428743"/>
              <a:ext cx="15092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初等教育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EAE2B6F-A7F8-441E-847A-658C70EF101C}"/>
                </a:ext>
              </a:extLst>
            </p:cNvPr>
            <p:cNvCxnSpPr/>
            <p:nvPr/>
          </p:nvCxnSpPr>
          <p:spPr>
            <a:xfrm>
              <a:off x="479394" y="2993253"/>
              <a:ext cx="4429957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02A0FED-8C1D-44BD-A453-2E4604DA79F4}"/>
                </a:ext>
              </a:extLst>
            </p:cNvPr>
            <p:cNvSpPr txBox="1"/>
            <p:nvPr/>
          </p:nvSpPr>
          <p:spPr>
            <a:xfrm>
              <a:off x="674703" y="3210572"/>
              <a:ext cx="15092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中等教育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A3A4F48-B0F7-43F1-B94D-0B5833FD23B3}"/>
                </a:ext>
              </a:extLst>
            </p:cNvPr>
            <p:cNvCxnSpPr>
              <a:cxnSpLocks/>
            </p:cNvCxnSpPr>
            <p:nvPr/>
          </p:nvCxnSpPr>
          <p:spPr>
            <a:xfrm>
              <a:off x="506027" y="3811479"/>
              <a:ext cx="3808521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5C2269E-69D9-4F93-9CD8-031B6CDDCA4A}"/>
                </a:ext>
              </a:extLst>
            </p:cNvPr>
            <p:cNvSpPr txBox="1"/>
            <p:nvPr/>
          </p:nvSpPr>
          <p:spPr>
            <a:xfrm>
              <a:off x="690977" y="4621691"/>
              <a:ext cx="15092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继续教育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3FC3EA4-CC46-4E12-961C-60DE00D36CC1}"/>
                </a:ext>
              </a:extLst>
            </p:cNvPr>
            <p:cNvCxnSpPr>
              <a:cxnSpLocks/>
            </p:cNvCxnSpPr>
            <p:nvPr/>
          </p:nvCxnSpPr>
          <p:spPr>
            <a:xfrm>
              <a:off x="479394" y="4540927"/>
              <a:ext cx="3045041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40D7F80-3759-4B92-8FB0-29A9ED273A9A}"/>
                </a:ext>
              </a:extLst>
            </p:cNvPr>
            <p:cNvSpPr txBox="1"/>
            <p:nvPr/>
          </p:nvSpPr>
          <p:spPr>
            <a:xfrm>
              <a:off x="655467" y="3921835"/>
              <a:ext cx="15092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高等教育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10FC0FE-B259-4F51-89AD-925AA4CDD534}"/>
              </a:ext>
            </a:extLst>
          </p:cNvPr>
          <p:cNvSpPr txBox="1"/>
          <p:nvPr/>
        </p:nvSpPr>
        <p:spPr>
          <a:xfrm>
            <a:off x="381741" y="710491"/>
            <a:ext cx="854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出生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07FA60B-6B93-4236-998D-E08CEB69FCEC}"/>
              </a:ext>
            </a:extLst>
          </p:cNvPr>
          <p:cNvSpPr txBox="1"/>
          <p:nvPr/>
        </p:nvSpPr>
        <p:spPr>
          <a:xfrm>
            <a:off x="389586" y="6096600"/>
            <a:ext cx="854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死亡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5076CB2-DB42-4A76-95D3-200D36220ADD}"/>
              </a:ext>
            </a:extLst>
          </p:cNvPr>
          <p:cNvCxnSpPr/>
          <p:nvPr/>
        </p:nvCxnSpPr>
        <p:spPr>
          <a:xfrm flipV="1">
            <a:off x="886734" y="1172156"/>
            <a:ext cx="0" cy="79520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EDD6B94-EC74-465C-ADA8-2479F36F52D8}"/>
              </a:ext>
            </a:extLst>
          </p:cNvPr>
          <p:cNvCxnSpPr>
            <a:cxnSpLocks/>
          </p:cNvCxnSpPr>
          <p:nvPr/>
        </p:nvCxnSpPr>
        <p:spPr>
          <a:xfrm>
            <a:off x="816747" y="5240750"/>
            <a:ext cx="0" cy="83614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AA11CBBC-9877-41FB-AD4B-3C669DA3EF3E}"/>
              </a:ext>
            </a:extLst>
          </p:cNvPr>
          <p:cNvSpPr txBox="1"/>
          <p:nvPr/>
        </p:nvSpPr>
        <p:spPr>
          <a:xfrm>
            <a:off x="2782825" y="285172"/>
            <a:ext cx="2756077" cy="7211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时间横面的解析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（阶段）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1422659-E63D-4189-A536-C3C6F89CA1DE}"/>
              </a:ext>
            </a:extLst>
          </p:cNvPr>
          <p:cNvSpPr txBox="1"/>
          <p:nvPr/>
        </p:nvSpPr>
        <p:spPr>
          <a:xfrm>
            <a:off x="1005244" y="683370"/>
            <a:ext cx="1384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（？胎教）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E426DD3-DCF0-4067-9B95-8B55B8AA618C}"/>
              </a:ext>
            </a:extLst>
          </p:cNvPr>
          <p:cNvSpPr txBox="1"/>
          <p:nvPr/>
        </p:nvSpPr>
        <p:spPr>
          <a:xfrm>
            <a:off x="7018405" y="1116543"/>
            <a:ext cx="4500979" cy="521088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B834367-0AAD-4756-A22A-97101AAA4EE8}"/>
              </a:ext>
            </a:extLst>
          </p:cNvPr>
          <p:cNvCxnSpPr/>
          <p:nvPr/>
        </p:nvCxnSpPr>
        <p:spPr>
          <a:xfrm>
            <a:off x="8389399" y="1187564"/>
            <a:ext cx="0" cy="5139867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A920D09-9825-4936-9324-9143E9F7A371}"/>
              </a:ext>
            </a:extLst>
          </p:cNvPr>
          <p:cNvCxnSpPr/>
          <p:nvPr/>
        </p:nvCxnSpPr>
        <p:spPr>
          <a:xfrm>
            <a:off x="10051002" y="1187565"/>
            <a:ext cx="0" cy="5139867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F7A75687-283F-4CF3-8932-E6962CFC6C99}"/>
              </a:ext>
            </a:extLst>
          </p:cNvPr>
          <p:cNvSpPr txBox="1"/>
          <p:nvPr/>
        </p:nvSpPr>
        <p:spPr>
          <a:xfrm>
            <a:off x="9058978" y="1822785"/>
            <a:ext cx="492443" cy="220747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学校教育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2123926-FF96-4D6F-A64A-457F588C77FE}"/>
              </a:ext>
            </a:extLst>
          </p:cNvPr>
          <p:cNvSpPr txBox="1"/>
          <p:nvPr/>
        </p:nvSpPr>
        <p:spPr>
          <a:xfrm>
            <a:off x="7468006" y="1801484"/>
            <a:ext cx="492443" cy="220747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家庭教育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78FAE2B-F81C-4D69-8B09-75307D34280B}"/>
              </a:ext>
            </a:extLst>
          </p:cNvPr>
          <p:cNvSpPr txBox="1"/>
          <p:nvPr/>
        </p:nvSpPr>
        <p:spPr>
          <a:xfrm>
            <a:off x="10624517" y="1801484"/>
            <a:ext cx="492443" cy="220747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2000" b="1" dirty="0">
                <a:latin typeface="黑体" panose="02010609060101010101" pitchFamily="49" charset="-122"/>
                <a:ea typeface="黑体" panose="02010609060101010101" pitchFamily="49" charset="-122"/>
              </a:rPr>
              <a:t>社会教育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207EBDD-0731-4C44-B3E0-FCD5419141BD}"/>
              </a:ext>
            </a:extLst>
          </p:cNvPr>
          <p:cNvSpPr txBox="1"/>
          <p:nvPr/>
        </p:nvSpPr>
        <p:spPr>
          <a:xfrm>
            <a:off x="7868440" y="285172"/>
            <a:ext cx="2756077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空间纵面的解析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（领域）</a:t>
            </a:r>
          </a:p>
        </p:txBody>
      </p:sp>
    </p:spTree>
    <p:extLst>
      <p:ext uri="{BB962C8B-B14F-4D97-AF65-F5344CB8AC3E}">
        <p14:creationId xmlns:p14="http://schemas.microsoft.com/office/powerpoint/2010/main" val="3053957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8" name="文本框 16"/>
          <p:cNvSpPr txBox="1">
            <a:spLocks noChangeArrowheads="1"/>
          </p:cNvSpPr>
          <p:nvPr/>
        </p:nvSpPr>
        <p:spPr bwMode="auto">
          <a:xfrm>
            <a:off x="694944" y="1697939"/>
            <a:ext cx="10985243" cy="4136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教育活动或行为可以区分为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家庭教育、学校教育、社会教育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三类。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
</a:t>
            </a:r>
            <a:r>
              <a:rPr lang="zh-CN" altLang="en-US" sz="36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家庭教育</a:t>
            </a:r>
            <a:endParaRPr lang="en-US" altLang="zh-CN" sz="3200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在家庭生活领域内，家庭中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较成熟的成员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透过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有意安排的环境、内容和方法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，引导家庭中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相对未成熟的成员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开发潜能，使其身心、思想与行为，朝向预期的目的目标，产生较长期的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正向改变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的历程。
</a:t>
            </a:r>
            <a:endParaRPr lang="zh-TW" altLang="en-US" sz="1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0" y="381189"/>
            <a:ext cx="694944" cy="505779"/>
            <a:chOff x="0" y="244029"/>
            <a:chExt cx="694944" cy="624651"/>
          </a:xfrm>
          <a:solidFill>
            <a:srgbClr val="3DA591"/>
          </a:solidFill>
        </p:grpSpPr>
        <p:sp>
          <p:nvSpPr>
            <p:cNvPr id="23" name="矩形 22"/>
            <p:cNvSpPr/>
            <p:nvPr/>
          </p:nvSpPr>
          <p:spPr>
            <a:xfrm>
              <a:off x="0" y="244029"/>
              <a:ext cx="548640" cy="6246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612648" y="244029"/>
              <a:ext cx="82296" cy="624651"/>
            </a:xfrm>
            <a:prstGeom prst="rect">
              <a:avLst/>
            </a:prstGeom>
            <a:solidFill>
              <a:srgbClr val="8CD4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4344" name="矩形 24"/>
          <p:cNvSpPr>
            <a:spLocks noChangeArrowheads="1"/>
          </p:cNvSpPr>
          <p:nvPr/>
        </p:nvSpPr>
        <p:spPr bwMode="auto">
          <a:xfrm>
            <a:off x="931924" y="371407"/>
            <a:ext cx="3835385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3200" b="1" dirty="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空间</a:t>
            </a:r>
            <a:r>
              <a:rPr lang="en-US" altLang="zh-CN" sz="3200" b="1" dirty="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-</a:t>
            </a:r>
            <a:r>
              <a:rPr lang="zh-CN" altLang="en-US" sz="3200" b="1" dirty="0">
                <a:solidFill>
                  <a:srgbClr val="404040"/>
                </a:solidFill>
                <a:latin typeface="微软雅黑" pitchFamily="34" charset="-122"/>
                <a:ea typeface="微软雅黑" pitchFamily="34" charset="-122"/>
              </a:rPr>
              <a:t>纵面的解析</a:t>
            </a:r>
            <a:endParaRPr lang="zh-CN" altLang="en-US" sz="3200" b="1" dirty="0">
              <a:solidFill>
                <a:srgbClr val="404040"/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0" y="6451600"/>
            <a:ext cx="12192000" cy="406400"/>
          </a:xfrm>
          <a:prstGeom prst="rect">
            <a:avLst/>
          </a:prstGeom>
          <a:solidFill>
            <a:srgbClr val="3DA5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1389</Words>
  <Application>Microsoft Office PowerPoint</Application>
  <PresentationFormat>Widescreen</PresentationFormat>
  <Paragraphs>135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標楷體</vt:lpstr>
      <vt:lpstr>黑体</vt:lpstr>
      <vt:lpstr>微软雅黑</vt:lpstr>
      <vt:lpstr>Arial</vt:lpstr>
      <vt:lpstr>Calibri</vt:lpstr>
      <vt:lpstr>Calibri Light</vt:lpstr>
      <vt:lpstr>Wingdings 2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http://www.ypppt.com/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Wee Lin Ong</dc:creator>
  <cp:keywords>http:/www.ypppt.com</cp:keywords>
  <dc:description>http://www.ypppt.com/</dc:description>
  <cp:lastModifiedBy>Foon Yew</cp:lastModifiedBy>
  <cp:revision>49</cp:revision>
  <dcterms:created xsi:type="dcterms:W3CDTF">2015-05-06T06:15:02Z</dcterms:created>
  <dcterms:modified xsi:type="dcterms:W3CDTF">2020-04-09T12:46:48Z</dcterms:modified>
</cp:coreProperties>
</file>